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0"/>
  </p:notesMasterIdLst>
  <p:handoutMasterIdLst>
    <p:handoutMasterId r:id="rId61"/>
  </p:handoutMasterIdLst>
  <p:sldIdLst>
    <p:sldId id="274" r:id="rId5"/>
    <p:sldId id="275" r:id="rId6"/>
    <p:sldId id="1768" r:id="rId7"/>
    <p:sldId id="1769" r:id="rId8"/>
    <p:sldId id="1770" r:id="rId9"/>
    <p:sldId id="1771" r:id="rId10"/>
    <p:sldId id="1765" r:id="rId11"/>
    <p:sldId id="1776" r:id="rId12"/>
    <p:sldId id="4695" r:id="rId13"/>
    <p:sldId id="1778" r:id="rId14"/>
    <p:sldId id="4716" r:id="rId15"/>
    <p:sldId id="1790" r:id="rId16"/>
    <p:sldId id="4704" r:id="rId17"/>
    <p:sldId id="1718" r:id="rId18"/>
    <p:sldId id="1731" r:id="rId19"/>
    <p:sldId id="4705" r:id="rId20"/>
    <p:sldId id="4706" r:id="rId21"/>
    <p:sldId id="4688" r:id="rId22"/>
    <p:sldId id="4710" r:id="rId23"/>
    <p:sldId id="4709" r:id="rId24"/>
    <p:sldId id="4702" r:id="rId25"/>
    <p:sldId id="4703" r:id="rId26"/>
    <p:sldId id="4711" r:id="rId27"/>
    <p:sldId id="1767" r:id="rId28"/>
    <p:sldId id="4699" r:id="rId29"/>
    <p:sldId id="4700" r:id="rId30"/>
    <p:sldId id="4691" r:id="rId31"/>
    <p:sldId id="4692" r:id="rId32"/>
    <p:sldId id="1775" r:id="rId33"/>
    <p:sldId id="4701" r:id="rId34"/>
    <p:sldId id="4713" r:id="rId35"/>
    <p:sldId id="4712" r:id="rId36"/>
    <p:sldId id="4714" r:id="rId37"/>
    <p:sldId id="4707" r:id="rId38"/>
    <p:sldId id="4693" r:id="rId39"/>
    <p:sldId id="4708" r:id="rId40"/>
    <p:sldId id="4694" r:id="rId41"/>
    <p:sldId id="4690" r:id="rId42"/>
    <p:sldId id="260" r:id="rId43"/>
    <p:sldId id="4686" r:id="rId44"/>
    <p:sldId id="4662" r:id="rId45"/>
    <p:sldId id="4660" r:id="rId46"/>
    <p:sldId id="1761" r:id="rId47"/>
    <p:sldId id="1762" r:id="rId48"/>
    <p:sldId id="1759" r:id="rId49"/>
    <p:sldId id="1741" r:id="rId50"/>
    <p:sldId id="1781" r:id="rId51"/>
    <p:sldId id="1780" r:id="rId52"/>
    <p:sldId id="4698" r:id="rId53"/>
    <p:sldId id="4715" r:id="rId54"/>
    <p:sldId id="1791" r:id="rId55"/>
    <p:sldId id="276" r:id="rId56"/>
    <p:sldId id="1760" r:id="rId57"/>
    <p:sldId id="1766" r:id="rId58"/>
    <p:sldId id="267" r:id="rId59"/>
  </p:sldIdLst>
  <p:sldSz cx="12192000" cy="6858000"/>
  <p:notesSz cx="9144000" cy="6858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AD48"/>
    <a:srgbClr val="E8EDE8"/>
    <a:srgbClr val="2E2D2C"/>
    <a:srgbClr val="35398E"/>
    <a:srgbClr val="7676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762"/>
    <p:restoredTop sz="96197"/>
  </p:normalViewPr>
  <p:slideViewPr>
    <p:cSldViewPr snapToGrid="0">
      <p:cViewPr varScale="1">
        <p:scale>
          <a:sx n="120" d="100"/>
          <a:sy n="120" d="100"/>
        </p:scale>
        <p:origin x="1176" y="9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3" d="100"/>
        <a:sy n="73" d="100"/>
      </p:scale>
      <p:origin x="0" y="0"/>
    </p:cViewPr>
  </p:sorterViewPr>
  <p:notesViewPr>
    <p:cSldViewPr snapToGrid="0">
      <p:cViewPr varScale="1">
        <p:scale>
          <a:sx n="125" d="100"/>
          <a:sy n="125" d="100"/>
        </p:scale>
        <p:origin x="2160" y="1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677F3180-6454-D06F-2DEF-49EE0BEB5EB8}"/>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cs-CZ" dirty="0">
              <a:latin typeface="Arial" panose="020B0604020202020204" pitchFamily="34" charset="0"/>
            </a:endParaRPr>
          </a:p>
        </p:txBody>
      </p:sp>
      <p:sp>
        <p:nvSpPr>
          <p:cNvPr id="3" name="Zástupný symbol pro datum 2">
            <a:extLst>
              <a:ext uri="{FF2B5EF4-FFF2-40B4-BE49-F238E27FC236}">
                <a16:creationId xmlns:a16="http://schemas.microsoft.com/office/drawing/2014/main" id="{AD88EF6F-01B2-0033-AE8F-10410DC6830D}"/>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6930CE7-49B6-2348-A198-C8ECA96104F1}" type="datetimeFigureOut">
              <a:rPr lang="cs-CZ" smtClean="0">
                <a:latin typeface="Arial" panose="020B0604020202020204" pitchFamily="34" charset="0"/>
              </a:rPr>
              <a:t>19.06.2024</a:t>
            </a:fld>
            <a:endParaRPr lang="cs-CZ" dirty="0">
              <a:latin typeface="Arial" panose="020B0604020202020204" pitchFamily="34" charset="0"/>
            </a:endParaRPr>
          </a:p>
        </p:txBody>
      </p:sp>
      <p:sp>
        <p:nvSpPr>
          <p:cNvPr id="4" name="Zástupný symbol pro zápatí 3">
            <a:extLst>
              <a:ext uri="{FF2B5EF4-FFF2-40B4-BE49-F238E27FC236}">
                <a16:creationId xmlns:a16="http://schemas.microsoft.com/office/drawing/2014/main" id="{FEE608C9-DF7C-4B64-E76C-79893263F72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cs-CZ" dirty="0">
              <a:latin typeface="Arial" panose="020B0604020202020204" pitchFamily="34" charset="0"/>
            </a:endParaRPr>
          </a:p>
        </p:txBody>
      </p:sp>
      <p:sp>
        <p:nvSpPr>
          <p:cNvPr id="5" name="Zástupný symbol pro číslo snímku 4">
            <a:extLst>
              <a:ext uri="{FF2B5EF4-FFF2-40B4-BE49-F238E27FC236}">
                <a16:creationId xmlns:a16="http://schemas.microsoft.com/office/drawing/2014/main" id="{2E4A1CC3-B6D7-20BE-943D-6320EEDC3E57}"/>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9716F0C-904B-8247-A83D-0A9BE4737B82}" type="slidenum">
              <a:rPr lang="cs-CZ" smtClean="0">
                <a:latin typeface="Arial" panose="020B0604020202020204" pitchFamily="34" charset="0"/>
              </a:rPr>
              <a:t>‹#›</a:t>
            </a:fld>
            <a:endParaRPr lang="cs-CZ" dirty="0">
              <a:latin typeface="Arial" panose="020B0604020202020204" pitchFamily="34" charset="0"/>
            </a:endParaRPr>
          </a:p>
        </p:txBody>
      </p:sp>
    </p:spTree>
    <p:extLst>
      <p:ext uri="{BB962C8B-B14F-4D97-AF65-F5344CB8AC3E}">
        <p14:creationId xmlns:p14="http://schemas.microsoft.com/office/powerpoint/2010/main" val="2280267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cs-CZ" dirty="0"/>
          </a:p>
        </p:txBody>
      </p:sp>
      <p:sp>
        <p:nvSpPr>
          <p:cNvPr id="3" name="Zástupný symbol pro datum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Arial" panose="020B0604020202020204" pitchFamily="34" charset="0"/>
              </a:defRPr>
            </a:lvl1pPr>
          </a:lstStyle>
          <a:p>
            <a:fld id="{78294C76-7D04-154A-AFCD-C18C5C95436B}" type="datetimeFigureOut">
              <a:rPr lang="cs-CZ" smtClean="0"/>
              <a:pPr/>
              <a:t>19.06.2024</a:t>
            </a:fld>
            <a:endParaRPr lang="cs-CZ" dirty="0"/>
          </a:p>
        </p:txBody>
      </p:sp>
      <p:sp>
        <p:nvSpPr>
          <p:cNvPr id="4" name="Zástupný symbol pro obrázek snímku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zápatí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cs-CZ" dirty="0"/>
          </a:p>
        </p:txBody>
      </p:sp>
      <p:sp>
        <p:nvSpPr>
          <p:cNvPr id="7" name="Zástupný symbol pro číslo snímku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13298459-D76B-9E41-AFDF-7399883A9B6A}" type="slidenum">
              <a:rPr lang="cs-CZ" smtClean="0"/>
              <a:pPr/>
              <a:t>‹#›</a:t>
            </a:fld>
            <a:endParaRPr lang="cs-CZ" dirty="0"/>
          </a:p>
        </p:txBody>
      </p:sp>
    </p:spTree>
    <p:extLst>
      <p:ext uri="{BB962C8B-B14F-4D97-AF65-F5344CB8AC3E}">
        <p14:creationId xmlns:p14="http://schemas.microsoft.com/office/powerpoint/2010/main" val="135088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3298459-D76B-9E41-AFDF-7399883A9B6A}" type="slidenum">
              <a:rPr lang="cs-CZ" smtClean="0"/>
              <a:pPr/>
              <a:t>46</a:t>
            </a:fld>
            <a:endParaRPr lang="cs-CZ"/>
          </a:p>
        </p:txBody>
      </p:sp>
    </p:spTree>
    <p:extLst>
      <p:ext uri="{BB962C8B-B14F-4D97-AF65-F5344CB8AC3E}">
        <p14:creationId xmlns:p14="http://schemas.microsoft.com/office/powerpoint/2010/main" val="4283053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_ Úvodní snímek">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9C03E269-9E23-3850-18B9-BFED7015B3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F252827B-6D38-B322-CA78-ACCC78D152B1}"/>
              </a:ext>
            </a:extLst>
          </p:cNvPr>
          <p:cNvSpPr>
            <a:spLocks noGrp="1"/>
          </p:cNvSpPr>
          <p:nvPr>
            <p:ph type="title"/>
          </p:nvPr>
        </p:nvSpPr>
        <p:spPr>
          <a:xfrm>
            <a:off x="540000" y="432000"/>
            <a:ext cx="11113200" cy="1848268"/>
          </a:xfrm>
        </p:spPr>
        <p:txBody>
          <a:bodyPr lIns="0" tIns="0" rIns="0" bIns="0" anchor="t">
            <a:normAutofit/>
          </a:bodyPr>
          <a:lstStyle>
            <a:lvl1pPr>
              <a:lnSpc>
                <a:spcPct val="100000"/>
              </a:lnSpc>
              <a:defRPr sz="4800">
                <a:solidFill>
                  <a:schemeClr val="accent1"/>
                </a:solidFill>
              </a:defRPr>
            </a:lvl1pPr>
          </a:lstStyle>
          <a:p>
            <a:r>
              <a:rPr lang="cs-CZ"/>
              <a:t>Kliknutím lze upravit styl.</a:t>
            </a:r>
            <a:endParaRPr lang="cs-CZ" dirty="0"/>
          </a:p>
        </p:txBody>
      </p:sp>
      <p:sp>
        <p:nvSpPr>
          <p:cNvPr id="3" name="Zástupný symbol pro zápatí 2">
            <a:extLst>
              <a:ext uri="{FF2B5EF4-FFF2-40B4-BE49-F238E27FC236}">
                <a16:creationId xmlns:a16="http://schemas.microsoft.com/office/drawing/2014/main" id="{B2F989C5-DFF7-0DB9-5730-9664254731E4}"/>
              </a:ext>
            </a:extLst>
          </p:cNvPr>
          <p:cNvSpPr>
            <a:spLocks noGrp="1" noRot="1" noMove="1" noResize="1" noEditPoints="1" noAdjustHandles="1" noChangeArrowheads="1" noChangeShapeType="1"/>
          </p:cNvSpPr>
          <p:nvPr>
            <p:ph type="ftr" sz="quarter" idx="10"/>
          </p:nvPr>
        </p:nvSpPr>
        <p:spPr>
          <a:xfrm>
            <a:off x="3125786" y="6325354"/>
            <a:ext cx="5940428" cy="365125"/>
          </a:xfrm>
        </p:spPr>
        <p:txBody>
          <a:bodyPr/>
          <a:lstStyle>
            <a:lvl1pPr algn="ctr">
              <a:defRPr/>
            </a:lvl1pPr>
          </a:lstStyle>
          <a:p>
            <a:r>
              <a:rPr lang="cs-CZ" dirty="0">
                <a:solidFill>
                  <a:schemeClr val="accent3"/>
                </a:solidFill>
              </a:rPr>
              <a:t>DIA.</a:t>
            </a:r>
            <a:r>
              <a:rPr lang="cs-CZ" dirty="0"/>
              <a:t>GOV.CZ</a:t>
            </a:r>
          </a:p>
        </p:txBody>
      </p:sp>
      <p:sp>
        <p:nvSpPr>
          <p:cNvPr id="5" name="Podnadpis 2">
            <a:extLst>
              <a:ext uri="{FF2B5EF4-FFF2-40B4-BE49-F238E27FC236}">
                <a16:creationId xmlns:a16="http://schemas.microsoft.com/office/drawing/2014/main" id="{32D06495-DF38-EC48-1509-9F5919231512}"/>
              </a:ext>
            </a:extLst>
          </p:cNvPr>
          <p:cNvSpPr>
            <a:spLocks noGrp="1"/>
          </p:cNvSpPr>
          <p:nvPr>
            <p:ph type="subTitle" idx="1"/>
          </p:nvPr>
        </p:nvSpPr>
        <p:spPr>
          <a:xfrm>
            <a:off x="539999" y="3265199"/>
            <a:ext cx="11113200" cy="1173600"/>
          </a:xfrm>
        </p:spPr>
        <p:txBody>
          <a:bodyPr lIns="0" tIns="0" rIns="0" bIns="0">
            <a:normAutofit/>
          </a:bodyPr>
          <a:lstStyle>
            <a:lvl1pPr marL="0" indent="0" algn="l">
              <a:lnSpc>
                <a:spcPct val="100000"/>
              </a:lnSpc>
              <a:spcBef>
                <a:spcPts val="0"/>
              </a:spcBef>
              <a:spcAft>
                <a:spcPts val="800"/>
              </a:spcAft>
              <a:buNone/>
              <a:defRPr sz="3200" cap="all" baseline="0">
                <a:solidFill>
                  <a:srgbClr val="2E2D2C"/>
                </a:solidFill>
                <a:latin typeface="Azeret Mono" pitchFamily="2" charset="0"/>
                <a:cs typeface="Azeret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9" name="Grafický objekt 8">
            <a:extLst>
              <a:ext uri="{FF2B5EF4-FFF2-40B4-BE49-F238E27FC236}">
                <a16:creationId xmlns:a16="http://schemas.microsoft.com/office/drawing/2014/main" id="{3F45B2B3-EA87-06E1-C21A-D472874DC8D9}"/>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540000" y="5841718"/>
            <a:ext cx="1738990" cy="776045"/>
          </a:xfrm>
          <a:prstGeom prst="rect">
            <a:avLst/>
          </a:prstGeom>
        </p:spPr>
      </p:pic>
    </p:spTree>
    <p:extLst>
      <p:ext uri="{BB962C8B-B14F-4D97-AF65-F5344CB8AC3E}">
        <p14:creationId xmlns:p14="http://schemas.microsoft.com/office/powerpoint/2010/main" val="1468012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DIA_ Prázdná strana">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A6496385-261F-8D4B-E9CF-F0148C1049F0}"/>
              </a:ext>
            </a:extLst>
          </p:cNvPr>
          <p:cNvSpPr>
            <a:spLocks noGrp="1"/>
          </p:cNvSpPr>
          <p:nvPr>
            <p:ph type="ftr" sz="quarter" idx="11"/>
          </p:nvPr>
        </p:nvSpPr>
        <p:spPr/>
        <p:txBody>
          <a:bodyPr/>
          <a:lstStyle/>
          <a:p>
            <a:pPr algn="ctr"/>
            <a:r>
              <a:rPr lang="cs-CZ" dirty="0">
                <a:solidFill>
                  <a:schemeClr val="accent3"/>
                </a:solidFill>
              </a:rPr>
              <a:t>DIA.</a:t>
            </a:r>
            <a:r>
              <a:rPr lang="cs-CZ" dirty="0"/>
              <a:t>GOV.CZ</a:t>
            </a:r>
          </a:p>
        </p:txBody>
      </p:sp>
      <p:sp>
        <p:nvSpPr>
          <p:cNvPr id="4" name="Zástupný symbol pro číslo snímku 3">
            <a:extLst>
              <a:ext uri="{FF2B5EF4-FFF2-40B4-BE49-F238E27FC236}">
                <a16:creationId xmlns:a16="http://schemas.microsoft.com/office/drawing/2014/main" id="{CF9D07E3-ACC6-DFAC-43E1-F355DCF86E8B}"/>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2094787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IA_ Dva sloupc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94D143-8F3D-7015-869D-24BACD20174F}"/>
              </a:ext>
            </a:extLst>
          </p:cNvPr>
          <p:cNvSpPr>
            <a:spLocks noGrp="1"/>
          </p:cNvSpPr>
          <p:nvPr>
            <p:ph type="title" hasCustomPrompt="1"/>
          </p:nvPr>
        </p:nvSpPr>
        <p:spPr/>
        <p:txBody>
          <a:bodyPr/>
          <a:lstStyle>
            <a:lvl1pPr>
              <a:defRPr/>
            </a:lvl1pPr>
          </a:lstStyle>
          <a:p>
            <a:r>
              <a:rPr lang="cs-CZ" dirty="0"/>
              <a:t>Nadpis_</a:t>
            </a:r>
          </a:p>
        </p:txBody>
      </p:sp>
      <p:sp>
        <p:nvSpPr>
          <p:cNvPr id="3" name="Zástupný obsah 2">
            <a:extLst>
              <a:ext uri="{FF2B5EF4-FFF2-40B4-BE49-F238E27FC236}">
                <a16:creationId xmlns:a16="http://schemas.microsoft.com/office/drawing/2014/main" id="{070F0E4D-B07F-A91F-6D23-BB741C3A6297}"/>
              </a:ext>
            </a:extLst>
          </p:cNvPr>
          <p:cNvSpPr>
            <a:spLocks noGrp="1"/>
          </p:cNvSpPr>
          <p:nvPr>
            <p:ph sz="half" idx="1"/>
          </p:nvPr>
        </p:nvSpPr>
        <p:spPr>
          <a:xfrm>
            <a:off x="540000" y="1825626"/>
            <a:ext cx="5400000" cy="40465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E1DEEC92-3FFF-31D7-057C-36986C994986}"/>
              </a:ext>
            </a:extLst>
          </p:cNvPr>
          <p:cNvSpPr>
            <a:spLocks noGrp="1"/>
          </p:cNvSpPr>
          <p:nvPr>
            <p:ph sz="half" idx="2"/>
          </p:nvPr>
        </p:nvSpPr>
        <p:spPr>
          <a:xfrm>
            <a:off x="6253200" y="1825626"/>
            <a:ext cx="5400000" cy="40464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6" name="Zástupný symbol pro zápatí 5">
            <a:extLst>
              <a:ext uri="{FF2B5EF4-FFF2-40B4-BE49-F238E27FC236}">
                <a16:creationId xmlns:a16="http://schemas.microsoft.com/office/drawing/2014/main" id="{4BCAED4E-EC91-2343-055B-D8D30DD527A3}"/>
              </a:ext>
            </a:extLst>
          </p:cNvPr>
          <p:cNvSpPr>
            <a:spLocks noGrp="1"/>
          </p:cNvSpPr>
          <p:nvPr>
            <p:ph type="ftr" sz="quarter" idx="11"/>
          </p:nvPr>
        </p:nvSpPr>
        <p:spPr/>
        <p:txBody>
          <a:bodyPr/>
          <a:lstStyle>
            <a:lvl1pPr algn="ctr">
              <a:defRPr/>
            </a:lvl1pPr>
          </a:lstStyle>
          <a:p>
            <a:r>
              <a:rPr lang="cs-CZ" dirty="0">
                <a:solidFill>
                  <a:schemeClr val="accent3"/>
                </a:solidFill>
              </a:rPr>
              <a:t>DIA.</a:t>
            </a:r>
            <a:r>
              <a:rPr lang="cs-CZ" dirty="0"/>
              <a:t>GOV.CZ</a:t>
            </a:r>
          </a:p>
        </p:txBody>
      </p:sp>
      <p:sp>
        <p:nvSpPr>
          <p:cNvPr id="7" name="Zástupný symbol pro číslo snímku 6">
            <a:extLst>
              <a:ext uri="{FF2B5EF4-FFF2-40B4-BE49-F238E27FC236}">
                <a16:creationId xmlns:a16="http://schemas.microsoft.com/office/drawing/2014/main" id="{D2C8A6DD-1BCF-B72C-C945-AC74F3AF4B06}"/>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1245555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IA_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94D143-8F3D-7015-869D-24BACD20174F}"/>
              </a:ext>
            </a:extLst>
          </p:cNvPr>
          <p:cNvSpPr>
            <a:spLocks noGrp="1"/>
          </p:cNvSpPr>
          <p:nvPr>
            <p:ph type="title"/>
          </p:nvPr>
        </p:nvSpPr>
        <p:spPr>
          <a:xfrm>
            <a:off x="540000" y="432000"/>
            <a:ext cx="11113200" cy="759462"/>
          </a:xfrm>
        </p:spPr>
        <p:txBody>
          <a:bodyPr/>
          <a:lstStyle/>
          <a:p>
            <a:r>
              <a:rPr lang="cs-CZ"/>
              <a:t>Kliknutím lze upravit styl.</a:t>
            </a:r>
            <a:endParaRPr lang="cs-CZ" dirty="0"/>
          </a:p>
        </p:txBody>
      </p:sp>
      <p:sp>
        <p:nvSpPr>
          <p:cNvPr id="3" name="Zástupný obsah 2">
            <a:extLst>
              <a:ext uri="{FF2B5EF4-FFF2-40B4-BE49-F238E27FC236}">
                <a16:creationId xmlns:a16="http://schemas.microsoft.com/office/drawing/2014/main" id="{070F0E4D-B07F-A91F-6D23-BB741C3A6297}"/>
              </a:ext>
            </a:extLst>
          </p:cNvPr>
          <p:cNvSpPr>
            <a:spLocks noGrp="1"/>
          </p:cNvSpPr>
          <p:nvPr>
            <p:ph sz="half" idx="1"/>
          </p:nvPr>
        </p:nvSpPr>
        <p:spPr>
          <a:xfrm>
            <a:off x="540000" y="1620000"/>
            <a:ext cx="5400000" cy="4046538"/>
          </a:xfrm>
        </p:spPr>
        <p:txBody>
          <a:bodyPr>
            <a:normAutofit/>
          </a:bodyPr>
          <a:lstStyle>
            <a:lvl1pPr>
              <a:defRPr sz="2400">
                <a:latin typeface="Azeret Mono" pitchFamily="2" charset="0"/>
                <a:cs typeface="Azeret Mono" pitchFamily="2" charset="0"/>
              </a:defRPr>
            </a:lvl1pPr>
            <a:lvl2pPr>
              <a:defRPr sz="2400">
                <a:latin typeface="Azeret Mono" pitchFamily="2" charset="0"/>
                <a:cs typeface="Azeret Mono" pitchFamily="2" charset="0"/>
              </a:defRPr>
            </a:lvl2pPr>
            <a:lvl3pPr>
              <a:defRPr sz="2400">
                <a:latin typeface="Azeret Mono" pitchFamily="2" charset="0"/>
                <a:cs typeface="Azeret Mono" pitchFamily="2" charset="0"/>
              </a:defRPr>
            </a:lvl3pPr>
            <a:lvl4pPr>
              <a:defRPr sz="2400">
                <a:latin typeface="Azeret Mono" pitchFamily="2" charset="0"/>
                <a:cs typeface="Azeret Mono" pitchFamily="2" charset="0"/>
              </a:defRPr>
            </a:lvl4pPr>
            <a:lvl5pPr>
              <a:defRPr sz="2400">
                <a:latin typeface="Azeret Mono" pitchFamily="2" charset="0"/>
                <a:cs typeface="Azeret Mono" pitchFamily="2"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E1DEEC92-3FFF-31D7-057C-36986C994986}"/>
              </a:ext>
            </a:extLst>
          </p:cNvPr>
          <p:cNvSpPr>
            <a:spLocks noGrp="1"/>
          </p:cNvSpPr>
          <p:nvPr>
            <p:ph sz="half" idx="2"/>
          </p:nvPr>
        </p:nvSpPr>
        <p:spPr>
          <a:xfrm>
            <a:off x="6253200" y="1620000"/>
            <a:ext cx="5400000" cy="4046400"/>
          </a:xfrm>
        </p:spPr>
        <p:txBody>
          <a:bodyPr>
            <a:normAutofit/>
          </a:bodyPr>
          <a:lstStyle>
            <a:lvl1pPr>
              <a:defRPr sz="2400">
                <a:latin typeface="Azeret Mono" pitchFamily="2" charset="0"/>
                <a:cs typeface="Azeret Mono" pitchFamily="2" charset="0"/>
              </a:defRPr>
            </a:lvl1pPr>
            <a:lvl2pPr>
              <a:defRPr sz="2400">
                <a:latin typeface="Azeret Mono" pitchFamily="2" charset="0"/>
                <a:cs typeface="Azeret Mono" pitchFamily="2" charset="0"/>
              </a:defRPr>
            </a:lvl2pPr>
            <a:lvl3pPr>
              <a:defRPr sz="2400">
                <a:latin typeface="Azeret Mono" pitchFamily="2" charset="0"/>
                <a:cs typeface="Azeret Mono" pitchFamily="2" charset="0"/>
              </a:defRPr>
            </a:lvl3pPr>
            <a:lvl4pPr>
              <a:defRPr sz="2400">
                <a:latin typeface="Azeret Mono" pitchFamily="2" charset="0"/>
                <a:cs typeface="Azeret Mono" pitchFamily="2" charset="0"/>
              </a:defRPr>
            </a:lvl4pPr>
            <a:lvl5pPr>
              <a:defRPr sz="2400">
                <a:latin typeface="Azeret Mono" pitchFamily="2" charset="0"/>
                <a:cs typeface="Azeret Mono" pitchFamily="2"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6" name="Zástupný symbol pro zápatí 5">
            <a:extLst>
              <a:ext uri="{FF2B5EF4-FFF2-40B4-BE49-F238E27FC236}">
                <a16:creationId xmlns:a16="http://schemas.microsoft.com/office/drawing/2014/main" id="{4BCAED4E-EC91-2343-055B-D8D30DD527A3}"/>
              </a:ext>
            </a:extLst>
          </p:cNvPr>
          <p:cNvSpPr>
            <a:spLocks noGrp="1"/>
          </p:cNvSpPr>
          <p:nvPr>
            <p:ph type="ftr" sz="quarter" idx="11"/>
          </p:nvPr>
        </p:nvSpPr>
        <p:spPr/>
        <p:txBody>
          <a:bodyPr/>
          <a:lstStyle>
            <a:lvl1pPr algn="ctr">
              <a:defRPr/>
            </a:lvl1pPr>
          </a:lstStyle>
          <a:p>
            <a:r>
              <a:rPr lang="cs-CZ" dirty="0">
                <a:solidFill>
                  <a:schemeClr val="accent3"/>
                </a:solidFill>
              </a:rPr>
              <a:t>DIA.</a:t>
            </a:r>
            <a:r>
              <a:rPr lang="cs-CZ" dirty="0"/>
              <a:t>GOV.CZ</a:t>
            </a:r>
          </a:p>
        </p:txBody>
      </p:sp>
      <p:sp>
        <p:nvSpPr>
          <p:cNvPr id="7" name="Zástupný symbol pro číslo snímku 6">
            <a:extLst>
              <a:ext uri="{FF2B5EF4-FFF2-40B4-BE49-F238E27FC236}">
                <a16:creationId xmlns:a16="http://schemas.microsoft.com/office/drawing/2014/main" id="{D2C8A6DD-1BCF-B72C-C945-AC74F3AF4B06}"/>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3246991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_ 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A87CE5-202F-F305-6033-A1C780FB8757}"/>
              </a:ext>
            </a:extLst>
          </p:cNvPr>
          <p:cNvSpPr>
            <a:spLocks noGrp="1"/>
          </p:cNvSpPr>
          <p:nvPr>
            <p:ph type="title"/>
          </p:nvPr>
        </p:nvSpPr>
        <p:spPr>
          <a:xfrm>
            <a:off x="540000" y="432001"/>
            <a:ext cx="11113200" cy="576000"/>
          </a:xfrm>
        </p:spPr>
        <p:txBody>
          <a:bodyPr/>
          <a:lstStyle/>
          <a:p>
            <a:r>
              <a:rPr lang="cs-CZ"/>
              <a:t>Kliknutím lze upravit styl.</a:t>
            </a:r>
            <a:endParaRPr lang="cs-CZ" dirty="0"/>
          </a:p>
        </p:txBody>
      </p:sp>
      <p:sp>
        <p:nvSpPr>
          <p:cNvPr id="3" name="Zástupný text 2">
            <a:extLst>
              <a:ext uri="{FF2B5EF4-FFF2-40B4-BE49-F238E27FC236}">
                <a16:creationId xmlns:a16="http://schemas.microsoft.com/office/drawing/2014/main" id="{3CD74EB8-DF24-B230-6993-5AE3FD5EE088}"/>
              </a:ext>
            </a:extLst>
          </p:cNvPr>
          <p:cNvSpPr>
            <a:spLocks noGrp="1"/>
          </p:cNvSpPr>
          <p:nvPr>
            <p:ph type="body" idx="1"/>
          </p:nvPr>
        </p:nvSpPr>
        <p:spPr>
          <a:xfrm>
            <a:off x="540000" y="1080000"/>
            <a:ext cx="11113200" cy="823912"/>
          </a:xfrm>
        </p:spPr>
        <p:txBody>
          <a:bodyPr anchor="t">
            <a:normAutofit/>
          </a:bodyPr>
          <a:lstStyle>
            <a:lvl1pPr marL="0" indent="0">
              <a:buNone/>
              <a:defRPr sz="1800" b="0" i="0" cap="all" baseline="0">
                <a:latin typeface="Azeret Mono" pitchFamily="2" charset="0"/>
                <a:cs typeface="Azeret Mono"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D3E2051B-5DDA-7128-40E8-22CBF048CEEC}"/>
              </a:ext>
            </a:extLst>
          </p:cNvPr>
          <p:cNvSpPr>
            <a:spLocks noGrp="1"/>
          </p:cNvSpPr>
          <p:nvPr>
            <p:ph sz="half" idx="2"/>
          </p:nvPr>
        </p:nvSpPr>
        <p:spPr>
          <a:xfrm>
            <a:off x="540000" y="1980000"/>
            <a:ext cx="5400000" cy="39600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6" name="Zástupný obsah 5">
            <a:extLst>
              <a:ext uri="{FF2B5EF4-FFF2-40B4-BE49-F238E27FC236}">
                <a16:creationId xmlns:a16="http://schemas.microsoft.com/office/drawing/2014/main" id="{9119B41F-E350-FA2E-1A56-8A8FEE745F89}"/>
              </a:ext>
            </a:extLst>
          </p:cNvPr>
          <p:cNvSpPr>
            <a:spLocks noGrp="1"/>
          </p:cNvSpPr>
          <p:nvPr>
            <p:ph sz="quarter" idx="4"/>
          </p:nvPr>
        </p:nvSpPr>
        <p:spPr>
          <a:xfrm>
            <a:off x="6253200" y="1980000"/>
            <a:ext cx="5400000" cy="39600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8" name="Zástupný symbol pro zápatí 7">
            <a:extLst>
              <a:ext uri="{FF2B5EF4-FFF2-40B4-BE49-F238E27FC236}">
                <a16:creationId xmlns:a16="http://schemas.microsoft.com/office/drawing/2014/main" id="{4B2284D2-A8A0-60E6-6607-86CE530CE995}"/>
              </a:ext>
            </a:extLst>
          </p:cNvPr>
          <p:cNvSpPr>
            <a:spLocks noGrp="1"/>
          </p:cNvSpPr>
          <p:nvPr>
            <p:ph type="ftr" sz="quarter" idx="11"/>
          </p:nvPr>
        </p:nvSpPr>
        <p:spPr/>
        <p:txBody>
          <a:bodyPr/>
          <a:lstStyle/>
          <a:p>
            <a:pPr algn="ctr"/>
            <a:r>
              <a:rPr lang="cs-CZ" dirty="0">
                <a:solidFill>
                  <a:schemeClr val="accent3"/>
                </a:solidFill>
              </a:rPr>
              <a:t>DIA.</a:t>
            </a:r>
            <a:r>
              <a:rPr lang="cs-CZ" dirty="0"/>
              <a:t>GOV.CZ</a:t>
            </a:r>
          </a:p>
        </p:txBody>
      </p:sp>
      <p:sp>
        <p:nvSpPr>
          <p:cNvPr id="9" name="Zástupný symbol pro číslo snímku 8">
            <a:extLst>
              <a:ext uri="{FF2B5EF4-FFF2-40B4-BE49-F238E27FC236}">
                <a16:creationId xmlns:a16="http://schemas.microsoft.com/office/drawing/2014/main" id="{6618BC81-CB91-F26D-84A8-4AF8864BEC20}"/>
              </a:ext>
            </a:extLst>
          </p:cNvPr>
          <p:cNvSpPr>
            <a:spLocks noGrp="1"/>
          </p:cNvSpPr>
          <p:nvPr>
            <p:ph type="sldNum" sz="quarter" idx="12"/>
          </p:nvPr>
        </p:nvSpPr>
        <p:spPr/>
        <p:txBody>
          <a:bodyPr/>
          <a:lstStyle/>
          <a:p>
            <a:fld id="{F21F385E-1634-DB44-B85F-E63591247372}" type="slidenum">
              <a:rPr lang="cs-CZ" smtClean="0"/>
              <a:t>‹#›</a:t>
            </a:fld>
            <a:endParaRPr lang="cs-CZ" dirty="0"/>
          </a:p>
        </p:txBody>
      </p:sp>
    </p:spTree>
    <p:extLst>
      <p:ext uri="{BB962C8B-B14F-4D97-AF65-F5344CB8AC3E}">
        <p14:creationId xmlns:p14="http://schemas.microsoft.com/office/powerpoint/2010/main" val="1892471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_ 3 sloupc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A87CE5-202F-F305-6033-A1C780FB8757}"/>
              </a:ext>
            </a:extLst>
          </p:cNvPr>
          <p:cNvSpPr>
            <a:spLocks noGrp="1"/>
          </p:cNvSpPr>
          <p:nvPr>
            <p:ph type="title"/>
          </p:nvPr>
        </p:nvSpPr>
        <p:spPr>
          <a:xfrm>
            <a:off x="540000" y="432000"/>
            <a:ext cx="11113200" cy="576000"/>
          </a:xfrm>
        </p:spPr>
        <p:txBody>
          <a:bodyPr/>
          <a:lstStyle/>
          <a:p>
            <a:r>
              <a:rPr lang="cs-CZ"/>
              <a:t>Kliknutím lze upravit styl.</a:t>
            </a:r>
            <a:endParaRPr lang="cs-CZ" dirty="0"/>
          </a:p>
        </p:txBody>
      </p:sp>
      <p:sp>
        <p:nvSpPr>
          <p:cNvPr id="3" name="Zástupný text 2">
            <a:extLst>
              <a:ext uri="{FF2B5EF4-FFF2-40B4-BE49-F238E27FC236}">
                <a16:creationId xmlns:a16="http://schemas.microsoft.com/office/drawing/2014/main" id="{3CD74EB8-DF24-B230-6993-5AE3FD5EE088}"/>
              </a:ext>
            </a:extLst>
          </p:cNvPr>
          <p:cNvSpPr>
            <a:spLocks noGrp="1"/>
          </p:cNvSpPr>
          <p:nvPr>
            <p:ph type="body" idx="1"/>
          </p:nvPr>
        </p:nvSpPr>
        <p:spPr>
          <a:xfrm>
            <a:off x="540000" y="1080000"/>
            <a:ext cx="11113200" cy="823912"/>
          </a:xfrm>
        </p:spPr>
        <p:txBody>
          <a:bodyPr anchor="t">
            <a:normAutofit/>
          </a:bodyPr>
          <a:lstStyle>
            <a:lvl1pPr marL="0" indent="0">
              <a:buNone/>
              <a:defRPr sz="1800" b="0" i="0" cap="all" baseline="0">
                <a:latin typeface="Azeret Mono" pitchFamily="2" charset="0"/>
                <a:cs typeface="Azeret Mono"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D3E2051B-5DDA-7128-40E8-22CBF048CEEC}"/>
              </a:ext>
            </a:extLst>
          </p:cNvPr>
          <p:cNvSpPr>
            <a:spLocks noGrp="1"/>
          </p:cNvSpPr>
          <p:nvPr>
            <p:ph sz="half" idx="2"/>
          </p:nvPr>
        </p:nvSpPr>
        <p:spPr>
          <a:xfrm>
            <a:off x="540000" y="1980000"/>
            <a:ext cx="3518765" cy="39600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6" name="Zástupný obsah 5">
            <a:extLst>
              <a:ext uri="{FF2B5EF4-FFF2-40B4-BE49-F238E27FC236}">
                <a16:creationId xmlns:a16="http://schemas.microsoft.com/office/drawing/2014/main" id="{9119B41F-E350-FA2E-1A56-8A8FEE745F89}"/>
              </a:ext>
            </a:extLst>
          </p:cNvPr>
          <p:cNvSpPr>
            <a:spLocks noGrp="1"/>
          </p:cNvSpPr>
          <p:nvPr>
            <p:ph sz="quarter" idx="4"/>
          </p:nvPr>
        </p:nvSpPr>
        <p:spPr>
          <a:xfrm>
            <a:off x="4338647" y="1980000"/>
            <a:ext cx="3514704" cy="39600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8" name="Zástupný symbol pro zápatí 7">
            <a:extLst>
              <a:ext uri="{FF2B5EF4-FFF2-40B4-BE49-F238E27FC236}">
                <a16:creationId xmlns:a16="http://schemas.microsoft.com/office/drawing/2014/main" id="{4B2284D2-A8A0-60E6-6607-86CE530CE995}"/>
              </a:ext>
            </a:extLst>
          </p:cNvPr>
          <p:cNvSpPr>
            <a:spLocks noGrp="1"/>
          </p:cNvSpPr>
          <p:nvPr>
            <p:ph type="ftr" sz="quarter" idx="11"/>
          </p:nvPr>
        </p:nvSpPr>
        <p:spPr/>
        <p:txBody>
          <a:bodyPr/>
          <a:lstStyle/>
          <a:p>
            <a:pPr algn="ctr"/>
            <a:r>
              <a:rPr lang="cs-CZ" dirty="0">
                <a:solidFill>
                  <a:schemeClr val="accent3"/>
                </a:solidFill>
              </a:rPr>
              <a:t>DIA.</a:t>
            </a:r>
            <a:r>
              <a:rPr lang="cs-CZ" dirty="0"/>
              <a:t>GOV.CZ</a:t>
            </a:r>
          </a:p>
        </p:txBody>
      </p:sp>
      <p:sp>
        <p:nvSpPr>
          <p:cNvPr id="9" name="Zástupný symbol pro číslo snímku 8">
            <a:extLst>
              <a:ext uri="{FF2B5EF4-FFF2-40B4-BE49-F238E27FC236}">
                <a16:creationId xmlns:a16="http://schemas.microsoft.com/office/drawing/2014/main" id="{6618BC81-CB91-F26D-84A8-4AF8864BEC20}"/>
              </a:ext>
            </a:extLst>
          </p:cNvPr>
          <p:cNvSpPr>
            <a:spLocks noGrp="1"/>
          </p:cNvSpPr>
          <p:nvPr>
            <p:ph type="sldNum" sz="quarter" idx="12"/>
          </p:nvPr>
        </p:nvSpPr>
        <p:spPr/>
        <p:txBody>
          <a:bodyPr/>
          <a:lstStyle/>
          <a:p>
            <a:fld id="{F21F385E-1634-DB44-B85F-E63591247372}" type="slidenum">
              <a:rPr lang="cs-CZ" smtClean="0"/>
              <a:t>‹#›</a:t>
            </a:fld>
            <a:endParaRPr lang="cs-CZ"/>
          </a:p>
        </p:txBody>
      </p:sp>
      <p:sp>
        <p:nvSpPr>
          <p:cNvPr id="7" name="Zástupný obsah 5">
            <a:extLst>
              <a:ext uri="{FF2B5EF4-FFF2-40B4-BE49-F238E27FC236}">
                <a16:creationId xmlns:a16="http://schemas.microsoft.com/office/drawing/2014/main" id="{334DA0B0-CD8C-3E60-D93E-FA6C86C902AC}"/>
              </a:ext>
            </a:extLst>
          </p:cNvPr>
          <p:cNvSpPr>
            <a:spLocks noGrp="1"/>
          </p:cNvSpPr>
          <p:nvPr>
            <p:ph sz="quarter" idx="13"/>
          </p:nvPr>
        </p:nvSpPr>
        <p:spPr>
          <a:xfrm>
            <a:off x="8136000" y="1980000"/>
            <a:ext cx="3514704" cy="39600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1708882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DIA_ Text s odrážkami a médi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FAD486-026F-F07F-0719-E63DC5038490}"/>
              </a:ext>
            </a:extLst>
          </p:cNvPr>
          <p:cNvSpPr>
            <a:spLocks noGrp="1"/>
          </p:cNvSpPr>
          <p:nvPr>
            <p:ph type="title"/>
          </p:nvPr>
        </p:nvSpPr>
        <p:spPr>
          <a:xfrm>
            <a:off x="540000" y="457200"/>
            <a:ext cx="3932237" cy="1600200"/>
          </a:xfrm>
        </p:spPr>
        <p:txBody>
          <a:bodyPr anchor="b">
            <a:normAutofit/>
          </a:bodyPr>
          <a:lstStyle>
            <a:lvl1pPr>
              <a:defRPr sz="3600"/>
            </a:lvl1pPr>
          </a:lstStyle>
          <a:p>
            <a:r>
              <a:rPr lang="cs-CZ"/>
              <a:t>Kliknutím lze upravit styl.</a:t>
            </a:r>
            <a:endParaRPr lang="cs-CZ" dirty="0"/>
          </a:p>
        </p:txBody>
      </p:sp>
      <p:sp>
        <p:nvSpPr>
          <p:cNvPr id="3" name="Zástupný obsah 2">
            <a:extLst>
              <a:ext uri="{FF2B5EF4-FFF2-40B4-BE49-F238E27FC236}">
                <a16:creationId xmlns:a16="http://schemas.microsoft.com/office/drawing/2014/main" id="{02A5B587-08F7-9284-D67E-2309FAF1AD68}"/>
              </a:ext>
            </a:extLst>
          </p:cNvPr>
          <p:cNvSpPr>
            <a:spLocks noGrp="1"/>
          </p:cNvSpPr>
          <p:nvPr>
            <p:ph idx="1"/>
          </p:nvPr>
        </p:nvSpPr>
        <p:spPr>
          <a:xfrm>
            <a:off x="5183187" y="457201"/>
            <a:ext cx="6569425" cy="5403850"/>
          </a:xfrm>
        </p:spPr>
        <p:txBody>
          <a:bodyPr>
            <a:normAutofit/>
          </a:bodyPr>
          <a:lstStyle>
            <a:lvl1pPr>
              <a:lnSpc>
                <a:spcPct val="120000"/>
              </a:lnSpc>
              <a:defRPr sz="1800"/>
            </a:lvl1pPr>
            <a:lvl2pPr>
              <a:lnSpc>
                <a:spcPct val="120000"/>
              </a:lnSpc>
              <a:defRPr sz="1800"/>
            </a:lvl2pPr>
            <a:lvl3pPr>
              <a:lnSpc>
                <a:spcPct val="120000"/>
              </a:lnSpc>
              <a:defRPr sz="1800"/>
            </a:lvl3pPr>
            <a:lvl4pPr>
              <a:lnSpc>
                <a:spcPct val="120000"/>
              </a:lnSpc>
              <a:defRPr sz="1800"/>
            </a:lvl4pPr>
            <a:lvl5pPr>
              <a:lnSpc>
                <a:spcPct val="120000"/>
              </a:lnSpc>
              <a:defRPr sz="18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text 3">
            <a:extLst>
              <a:ext uri="{FF2B5EF4-FFF2-40B4-BE49-F238E27FC236}">
                <a16:creationId xmlns:a16="http://schemas.microsoft.com/office/drawing/2014/main" id="{3E501A4A-DA79-C8F2-E5C5-28A03D7EE2E8}"/>
              </a:ext>
            </a:extLst>
          </p:cNvPr>
          <p:cNvSpPr>
            <a:spLocks noGrp="1"/>
          </p:cNvSpPr>
          <p:nvPr>
            <p:ph type="body" sz="half" idx="2"/>
          </p:nvPr>
        </p:nvSpPr>
        <p:spPr>
          <a:xfrm>
            <a:off x="540000" y="2377440"/>
            <a:ext cx="3932237" cy="3491548"/>
          </a:xfrm>
        </p:spPr>
        <p:txBody>
          <a:bodyPr>
            <a:normAutofit/>
          </a:bodyPr>
          <a:lstStyle>
            <a:lvl1pPr marL="0" indent="0">
              <a:lnSpc>
                <a:spcPct val="12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6" name="Zástupný symbol pro zápatí 5">
            <a:extLst>
              <a:ext uri="{FF2B5EF4-FFF2-40B4-BE49-F238E27FC236}">
                <a16:creationId xmlns:a16="http://schemas.microsoft.com/office/drawing/2014/main" id="{7D1631ED-DEF3-6A6D-32E8-2DCF679DF221}"/>
              </a:ext>
            </a:extLst>
          </p:cNvPr>
          <p:cNvSpPr>
            <a:spLocks noGrp="1"/>
          </p:cNvSpPr>
          <p:nvPr>
            <p:ph type="ftr" sz="quarter" idx="11"/>
          </p:nvPr>
        </p:nvSpPr>
        <p:spPr/>
        <p:txBody>
          <a:bodyPr/>
          <a:lstStyle/>
          <a:p>
            <a:pPr algn="ctr"/>
            <a:r>
              <a:rPr lang="cs-CZ" dirty="0">
                <a:solidFill>
                  <a:schemeClr val="accent3"/>
                </a:solidFill>
              </a:rPr>
              <a:t>DIA.</a:t>
            </a:r>
            <a:r>
              <a:rPr lang="cs-CZ" dirty="0"/>
              <a:t>GOV.CZ</a:t>
            </a:r>
          </a:p>
        </p:txBody>
      </p:sp>
      <p:sp>
        <p:nvSpPr>
          <p:cNvPr id="7" name="Zástupný symbol pro číslo snímku 6">
            <a:extLst>
              <a:ext uri="{FF2B5EF4-FFF2-40B4-BE49-F238E27FC236}">
                <a16:creationId xmlns:a16="http://schemas.microsoft.com/office/drawing/2014/main" id="{53461A86-1EBD-9C84-718F-87D77A97135E}"/>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3087587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_ Text a média">
    <p:spTree>
      <p:nvGrpSpPr>
        <p:cNvPr id="1" name=""/>
        <p:cNvGrpSpPr/>
        <p:nvPr/>
      </p:nvGrpSpPr>
      <p:grpSpPr>
        <a:xfrm>
          <a:off x="0" y="0"/>
          <a:ext cx="0" cy="0"/>
          <a:chOff x="0" y="0"/>
          <a:chExt cx="0" cy="0"/>
        </a:xfrm>
      </p:grpSpPr>
      <p:sp>
        <p:nvSpPr>
          <p:cNvPr id="2" name="Zástupný symbol obrázku 2">
            <a:extLst>
              <a:ext uri="{FF2B5EF4-FFF2-40B4-BE49-F238E27FC236}">
                <a16:creationId xmlns:a16="http://schemas.microsoft.com/office/drawing/2014/main" id="{475E19F0-E25C-3988-D787-829F824E6E2A}"/>
              </a:ext>
            </a:extLst>
          </p:cNvPr>
          <p:cNvSpPr>
            <a:spLocks noGrp="1"/>
          </p:cNvSpPr>
          <p:nvPr>
            <p:ph type="pic" idx="1"/>
          </p:nvPr>
        </p:nvSpPr>
        <p:spPr>
          <a:xfrm>
            <a:off x="5183187" y="457201"/>
            <a:ext cx="6569425" cy="5403850"/>
          </a:xfrm>
        </p:spPr>
        <p:txBody>
          <a:bodyPr>
            <a:normAutofit/>
          </a:bodyPr>
          <a:lstStyle>
            <a:lvl1pPr marL="0" indent="0">
              <a:lnSpc>
                <a:spcPct val="120000"/>
              </a:lnSpc>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cs-CZ" dirty="0"/>
          </a:p>
        </p:txBody>
      </p:sp>
      <p:sp>
        <p:nvSpPr>
          <p:cNvPr id="3" name="Zástupný symbol pro zápatí 5">
            <a:extLst>
              <a:ext uri="{FF2B5EF4-FFF2-40B4-BE49-F238E27FC236}">
                <a16:creationId xmlns:a16="http://schemas.microsoft.com/office/drawing/2014/main" id="{9F9E4587-C623-2EB1-6917-B73C5E402230}"/>
              </a:ext>
            </a:extLst>
          </p:cNvPr>
          <p:cNvSpPr>
            <a:spLocks noGrp="1"/>
          </p:cNvSpPr>
          <p:nvPr>
            <p:ph type="ftr" sz="quarter" idx="11"/>
          </p:nvPr>
        </p:nvSpPr>
        <p:spPr>
          <a:xfrm>
            <a:off x="3405554" y="6325354"/>
            <a:ext cx="5380892" cy="365125"/>
          </a:xfrm>
        </p:spPr>
        <p:txBody>
          <a:bodyPr/>
          <a:lstStyle/>
          <a:p>
            <a:pPr algn="ctr"/>
            <a:r>
              <a:rPr lang="cs-CZ" dirty="0">
                <a:solidFill>
                  <a:schemeClr val="accent3"/>
                </a:solidFill>
              </a:rPr>
              <a:t>DIA.</a:t>
            </a:r>
            <a:r>
              <a:rPr lang="cs-CZ" dirty="0"/>
              <a:t>GOV.CZ</a:t>
            </a:r>
          </a:p>
        </p:txBody>
      </p:sp>
      <p:sp>
        <p:nvSpPr>
          <p:cNvPr id="4" name="Zástupný symbol pro číslo snímku 6">
            <a:extLst>
              <a:ext uri="{FF2B5EF4-FFF2-40B4-BE49-F238E27FC236}">
                <a16:creationId xmlns:a16="http://schemas.microsoft.com/office/drawing/2014/main" id="{44794EE0-21BB-601D-18A0-78895EC0E9E6}"/>
              </a:ext>
            </a:extLst>
          </p:cNvPr>
          <p:cNvSpPr>
            <a:spLocks noGrp="1"/>
          </p:cNvSpPr>
          <p:nvPr>
            <p:ph type="sldNum" sz="quarter" idx="12"/>
          </p:nvPr>
        </p:nvSpPr>
        <p:spPr>
          <a:xfrm>
            <a:off x="9831571" y="6325354"/>
            <a:ext cx="1921042" cy="365125"/>
          </a:xfrm>
        </p:spPr>
        <p:txBody>
          <a:bodyPr/>
          <a:lstStyle/>
          <a:p>
            <a:fld id="{F21F385E-1634-DB44-B85F-E63591247372}" type="slidenum">
              <a:rPr lang="cs-CZ" smtClean="0"/>
              <a:t>‹#›</a:t>
            </a:fld>
            <a:endParaRPr lang="cs-CZ"/>
          </a:p>
        </p:txBody>
      </p:sp>
      <p:sp>
        <p:nvSpPr>
          <p:cNvPr id="5" name="Nadpis 1">
            <a:extLst>
              <a:ext uri="{FF2B5EF4-FFF2-40B4-BE49-F238E27FC236}">
                <a16:creationId xmlns:a16="http://schemas.microsoft.com/office/drawing/2014/main" id="{9DB918A1-F9FA-ACE4-A10C-71B17E0A28EA}"/>
              </a:ext>
            </a:extLst>
          </p:cNvPr>
          <p:cNvSpPr>
            <a:spLocks noGrp="1"/>
          </p:cNvSpPr>
          <p:nvPr>
            <p:ph type="title"/>
          </p:nvPr>
        </p:nvSpPr>
        <p:spPr>
          <a:xfrm>
            <a:off x="540000" y="457200"/>
            <a:ext cx="3932237" cy="1600200"/>
          </a:xfrm>
        </p:spPr>
        <p:txBody>
          <a:bodyPr anchor="b">
            <a:normAutofit/>
          </a:bodyPr>
          <a:lstStyle>
            <a:lvl1pPr>
              <a:lnSpc>
                <a:spcPct val="100000"/>
              </a:lnSpc>
              <a:defRPr sz="3600"/>
            </a:lvl1pPr>
          </a:lstStyle>
          <a:p>
            <a:r>
              <a:rPr lang="cs-CZ"/>
              <a:t>Kliknutím lze upravit styl.</a:t>
            </a:r>
            <a:endParaRPr lang="cs-CZ" dirty="0"/>
          </a:p>
        </p:txBody>
      </p:sp>
      <p:sp>
        <p:nvSpPr>
          <p:cNvPr id="10" name="Zástupný text 3">
            <a:extLst>
              <a:ext uri="{FF2B5EF4-FFF2-40B4-BE49-F238E27FC236}">
                <a16:creationId xmlns:a16="http://schemas.microsoft.com/office/drawing/2014/main" id="{C07424CD-CCAE-AD61-7550-8BE6149DD021}"/>
              </a:ext>
            </a:extLst>
          </p:cNvPr>
          <p:cNvSpPr>
            <a:spLocks noGrp="1"/>
          </p:cNvSpPr>
          <p:nvPr>
            <p:ph type="body" sz="half" idx="2"/>
          </p:nvPr>
        </p:nvSpPr>
        <p:spPr>
          <a:xfrm>
            <a:off x="540000" y="2377440"/>
            <a:ext cx="3932237" cy="3491548"/>
          </a:xfrm>
        </p:spPr>
        <p:txBody>
          <a:bodyPr>
            <a:normAutofit/>
          </a:bodyPr>
          <a:lstStyle>
            <a:lvl1pPr marL="0" indent="0">
              <a:lnSpc>
                <a:spcPct val="12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Tree>
    <p:extLst>
      <p:ext uri="{BB962C8B-B14F-4D97-AF65-F5344CB8AC3E}">
        <p14:creationId xmlns:p14="http://schemas.microsoft.com/office/powerpoint/2010/main" val="1369518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_ Text a volný prostor">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35D165B9-8657-8AF6-AFCC-CB497BE676E2}"/>
              </a:ext>
            </a:extLst>
          </p:cNvPr>
          <p:cNvSpPr>
            <a:spLocks noGrp="1"/>
          </p:cNvSpPr>
          <p:nvPr>
            <p:ph type="ftr" sz="quarter" idx="11"/>
          </p:nvPr>
        </p:nvSpPr>
        <p:spPr/>
        <p:txBody>
          <a:bodyPr/>
          <a:lstStyle/>
          <a:p>
            <a:pPr algn="ctr"/>
            <a:r>
              <a:rPr lang="cs-CZ" dirty="0">
                <a:solidFill>
                  <a:schemeClr val="accent3"/>
                </a:solidFill>
              </a:rPr>
              <a:t>DIA.</a:t>
            </a:r>
            <a:r>
              <a:rPr lang="cs-CZ" dirty="0"/>
              <a:t>GOV.CZ</a:t>
            </a:r>
          </a:p>
        </p:txBody>
      </p:sp>
      <p:sp>
        <p:nvSpPr>
          <p:cNvPr id="7" name="Zástupný symbol pro číslo snímku 6">
            <a:extLst>
              <a:ext uri="{FF2B5EF4-FFF2-40B4-BE49-F238E27FC236}">
                <a16:creationId xmlns:a16="http://schemas.microsoft.com/office/drawing/2014/main" id="{7441E40B-5C8A-83AA-5A88-1D8DCF5ABD9D}"/>
              </a:ext>
            </a:extLst>
          </p:cNvPr>
          <p:cNvSpPr>
            <a:spLocks noGrp="1"/>
          </p:cNvSpPr>
          <p:nvPr>
            <p:ph type="sldNum" sz="quarter" idx="12"/>
          </p:nvPr>
        </p:nvSpPr>
        <p:spPr/>
        <p:txBody>
          <a:bodyPr/>
          <a:lstStyle/>
          <a:p>
            <a:fld id="{F21F385E-1634-DB44-B85F-E63591247372}" type="slidenum">
              <a:rPr lang="cs-CZ" smtClean="0"/>
              <a:t>‹#›</a:t>
            </a:fld>
            <a:endParaRPr lang="cs-CZ"/>
          </a:p>
        </p:txBody>
      </p:sp>
      <p:sp>
        <p:nvSpPr>
          <p:cNvPr id="8" name="Nadpis 1">
            <a:extLst>
              <a:ext uri="{FF2B5EF4-FFF2-40B4-BE49-F238E27FC236}">
                <a16:creationId xmlns:a16="http://schemas.microsoft.com/office/drawing/2014/main" id="{857591AE-875D-DB42-8535-2A7829FA1DCD}"/>
              </a:ext>
            </a:extLst>
          </p:cNvPr>
          <p:cNvSpPr>
            <a:spLocks noGrp="1"/>
          </p:cNvSpPr>
          <p:nvPr>
            <p:ph type="title"/>
          </p:nvPr>
        </p:nvSpPr>
        <p:spPr>
          <a:xfrm>
            <a:off x="540000" y="431999"/>
            <a:ext cx="11113200" cy="612000"/>
          </a:xfrm>
        </p:spPr>
        <p:txBody>
          <a:bodyPr anchor="t">
            <a:normAutofit/>
          </a:bodyPr>
          <a:lstStyle>
            <a:lvl1pPr>
              <a:defRPr sz="3600"/>
            </a:lvl1pPr>
          </a:lstStyle>
          <a:p>
            <a:r>
              <a:rPr lang="cs-CZ"/>
              <a:t>Kliknutím lze upravit styl.</a:t>
            </a:r>
            <a:endParaRPr lang="cs-CZ" dirty="0"/>
          </a:p>
        </p:txBody>
      </p:sp>
      <p:sp>
        <p:nvSpPr>
          <p:cNvPr id="9" name="Zástupný text 3">
            <a:extLst>
              <a:ext uri="{FF2B5EF4-FFF2-40B4-BE49-F238E27FC236}">
                <a16:creationId xmlns:a16="http://schemas.microsoft.com/office/drawing/2014/main" id="{AC6D30CE-5961-C3DF-5F10-695BBF584336}"/>
              </a:ext>
            </a:extLst>
          </p:cNvPr>
          <p:cNvSpPr>
            <a:spLocks noGrp="1"/>
          </p:cNvSpPr>
          <p:nvPr>
            <p:ph type="body" sz="half" idx="2"/>
          </p:nvPr>
        </p:nvSpPr>
        <p:spPr>
          <a:xfrm>
            <a:off x="540000" y="1285462"/>
            <a:ext cx="3115556" cy="4583526"/>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Tree>
    <p:extLst>
      <p:ext uri="{BB962C8B-B14F-4D97-AF65-F5344CB8AC3E}">
        <p14:creationId xmlns:p14="http://schemas.microsoft.com/office/powerpoint/2010/main" val="3355915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42293A-552E-86EF-639C-8B6F2380F66D}"/>
              </a:ext>
            </a:extLst>
          </p:cNvPr>
          <p:cNvSpPr>
            <a:spLocks noGrp="1"/>
          </p:cNvSpPr>
          <p:nvPr>
            <p:ph type="title"/>
          </p:nvPr>
        </p:nvSpPr>
        <p:spPr/>
        <p:txBody>
          <a:bodyPr/>
          <a:lstStyle/>
          <a:p>
            <a:r>
              <a:rPr lang="cs-CZ"/>
              <a:t>Kliknutím lze upravit styl.</a:t>
            </a:r>
            <a:endParaRPr lang="cs-CZ" dirty="0"/>
          </a:p>
        </p:txBody>
      </p:sp>
      <p:sp>
        <p:nvSpPr>
          <p:cNvPr id="3" name="Zástupný symbol pro svislý text 2">
            <a:extLst>
              <a:ext uri="{FF2B5EF4-FFF2-40B4-BE49-F238E27FC236}">
                <a16:creationId xmlns:a16="http://schemas.microsoft.com/office/drawing/2014/main" id="{B3812289-740C-E50E-D6AE-E0D6DC97B1FD}"/>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zápatí 4">
            <a:extLst>
              <a:ext uri="{FF2B5EF4-FFF2-40B4-BE49-F238E27FC236}">
                <a16:creationId xmlns:a16="http://schemas.microsoft.com/office/drawing/2014/main" id="{DBF8881F-3F3A-6A05-6BFD-6C25A9B2E91B}"/>
              </a:ext>
            </a:extLst>
          </p:cNvPr>
          <p:cNvSpPr>
            <a:spLocks noGrp="1"/>
          </p:cNvSpPr>
          <p:nvPr>
            <p:ph type="ftr" sz="quarter" idx="11"/>
          </p:nvPr>
        </p:nvSpPr>
        <p:spPr/>
        <p:txBody>
          <a:bodyPr/>
          <a:lstStyle/>
          <a:p>
            <a:pPr algn="ctr"/>
            <a:r>
              <a:rPr lang="cs-CZ" dirty="0">
                <a:solidFill>
                  <a:schemeClr val="accent3"/>
                </a:solidFill>
              </a:rPr>
              <a:t>DIA.</a:t>
            </a:r>
            <a:r>
              <a:rPr lang="cs-CZ" dirty="0"/>
              <a:t>GOV.CZ</a:t>
            </a:r>
          </a:p>
        </p:txBody>
      </p:sp>
      <p:sp>
        <p:nvSpPr>
          <p:cNvPr id="6" name="Zástupný symbol pro číslo snímku 5">
            <a:extLst>
              <a:ext uri="{FF2B5EF4-FFF2-40B4-BE49-F238E27FC236}">
                <a16:creationId xmlns:a16="http://schemas.microsoft.com/office/drawing/2014/main" id="{28E6E924-A96C-FB97-913A-EED484260F3F}"/>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1400975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BBF89947-13F9-1BB0-576B-8A3B91EDFACF}"/>
              </a:ext>
            </a:extLst>
          </p:cNvPr>
          <p:cNvSpPr>
            <a:spLocks noGrp="1"/>
          </p:cNvSpPr>
          <p:nvPr>
            <p:ph type="title" orient="vert"/>
          </p:nvPr>
        </p:nvSpPr>
        <p:spPr>
          <a:xfrm>
            <a:off x="9123713" y="432000"/>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5BDFA057-2E82-D72A-31C2-4EC80D7B3791}"/>
              </a:ext>
            </a:extLst>
          </p:cNvPr>
          <p:cNvSpPr>
            <a:spLocks noGrp="1"/>
          </p:cNvSpPr>
          <p:nvPr>
            <p:ph type="body" orient="vert" idx="1"/>
          </p:nvPr>
        </p:nvSpPr>
        <p:spPr>
          <a:xfrm>
            <a:off x="439387" y="432000"/>
            <a:ext cx="8531926"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a:extLst>
              <a:ext uri="{FF2B5EF4-FFF2-40B4-BE49-F238E27FC236}">
                <a16:creationId xmlns:a16="http://schemas.microsoft.com/office/drawing/2014/main" id="{77E361D0-B494-0E13-7236-DAACD149C9FF}"/>
              </a:ext>
            </a:extLst>
          </p:cNvPr>
          <p:cNvSpPr>
            <a:spLocks noGrp="1"/>
          </p:cNvSpPr>
          <p:nvPr>
            <p:ph type="ftr" sz="quarter" idx="11"/>
          </p:nvPr>
        </p:nvSpPr>
        <p:spPr/>
        <p:txBody>
          <a:bodyPr/>
          <a:lstStyle/>
          <a:p>
            <a:pPr algn="ctr"/>
            <a:r>
              <a:rPr lang="cs-CZ" dirty="0">
                <a:solidFill>
                  <a:schemeClr val="accent3"/>
                </a:solidFill>
              </a:rPr>
              <a:t>DIA.</a:t>
            </a:r>
            <a:r>
              <a:rPr lang="cs-CZ" dirty="0"/>
              <a:t>GOV.CZ</a:t>
            </a:r>
          </a:p>
        </p:txBody>
      </p:sp>
      <p:sp>
        <p:nvSpPr>
          <p:cNvPr id="6" name="Zástupný symbol pro číslo snímku 5">
            <a:extLst>
              <a:ext uri="{FF2B5EF4-FFF2-40B4-BE49-F238E27FC236}">
                <a16:creationId xmlns:a16="http://schemas.microsoft.com/office/drawing/2014/main" id="{0CF3F1E6-DE6A-3590-85F9-AC6DCD4AAB54}"/>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1954648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A_ Nadpis a text bez odráž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186AEB-B221-5DA8-141B-DD533399E72B}"/>
              </a:ext>
            </a:extLst>
          </p:cNvPr>
          <p:cNvSpPr>
            <a:spLocks noGrp="1"/>
          </p:cNvSpPr>
          <p:nvPr>
            <p:ph type="title" hasCustomPrompt="1"/>
          </p:nvPr>
        </p:nvSpPr>
        <p:spPr>
          <a:xfrm>
            <a:off x="540000" y="432000"/>
            <a:ext cx="11113200" cy="1296000"/>
          </a:xfrm>
        </p:spPr>
        <p:txBody>
          <a:bodyPr/>
          <a:lstStyle>
            <a:lvl1pPr>
              <a:lnSpc>
                <a:spcPct val="100000"/>
              </a:lnSpc>
              <a:defRPr>
                <a:solidFill>
                  <a:schemeClr val="accent1"/>
                </a:solidFill>
              </a:defRPr>
            </a:lvl1pPr>
          </a:lstStyle>
          <a:p>
            <a:r>
              <a:rPr lang="cs-CZ" dirty="0"/>
              <a:t>nadpis_</a:t>
            </a:r>
          </a:p>
        </p:txBody>
      </p:sp>
      <p:sp>
        <p:nvSpPr>
          <p:cNvPr id="3" name="Zástupný obsah 2">
            <a:extLst>
              <a:ext uri="{FF2B5EF4-FFF2-40B4-BE49-F238E27FC236}">
                <a16:creationId xmlns:a16="http://schemas.microsoft.com/office/drawing/2014/main" id="{AEEB6F58-E8AC-B8D5-83C8-1BCA62048775}"/>
              </a:ext>
            </a:extLst>
          </p:cNvPr>
          <p:cNvSpPr>
            <a:spLocks noGrp="1"/>
          </p:cNvSpPr>
          <p:nvPr>
            <p:ph idx="1"/>
          </p:nvPr>
        </p:nvSpPr>
        <p:spPr>
          <a:xfrm>
            <a:off x="540000" y="1825200"/>
            <a:ext cx="11113200" cy="4144869"/>
          </a:xfrm>
        </p:spPr>
        <p:txBody>
          <a:bodyPr/>
          <a:lstStyle>
            <a:lvl1pPr marL="0" indent="0">
              <a:lnSpc>
                <a:spcPct val="120000"/>
              </a:lnSpc>
              <a:buNone/>
              <a:defRPr/>
            </a:lvl1pPr>
            <a:lvl2pPr marL="288000" indent="0">
              <a:lnSpc>
                <a:spcPct val="120000"/>
              </a:lnSpc>
              <a:buNone/>
              <a:defRPr/>
            </a:lvl2pPr>
            <a:lvl3pPr marL="576000" indent="0">
              <a:lnSpc>
                <a:spcPct val="120000"/>
              </a:lnSpc>
              <a:buNone/>
              <a:defRPr/>
            </a:lvl3pPr>
            <a:lvl4pPr marL="576000" indent="0">
              <a:lnSpc>
                <a:spcPct val="120000"/>
              </a:lnSpc>
              <a:buNone/>
              <a:defRPr/>
            </a:lvl4pPr>
            <a:lvl5pPr marL="576000" indent="0">
              <a:lnSpc>
                <a:spcPct val="120000"/>
              </a:lnSpc>
              <a:buNone/>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zápatí 4">
            <a:extLst>
              <a:ext uri="{FF2B5EF4-FFF2-40B4-BE49-F238E27FC236}">
                <a16:creationId xmlns:a16="http://schemas.microsoft.com/office/drawing/2014/main" id="{6784B13E-951A-0E2A-4D1D-C060ED01C0D3}"/>
              </a:ext>
            </a:extLst>
          </p:cNvPr>
          <p:cNvSpPr>
            <a:spLocks noGrp="1"/>
          </p:cNvSpPr>
          <p:nvPr>
            <p:ph type="ftr" sz="quarter" idx="11"/>
          </p:nvPr>
        </p:nvSpPr>
        <p:spPr/>
        <p:txBody>
          <a:bodyPr/>
          <a:lstStyle>
            <a:lvl1pPr algn="ctr">
              <a:defRPr/>
            </a:lvl1pPr>
          </a:lstStyle>
          <a:p>
            <a:r>
              <a:rPr lang="cs-CZ">
                <a:solidFill>
                  <a:schemeClr val="accent3"/>
                </a:solidFill>
              </a:rPr>
              <a:t>DIA.</a:t>
            </a:r>
            <a:r>
              <a:rPr lang="cs-CZ"/>
              <a:t>GOV.CZ</a:t>
            </a:r>
            <a:endParaRPr lang="cs-CZ" dirty="0"/>
          </a:p>
        </p:txBody>
      </p:sp>
      <p:sp>
        <p:nvSpPr>
          <p:cNvPr id="6" name="Zástupný symbol pro číslo snímku 5">
            <a:extLst>
              <a:ext uri="{FF2B5EF4-FFF2-40B4-BE49-F238E27FC236}">
                <a16:creationId xmlns:a16="http://schemas.microsoft.com/office/drawing/2014/main" id="{A8D88A8B-347F-2B19-9AC1-545887309694}"/>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3705254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Název sekce-zelená">
    <p:bg>
      <p:bgPr>
        <a:blipFill dpi="0" rotWithShape="1">
          <a:blip r:embed="rId2">
            <a:lum/>
          </a:blip>
          <a:srcRect/>
          <a:stretch>
            <a:fillRect l="-26000" r="-26000"/>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7663C4-7B8F-45D0-9772-21160695EFAA}"/>
              </a:ext>
            </a:extLst>
          </p:cNvPr>
          <p:cNvSpPr>
            <a:spLocks noGrp="1"/>
          </p:cNvSpPr>
          <p:nvPr>
            <p:ph type="ctrTitle" hasCustomPrompt="1"/>
          </p:nvPr>
        </p:nvSpPr>
        <p:spPr>
          <a:xfrm>
            <a:off x="558000" y="1872000"/>
            <a:ext cx="7050400" cy="1115786"/>
          </a:xfrm>
        </p:spPr>
        <p:txBody>
          <a:bodyPr anchor="b">
            <a:normAutofit/>
          </a:bodyPr>
          <a:lstStyle>
            <a:lvl1pPr algn="l">
              <a:defRPr sz="4800">
                <a:solidFill>
                  <a:schemeClr val="tx1"/>
                </a:solidFill>
              </a:defRPr>
            </a:lvl1pPr>
          </a:lstStyle>
          <a:p>
            <a:r>
              <a:rPr lang="cs-CZ"/>
              <a:t>NÁZEV_SEKCE/CLAIM_</a:t>
            </a:r>
          </a:p>
        </p:txBody>
      </p:sp>
      <p:sp>
        <p:nvSpPr>
          <p:cNvPr id="5" name="Zástupný symbol pro zápatí 4">
            <a:extLst>
              <a:ext uri="{FF2B5EF4-FFF2-40B4-BE49-F238E27FC236}">
                <a16:creationId xmlns:a16="http://schemas.microsoft.com/office/drawing/2014/main" id="{EFCCFD51-DE96-42AF-8D3A-1EDDDAD6E72F}"/>
              </a:ext>
            </a:extLst>
          </p:cNvPr>
          <p:cNvSpPr>
            <a:spLocks noGrp="1"/>
          </p:cNvSpPr>
          <p:nvPr>
            <p:ph type="ftr" sz="quarter" idx="11"/>
          </p:nvPr>
        </p:nvSpPr>
        <p:spPr/>
        <p:txBody>
          <a:bodyPr/>
          <a:lstStyle>
            <a:lvl1pPr>
              <a:defRPr>
                <a:solidFill>
                  <a:schemeClr val="tx1"/>
                </a:solidFill>
              </a:defRPr>
            </a:lvl1pPr>
          </a:lstStyle>
          <a:p>
            <a:r>
              <a:rPr lang="cs-CZ">
                <a:latin typeface="Azeret Mono" pitchFamily="2" charset="0"/>
                <a:ea typeface="Roboto" panose="02000000000000000000" pitchFamily="2" charset="0"/>
                <a:cs typeface="Azeret Mono" pitchFamily="2" charset="0"/>
              </a:rPr>
              <a:t>DIA.</a:t>
            </a:r>
            <a:r>
              <a:rPr lang="cs-CZ">
                <a:solidFill>
                  <a:schemeClr val="bg1"/>
                </a:solidFill>
                <a:latin typeface="Azeret Mono" pitchFamily="2" charset="0"/>
                <a:ea typeface="Roboto" panose="02000000000000000000" pitchFamily="2" charset="0"/>
                <a:cs typeface="Azeret Mono" pitchFamily="2" charset="0"/>
              </a:rPr>
              <a:t>GOV.CZ</a:t>
            </a:r>
            <a:r>
              <a:rPr lang="cs-CZ">
                <a:latin typeface="Azeret Mono" pitchFamily="2" charset="0"/>
                <a:ea typeface="Roboto" panose="02000000000000000000" pitchFamily="2" charset="0"/>
                <a:cs typeface="Azeret Mono" pitchFamily="2" charset="0"/>
              </a:rPr>
              <a:t>_+420 000 000 000_INFO@DIA.</a:t>
            </a:r>
            <a:r>
              <a:rPr lang="cs-CZ">
                <a:solidFill>
                  <a:schemeClr val="bg1"/>
                </a:solidFill>
                <a:latin typeface="Azeret Mono" pitchFamily="2" charset="0"/>
                <a:ea typeface="Roboto" panose="02000000000000000000" pitchFamily="2" charset="0"/>
                <a:cs typeface="Azeret Mono" pitchFamily="2" charset="0"/>
              </a:rPr>
              <a:t>GOV.CZ</a:t>
            </a:r>
          </a:p>
        </p:txBody>
      </p:sp>
      <p:sp>
        <p:nvSpPr>
          <p:cNvPr id="6" name="Zástupný symbol pro číslo snímku 5">
            <a:extLst>
              <a:ext uri="{FF2B5EF4-FFF2-40B4-BE49-F238E27FC236}">
                <a16:creationId xmlns:a16="http://schemas.microsoft.com/office/drawing/2014/main" id="{83FE31A8-8502-4FFB-986B-436759D4317F}"/>
              </a:ext>
            </a:extLst>
          </p:cNvPr>
          <p:cNvSpPr>
            <a:spLocks noGrp="1"/>
          </p:cNvSpPr>
          <p:nvPr>
            <p:ph type="sldNum" sz="quarter" idx="12"/>
          </p:nvPr>
        </p:nvSpPr>
        <p:spPr/>
        <p:txBody>
          <a:bodyPr/>
          <a:lstStyle>
            <a:lvl1pPr>
              <a:defRPr>
                <a:solidFill>
                  <a:schemeClr val="tx1"/>
                </a:solidFill>
                <a:latin typeface="Azeret Mono" panose="020B0604020202020204" charset="-18"/>
                <a:cs typeface="Azeret Mono" panose="020B0604020202020204" charset="-18"/>
              </a:defRPr>
            </a:lvl1pPr>
          </a:lstStyle>
          <a:p>
            <a:r>
              <a:rPr lang="cs-CZ">
                <a:solidFill>
                  <a:schemeClr val="bg1"/>
                </a:solidFill>
                <a:ea typeface="Roboto" panose="02000000000000000000" pitchFamily="2" charset="0"/>
              </a:rPr>
              <a:t>NÁZEV_PREZENTACE_</a:t>
            </a:r>
            <a:r>
              <a:rPr lang="cs-CZ">
                <a:ea typeface="Roboto" panose="02000000000000000000" pitchFamily="2" charset="0"/>
              </a:rPr>
              <a:t>SLIDE_</a:t>
            </a:r>
            <a:fld id="{C7B39456-88E6-483E-B1FA-F210B27965A0}" type="slidenum">
              <a:rPr lang="cs-CZ" smtClean="0"/>
              <a:pPr/>
              <a:t>‹#›</a:t>
            </a:fld>
            <a:endParaRPr lang="cs-CZ"/>
          </a:p>
        </p:txBody>
      </p:sp>
      <p:pic>
        <p:nvPicPr>
          <p:cNvPr id="7" name="Obrázek 6">
            <a:extLst>
              <a:ext uri="{FF2B5EF4-FFF2-40B4-BE49-F238E27FC236}">
                <a16:creationId xmlns:a16="http://schemas.microsoft.com/office/drawing/2014/main" id="{C795FCAF-6712-4B01-AEE2-4825BF25D3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744" y="6311900"/>
            <a:ext cx="1077642" cy="481258"/>
          </a:xfrm>
          <a:prstGeom prst="rect">
            <a:avLst/>
          </a:prstGeom>
        </p:spPr>
      </p:pic>
    </p:spTree>
    <p:extLst>
      <p:ext uri="{BB962C8B-B14F-4D97-AF65-F5344CB8AC3E}">
        <p14:creationId xmlns:p14="http://schemas.microsoft.com/office/powerpoint/2010/main" val="3562808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IA_ Nadpis a text s odrážkami">
    <p:spTree>
      <p:nvGrpSpPr>
        <p:cNvPr id="1" name=""/>
        <p:cNvGrpSpPr/>
        <p:nvPr/>
      </p:nvGrpSpPr>
      <p:grpSpPr>
        <a:xfrm>
          <a:off x="0" y="0"/>
          <a:ext cx="0" cy="0"/>
          <a:chOff x="0" y="0"/>
          <a:chExt cx="0" cy="0"/>
        </a:xfrm>
      </p:grpSpPr>
      <p:sp>
        <p:nvSpPr>
          <p:cNvPr id="2" name="Nadpis">
            <a:extLst>
              <a:ext uri="{FF2B5EF4-FFF2-40B4-BE49-F238E27FC236}">
                <a16:creationId xmlns:a16="http://schemas.microsoft.com/office/drawing/2014/main" id="{01186AEB-B221-5DA8-141B-DD533399E72B}"/>
              </a:ext>
            </a:extLst>
          </p:cNvPr>
          <p:cNvSpPr>
            <a:spLocks noGrp="1"/>
          </p:cNvSpPr>
          <p:nvPr>
            <p:ph type="title" hasCustomPrompt="1"/>
          </p:nvPr>
        </p:nvSpPr>
        <p:spPr>
          <a:xfrm>
            <a:off x="540000" y="431999"/>
            <a:ext cx="11113200" cy="1296000"/>
          </a:xfrm>
        </p:spPr>
        <p:txBody>
          <a:bodyPr lIns="0" tIns="0" rIns="0" bIns="0" anchor="t" anchorCtr="0"/>
          <a:lstStyle>
            <a:lvl1pPr>
              <a:lnSpc>
                <a:spcPct val="100000"/>
              </a:lnSpc>
              <a:defRPr>
                <a:solidFill>
                  <a:schemeClr val="accent1"/>
                </a:solidFill>
              </a:defRPr>
            </a:lvl1pPr>
          </a:lstStyle>
          <a:p>
            <a:r>
              <a:rPr lang="cs-CZ" dirty="0"/>
              <a:t>nadpis_</a:t>
            </a:r>
          </a:p>
        </p:txBody>
      </p:sp>
      <p:sp>
        <p:nvSpPr>
          <p:cNvPr id="3" name="Obsah">
            <a:extLst>
              <a:ext uri="{FF2B5EF4-FFF2-40B4-BE49-F238E27FC236}">
                <a16:creationId xmlns:a16="http://schemas.microsoft.com/office/drawing/2014/main" id="{AEEB6F58-E8AC-B8D5-83C8-1BCA62048775}"/>
              </a:ext>
            </a:extLst>
          </p:cNvPr>
          <p:cNvSpPr>
            <a:spLocks noGrp="1"/>
          </p:cNvSpPr>
          <p:nvPr>
            <p:ph idx="1"/>
          </p:nvPr>
        </p:nvSpPr>
        <p:spPr>
          <a:xfrm>
            <a:off x="540000" y="1825625"/>
            <a:ext cx="11113200" cy="4144869"/>
          </a:xfrm>
        </p:spPr>
        <p:txBody>
          <a:bodyPr lIns="0" tIns="0" rIns="0" bIns="0"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zápatí 4">
            <a:extLst>
              <a:ext uri="{FF2B5EF4-FFF2-40B4-BE49-F238E27FC236}">
                <a16:creationId xmlns:a16="http://schemas.microsoft.com/office/drawing/2014/main" id="{6784B13E-951A-0E2A-4D1D-C060ED01C0D3}"/>
              </a:ext>
            </a:extLst>
          </p:cNvPr>
          <p:cNvSpPr>
            <a:spLocks noGrp="1"/>
          </p:cNvSpPr>
          <p:nvPr>
            <p:ph type="ftr" sz="quarter" idx="11"/>
          </p:nvPr>
        </p:nvSpPr>
        <p:spPr/>
        <p:txBody>
          <a:bodyPr/>
          <a:lstStyle>
            <a:lvl1pPr algn="ctr">
              <a:defRPr/>
            </a:lvl1pPr>
          </a:lstStyle>
          <a:p>
            <a:r>
              <a:rPr lang="cs-CZ">
                <a:solidFill>
                  <a:schemeClr val="accent3"/>
                </a:solidFill>
              </a:rPr>
              <a:t>DIA.</a:t>
            </a:r>
            <a:r>
              <a:rPr lang="cs-CZ"/>
              <a:t>GOV.CZ</a:t>
            </a:r>
            <a:endParaRPr lang="cs-CZ" dirty="0"/>
          </a:p>
        </p:txBody>
      </p:sp>
      <p:sp>
        <p:nvSpPr>
          <p:cNvPr id="6" name="Zástupný symbol pro číslo snímku 5">
            <a:extLst>
              <a:ext uri="{FF2B5EF4-FFF2-40B4-BE49-F238E27FC236}">
                <a16:creationId xmlns:a16="http://schemas.microsoft.com/office/drawing/2014/main" id="{A8D88A8B-347F-2B19-9AC1-545887309694}"/>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4021068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DIA_ Nadpis, podtitulek a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186AEB-B221-5DA8-141B-DD533399E72B}"/>
              </a:ext>
            </a:extLst>
          </p:cNvPr>
          <p:cNvSpPr>
            <a:spLocks noGrp="1"/>
          </p:cNvSpPr>
          <p:nvPr>
            <p:ph type="title" hasCustomPrompt="1"/>
          </p:nvPr>
        </p:nvSpPr>
        <p:spPr>
          <a:xfrm>
            <a:off x="540000" y="431999"/>
            <a:ext cx="11113200" cy="576000"/>
          </a:xfrm>
        </p:spPr>
        <p:txBody>
          <a:bodyPr lIns="0" tIns="0" rIns="0" bIns="0" anchor="t" anchorCtr="0"/>
          <a:lstStyle>
            <a:lvl1pPr>
              <a:lnSpc>
                <a:spcPct val="100000"/>
              </a:lnSpc>
              <a:defRPr>
                <a:solidFill>
                  <a:schemeClr val="accent1"/>
                </a:solidFill>
              </a:defRPr>
            </a:lvl1pPr>
          </a:lstStyle>
          <a:p>
            <a:r>
              <a:rPr lang="cs-CZ" dirty="0"/>
              <a:t>nadpis_</a:t>
            </a:r>
          </a:p>
        </p:txBody>
      </p:sp>
      <p:sp>
        <p:nvSpPr>
          <p:cNvPr id="3" name="Obsah">
            <a:extLst>
              <a:ext uri="{FF2B5EF4-FFF2-40B4-BE49-F238E27FC236}">
                <a16:creationId xmlns:a16="http://schemas.microsoft.com/office/drawing/2014/main" id="{AEEB6F58-E8AC-B8D5-83C8-1BCA62048775}"/>
              </a:ext>
            </a:extLst>
          </p:cNvPr>
          <p:cNvSpPr>
            <a:spLocks noGrp="1"/>
          </p:cNvSpPr>
          <p:nvPr>
            <p:ph idx="1"/>
          </p:nvPr>
        </p:nvSpPr>
        <p:spPr>
          <a:xfrm>
            <a:off x="540000" y="1825625"/>
            <a:ext cx="11113200" cy="4144869"/>
          </a:xfrm>
        </p:spPr>
        <p:txBody>
          <a:bodyPr lIns="0" tIns="0" rIns="0" bIns="0"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zápatí 4">
            <a:extLst>
              <a:ext uri="{FF2B5EF4-FFF2-40B4-BE49-F238E27FC236}">
                <a16:creationId xmlns:a16="http://schemas.microsoft.com/office/drawing/2014/main" id="{6784B13E-951A-0E2A-4D1D-C060ED01C0D3}"/>
              </a:ext>
            </a:extLst>
          </p:cNvPr>
          <p:cNvSpPr>
            <a:spLocks noGrp="1"/>
          </p:cNvSpPr>
          <p:nvPr>
            <p:ph type="ftr" sz="quarter" idx="11"/>
          </p:nvPr>
        </p:nvSpPr>
        <p:spPr/>
        <p:txBody>
          <a:bodyPr/>
          <a:lstStyle>
            <a:lvl1pPr algn="ctr">
              <a:defRPr/>
            </a:lvl1pPr>
          </a:lstStyle>
          <a:p>
            <a:r>
              <a:rPr lang="cs-CZ">
                <a:solidFill>
                  <a:schemeClr val="accent3"/>
                </a:solidFill>
              </a:rPr>
              <a:t>DIA.</a:t>
            </a:r>
            <a:r>
              <a:rPr lang="cs-CZ"/>
              <a:t>GOV.CZ</a:t>
            </a:r>
            <a:endParaRPr lang="cs-CZ" dirty="0"/>
          </a:p>
        </p:txBody>
      </p:sp>
      <p:sp>
        <p:nvSpPr>
          <p:cNvPr id="6" name="Zástupný symbol pro číslo snímku 5">
            <a:extLst>
              <a:ext uri="{FF2B5EF4-FFF2-40B4-BE49-F238E27FC236}">
                <a16:creationId xmlns:a16="http://schemas.microsoft.com/office/drawing/2014/main" id="{A8D88A8B-347F-2B19-9AC1-545887309694}"/>
              </a:ext>
            </a:extLst>
          </p:cNvPr>
          <p:cNvSpPr>
            <a:spLocks noGrp="1"/>
          </p:cNvSpPr>
          <p:nvPr>
            <p:ph type="sldNum" sz="quarter" idx="12"/>
          </p:nvPr>
        </p:nvSpPr>
        <p:spPr/>
        <p:txBody>
          <a:bodyPr/>
          <a:lstStyle/>
          <a:p>
            <a:fld id="{F21F385E-1634-DB44-B85F-E63591247372}" type="slidenum">
              <a:rPr lang="cs-CZ" smtClean="0"/>
              <a:t>‹#›</a:t>
            </a:fld>
            <a:endParaRPr lang="cs-CZ"/>
          </a:p>
        </p:txBody>
      </p:sp>
      <p:sp>
        <p:nvSpPr>
          <p:cNvPr id="4" name="Podnadpis">
            <a:extLst>
              <a:ext uri="{FF2B5EF4-FFF2-40B4-BE49-F238E27FC236}">
                <a16:creationId xmlns:a16="http://schemas.microsoft.com/office/drawing/2014/main" id="{84F93504-89B1-112D-FF63-11139C2036DE}"/>
              </a:ext>
            </a:extLst>
          </p:cNvPr>
          <p:cNvSpPr txBox="1">
            <a:spLocks/>
          </p:cNvSpPr>
          <p:nvPr userDrawn="1"/>
        </p:nvSpPr>
        <p:spPr>
          <a:xfrm>
            <a:off x="540000" y="1282799"/>
            <a:ext cx="11113200" cy="451517"/>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0" i="0" kern="1200" cap="all" baseline="0">
                <a:solidFill>
                  <a:schemeClr val="accent1"/>
                </a:solidFill>
                <a:latin typeface="Azeret Mono Medium" pitchFamily="2" charset="0"/>
                <a:ea typeface="+mj-ea"/>
                <a:cs typeface="+mj-cs"/>
              </a:defRPr>
            </a:lvl1pPr>
          </a:lstStyle>
          <a:p>
            <a:endParaRPr lang="cs-CZ" sz="1800" dirty="0">
              <a:solidFill>
                <a:srgbClr val="2E2D2C"/>
              </a:solidFill>
            </a:endParaRPr>
          </a:p>
        </p:txBody>
      </p:sp>
      <p:sp>
        <p:nvSpPr>
          <p:cNvPr id="8" name="Obsah">
            <a:extLst>
              <a:ext uri="{FF2B5EF4-FFF2-40B4-BE49-F238E27FC236}">
                <a16:creationId xmlns:a16="http://schemas.microsoft.com/office/drawing/2014/main" id="{2A58A94E-2737-0B65-DC6C-F1223EB65FE8}"/>
              </a:ext>
            </a:extLst>
          </p:cNvPr>
          <p:cNvSpPr>
            <a:spLocks noGrp="1"/>
          </p:cNvSpPr>
          <p:nvPr>
            <p:ph idx="13" hasCustomPrompt="1"/>
          </p:nvPr>
        </p:nvSpPr>
        <p:spPr>
          <a:xfrm>
            <a:off x="538800" y="1080000"/>
            <a:ext cx="11113200" cy="440837"/>
          </a:xfrm>
        </p:spPr>
        <p:txBody>
          <a:bodyPr wrap="square" lIns="0" tIns="0" rIns="0" bIns="0" anchor="t" anchorCtr="0">
            <a:noAutofit/>
          </a:bodyPr>
          <a:lstStyle>
            <a:lvl1pPr marL="0" indent="0">
              <a:buNone/>
              <a:defRPr cap="all" baseline="0">
                <a:latin typeface="Azeret Mono" pitchFamily="2" charset="0"/>
                <a:cs typeface="Azeret Mono" pitchFamily="2" charset="0"/>
              </a:defRPr>
            </a:lvl1pPr>
            <a:lvl2pPr marL="216000" indent="0">
              <a:buNone/>
              <a:defRPr cap="all" baseline="0">
                <a:latin typeface="Azeret Mono" pitchFamily="2" charset="0"/>
                <a:cs typeface="Azeret Mono" pitchFamily="2" charset="0"/>
              </a:defRPr>
            </a:lvl2pPr>
            <a:lvl3pPr marL="432000" indent="0">
              <a:buNone/>
              <a:defRPr cap="all" baseline="0">
                <a:latin typeface="Azeret Mono" pitchFamily="2" charset="0"/>
                <a:cs typeface="Azeret Mono" pitchFamily="2" charset="0"/>
              </a:defRPr>
            </a:lvl3pPr>
            <a:lvl4pPr marL="432000" indent="0">
              <a:buNone/>
              <a:defRPr cap="all" baseline="0">
                <a:latin typeface="Azeret Mono" pitchFamily="2" charset="0"/>
                <a:cs typeface="Azeret Mono" pitchFamily="2" charset="0"/>
              </a:defRPr>
            </a:lvl4pPr>
            <a:lvl5pPr marL="432000" indent="0">
              <a:buNone/>
              <a:defRPr cap="all" baseline="0">
                <a:latin typeface="Azeret Mono" pitchFamily="2" charset="0"/>
                <a:cs typeface="Azeret Mono" pitchFamily="2" charset="0"/>
              </a:defRPr>
            </a:lvl5pPr>
          </a:lstStyle>
          <a:p>
            <a:pPr lvl="0"/>
            <a:r>
              <a:rPr lang="cs-CZ" dirty="0"/>
              <a:t>PODTITULEK</a:t>
            </a:r>
          </a:p>
        </p:txBody>
      </p:sp>
    </p:spTree>
    <p:extLst>
      <p:ext uri="{BB962C8B-B14F-4D97-AF65-F5344CB8AC3E}">
        <p14:creationId xmlns:p14="http://schemas.microsoft.com/office/powerpoint/2010/main" val="4047809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_ Předělová strana">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60BC63B7-C438-CDCA-2E62-A019E80EF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22EFDAF7-49CF-94EF-AE6B-E3C8DF5398B4}"/>
              </a:ext>
            </a:extLst>
          </p:cNvPr>
          <p:cNvSpPr>
            <a:spLocks noGrp="1"/>
          </p:cNvSpPr>
          <p:nvPr>
            <p:ph type="title"/>
          </p:nvPr>
        </p:nvSpPr>
        <p:spPr>
          <a:xfrm>
            <a:off x="540000" y="795600"/>
            <a:ext cx="11113200" cy="2358000"/>
          </a:xfrm>
        </p:spPr>
        <p:txBody>
          <a:bodyPr lIns="0" tIns="0" rIns="0" bIns="0" anchor="b">
            <a:normAutofit/>
          </a:bodyPr>
          <a:lstStyle>
            <a:lvl1pPr>
              <a:lnSpc>
                <a:spcPct val="100000"/>
              </a:lnSpc>
              <a:defRPr sz="4800" cap="all" baseline="0">
                <a:solidFill>
                  <a:schemeClr val="accent3"/>
                </a:solidFill>
              </a:defRPr>
            </a:lvl1pPr>
          </a:lstStyle>
          <a:p>
            <a:r>
              <a:rPr lang="cs-CZ"/>
              <a:t>Kliknutím lze upravit styl.</a:t>
            </a:r>
            <a:endParaRPr lang="cs-CZ" dirty="0"/>
          </a:p>
        </p:txBody>
      </p:sp>
      <p:pic>
        <p:nvPicPr>
          <p:cNvPr id="3" name="Grafický objekt 2">
            <a:extLst>
              <a:ext uri="{FF2B5EF4-FFF2-40B4-BE49-F238E27FC236}">
                <a16:creationId xmlns:a16="http://schemas.microsoft.com/office/drawing/2014/main" id="{491657B4-57AA-E6DE-504E-12F9C6477544}"/>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000" y="6022975"/>
            <a:ext cx="1335204" cy="595850"/>
          </a:xfrm>
          <a:prstGeom prst="rect">
            <a:avLst/>
          </a:prstGeom>
        </p:spPr>
      </p:pic>
    </p:spTree>
    <p:extLst>
      <p:ext uri="{BB962C8B-B14F-4D97-AF65-F5344CB8AC3E}">
        <p14:creationId xmlns:p14="http://schemas.microsoft.com/office/powerpoint/2010/main" val="1965044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_ Předělová strana s textem">
    <p:spTree>
      <p:nvGrpSpPr>
        <p:cNvPr id="1" name=""/>
        <p:cNvGrpSpPr/>
        <p:nvPr/>
      </p:nvGrpSpPr>
      <p:grpSpPr>
        <a:xfrm>
          <a:off x="0" y="0"/>
          <a:ext cx="0" cy="0"/>
          <a:chOff x="0" y="0"/>
          <a:chExt cx="0" cy="0"/>
        </a:xfrm>
      </p:grpSpPr>
      <p:pic>
        <p:nvPicPr>
          <p:cNvPr id="22" name="Obrázek 21">
            <a:extLst>
              <a:ext uri="{FF2B5EF4-FFF2-40B4-BE49-F238E27FC236}">
                <a16:creationId xmlns:a16="http://schemas.microsoft.com/office/drawing/2014/main" id="{F230C951-7D24-FA60-D1D6-04D9E8B433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29A81E2B-67BE-411E-069A-D11A709D2A91}"/>
              </a:ext>
            </a:extLst>
          </p:cNvPr>
          <p:cNvSpPr>
            <a:spLocks noGrp="1"/>
          </p:cNvSpPr>
          <p:nvPr>
            <p:ph type="ctrTitle"/>
          </p:nvPr>
        </p:nvSpPr>
        <p:spPr>
          <a:xfrm>
            <a:off x="540000" y="796500"/>
            <a:ext cx="11113200" cy="2358000"/>
          </a:xfrm>
        </p:spPr>
        <p:txBody>
          <a:bodyPr lIns="0" tIns="0" rIns="0" bIns="0" anchor="b">
            <a:normAutofit/>
          </a:bodyPr>
          <a:lstStyle>
            <a:lvl1pPr algn="l">
              <a:lnSpc>
                <a:spcPct val="100000"/>
              </a:lnSpc>
              <a:defRPr sz="4800" cap="all" baseline="0">
                <a:solidFill>
                  <a:srgbClr val="2E2D2C"/>
                </a:solidFill>
              </a:defRPr>
            </a:lvl1pPr>
          </a:lstStyle>
          <a:p>
            <a:r>
              <a:rPr lang="cs-CZ"/>
              <a:t>Kliknutím lze upravit styl.</a:t>
            </a:r>
            <a:endParaRPr lang="cs-CZ" dirty="0"/>
          </a:p>
        </p:txBody>
      </p:sp>
      <p:sp>
        <p:nvSpPr>
          <p:cNvPr id="3" name="Podnadpis 2">
            <a:extLst>
              <a:ext uri="{FF2B5EF4-FFF2-40B4-BE49-F238E27FC236}">
                <a16:creationId xmlns:a16="http://schemas.microsoft.com/office/drawing/2014/main" id="{916E2C77-4E80-5FA4-572E-5684CCBD049A}"/>
              </a:ext>
            </a:extLst>
          </p:cNvPr>
          <p:cNvSpPr>
            <a:spLocks noGrp="1"/>
          </p:cNvSpPr>
          <p:nvPr>
            <p:ph type="subTitle" idx="1"/>
          </p:nvPr>
        </p:nvSpPr>
        <p:spPr>
          <a:xfrm>
            <a:off x="539999" y="3427200"/>
            <a:ext cx="11113200" cy="2358000"/>
          </a:xfrm>
        </p:spPr>
        <p:txBody>
          <a:bodyPr lIns="0" tIns="0" rIns="0" bIns="0">
            <a:normAutofit/>
          </a:bodyPr>
          <a:lstStyle>
            <a:lvl1pPr marL="0" indent="0" algn="l">
              <a:lnSpc>
                <a:spcPct val="100000"/>
              </a:lnSpc>
              <a:buNone/>
              <a:defRPr sz="2400">
                <a:solidFill>
                  <a:srgbClr val="2E2D2C"/>
                </a:solidFill>
                <a:latin typeface="Azeret Mono" pitchFamily="2" charset="0"/>
                <a:cs typeface="Azeret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23" name="Grafický objekt 22">
            <a:extLst>
              <a:ext uri="{FF2B5EF4-FFF2-40B4-BE49-F238E27FC236}">
                <a16:creationId xmlns:a16="http://schemas.microsoft.com/office/drawing/2014/main" id="{173ABE62-4F91-DAF7-8357-C88BCA2897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540000" y="6022975"/>
            <a:ext cx="1335204" cy="595850"/>
          </a:xfrm>
          <a:prstGeom prst="rect">
            <a:avLst/>
          </a:prstGeom>
        </p:spPr>
      </p:pic>
    </p:spTree>
    <p:extLst>
      <p:ext uri="{BB962C8B-B14F-4D97-AF65-F5344CB8AC3E}">
        <p14:creationId xmlns:p14="http://schemas.microsoft.com/office/powerpoint/2010/main" val="336699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_ Předělová strana s textem 2">
    <p:spTree>
      <p:nvGrpSpPr>
        <p:cNvPr id="1" name=""/>
        <p:cNvGrpSpPr/>
        <p:nvPr/>
      </p:nvGrpSpPr>
      <p:grpSpPr>
        <a:xfrm>
          <a:off x="0" y="0"/>
          <a:ext cx="0" cy="0"/>
          <a:chOff x="0" y="0"/>
          <a:chExt cx="0" cy="0"/>
        </a:xfrm>
      </p:grpSpPr>
      <p:pic>
        <p:nvPicPr>
          <p:cNvPr id="22" name="Obrázek 21">
            <a:extLst>
              <a:ext uri="{FF2B5EF4-FFF2-40B4-BE49-F238E27FC236}">
                <a16:creationId xmlns:a16="http://schemas.microsoft.com/office/drawing/2014/main" id="{F230C951-7D24-FA60-D1D6-04D9E8B433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29A81E2B-67BE-411E-069A-D11A709D2A91}"/>
              </a:ext>
            </a:extLst>
          </p:cNvPr>
          <p:cNvSpPr>
            <a:spLocks noGrp="1"/>
          </p:cNvSpPr>
          <p:nvPr>
            <p:ph type="ctrTitle"/>
          </p:nvPr>
        </p:nvSpPr>
        <p:spPr>
          <a:xfrm>
            <a:off x="540000" y="796500"/>
            <a:ext cx="11113200" cy="2356860"/>
          </a:xfrm>
        </p:spPr>
        <p:txBody>
          <a:bodyPr lIns="0" tIns="0" rIns="0" bIns="0" anchor="b">
            <a:normAutofit/>
          </a:bodyPr>
          <a:lstStyle>
            <a:lvl1pPr algn="l">
              <a:lnSpc>
                <a:spcPct val="100000"/>
              </a:lnSpc>
              <a:defRPr sz="4800" cap="all" baseline="0">
                <a:solidFill>
                  <a:srgbClr val="2E2D2C"/>
                </a:solidFill>
              </a:defRPr>
            </a:lvl1pPr>
          </a:lstStyle>
          <a:p>
            <a:r>
              <a:rPr lang="cs-CZ"/>
              <a:t>Kliknutím lze upravit styl.</a:t>
            </a:r>
            <a:endParaRPr lang="cs-CZ" dirty="0"/>
          </a:p>
        </p:txBody>
      </p:sp>
      <p:sp>
        <p:nvSpPr>
          <p:cNvPr id="3" name="Podnadpis 2">
            <a:extLst>
              <a:ext uri="{FF2B5EF4-FFF2-40B4-BE49-F238E27FC236}">
                <a16:creationId xmlns:a16="http://schemas.microsoft.com/office/drawing/2014/main" id="{916E2C77-4E80-5FA4-572E-5684CCBD049A}"/>
              </a:ext>
            </a:extLst>
          </p:cNvPr>
          <p:cNvSpPr>
            <a:spLocks noGrp="1"/>
          </p:cNvSpPr>
          <p:nvPr>
            <p:ph type="subTitle" idx="1"/>
          </p:nvPr>
        </p:nvSpPr>
        <p:spPr>
          <a:xfrm>
            <a:off x="539999" y="3427200"/>
            <a:ext cx="11113200" cy="2356860"/>
          </a:xfrm>
        </p:spPr>
        <p:txBody>
          <a:bodyPr lIns="0" tIns="0" rIns="0" bIns="0">
            <a:normAutofit/>
          </a:bodyPr>
          <a:lstStyle>
            <a:lvl1pPr marL="0" indent="0" algn="l">
              <a:lnSpc>
                <a:spcPct val="100000"/>
              </a:lnSpc>
              <a:buNone/>
              <a:defRPr sz="2400" baseline="0">
                <a:solidFill>
                  <a:srgbClr val="2E2D2C"/>
                </a:solidFill>
                <a:latin typeface="Arial" panose="020B0604020202020204" pitchFamily="34" charset="0"/>
                <a:cs typeface="Azeret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23" name="Grafický objekt 22">
            <a:extLst>
              <a:ext uri="{FF2B5EF4-FFF2-40B4-BE49-F238E27FC236}">
                <a16:creationId xmlns:a16="http://schemas.microsoft.com/office/drawing/2014/main" id="{173ABE62-4F91-DAF7-8357-C88BCA2897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540000" y="6022975"/>
            <a:ext cx="1335204" cy="595850"/>
          </a:xfrm>
          <a:prstGeom prst="rect">
            <a:avLst/>
          </a:prstGeom>
        </p:spPr>
      </p:pic>
    </p:spTree>
    <p:extLst>
      <p:ext uri="{BB962C8B-B14F-4D97-AF65-F5344CB8AC3E}">
        <p14:creationId xmlns:p14="http://schemas.microsoft.com/office/powerpoint/2010/main" val="170193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_ Závěřečná strana">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793909D7-0D07-E27F-07C9-DD6B9CEF6D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pic>
        <p:nvPicPr>
          <p:cNvPr id="6" name="Grafický objekt 5">
            <a:extLst>
              <a:ext uri="{FF2B5EF4-FFF2-40B4-BE49-F238E27FC236}">
                <a16:creationId xmlns:a16="http://schemas.microsoft.com/office/drawing/2014/main" id="{84DC879B-3803-3314-33B3-F397843C09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545275" y="6022973"/>
            <a:ext cx="1335205" cy="595851"/>
          </a:xfrm>
          <a:prstGeom prst="rect">
            <a:avLst/>
          </a:prstGeom>
        </p:spPr>
      </p:pic>
      <p:sp>
        <p:nvSpPr>
          <p:cNvPr id="2" name="Nadpis 1">
            <a:extLst>
              <a:ext uri="{FF2B5EF4-FFF2-40B4-BE49-F238E27FC236}">
                <a16:creationId xmlns:a16="http://schemas.microsoft.com/office/drawing/2014/main" id="{F252827B-6D38-B322-CA78-ACCC78D152B1}"/>
              </a:ext>
            </a:extLst>
          </p:cNvPr>
          <p:cNvSpPr>
            <a:spLocks noGrp="1"/>
          </p:cNvSpPr>
          <p:nvPr>
            <p:ph type="title"/>
          </p:nvPr>
        </p:nvSpPr>
        <p:spPr>
          <a:xfrm>
            <a:off x="540000" y="432000"/>
            <a:ext cx="11113200" cy="842836"/>
          </a:xfrm>
        </p:spPr>
        <p:txBody>
          <a:bodyPr lIns="0" tIns="0" rIns="0" bIns="0" anchor="t">
            <a:noAutofit/>
          </a:bodyPr>
          <a:lstStyle>
            <a:lvl1pPr>
              <a:defRPr sz="4800">
                <a:solidFill>
                  <a:schemeClr val="bg1"/>
                </a:solidFill>
              </a:defRPr>
            </a:lvl1pPr>
          </a:lstStyle>
          <a:p>
            <a:r>
              <a:rPr lang="cs-CZ"/>
              <a:t>Kliknutím lze upravit styl.</a:t>
            </a:r>
            <a:endParaRPr lang="cs-CZ" dirty="0"/>
          </a:p>
        </p:txBody>
      </p:sp>
      <p:sp>
        <p:nvSpPr>
          <p:cNvPr id="3" name="Zástupný symbol pro zápatí 2">
            <a:extLst>
              <a:ext uri="{FF2B5EF4-FFF2-40B4-BE49-F238E27FC236}">
                <a16:creationId xmlns:a16="http://schemas.microsoft.com/office/drawing/2014/main" id="{B2F989C5-DFF7-0DB9-5730-9664254731E4}"/>
              </a:ext>
            </a:extLst>
          </p:cNvPr>
          <p:cNvSpPr>
            <a:spLocks noGrp="1"/>
          </p:cNvSpPr>
          <p:nvPr>
            <p:ph type="ftr" sz="quarter" idx="10"/>
          </p:nvPr>
        </p:nvSpPr>
        <p:spPr>
          <a:xfrm>
            <a:off x="3125786" y="6325354"/>
            <a:ext cx="5940428" cy="365125"/>
          </a:xfrm>
        </p:spPr>
        <p:txBody>
          <a:bodyPr/>
          <a:lstStyle>
            <a:lvl1pPr algn="ctr">
              <a:defRPr>
                <a:solidFill>
                  <a:schemeClr val="accent6"/>
                </a:solidFill>
              </a:defRPr>
            </a:lvl1pPr>
          </a:lstStyle>
          <a:p>
            <a:r>
              <a:rPr lang="cs-CZ" dirty="0">
                <a:solidFill>
                  <a:schemeClr val="bg1"/>
                </a:solidFill>
              </a:rPr>
              <a:t>DIA.</a:t>
            </a:r>
            <a:r>
              <a:rPr lang="cs-CZ" dirty="0">
                <a:solidFill>
                  <a:srgbClr val="46AD48"/>
                </a:solidFill>
              </a:rPr>
              <a:t>GOV.CZ</a:t>
            </a:r>
          </a:p>
        </p:txBody>
      </p:sp>
      <p:sp>
        <p:nvSpPr>
          <p:cNvPr id="5" name="Podnadpis 2">
            <a:extLst>
              <a:ext uri="{FF2B5EF4-FFF2-40B4-BE49-F238E27FC236}">
                <a16:creationId xmlns:a16="http://schemas.microsoft.com/office/drawing/2014/main" id="{32D06495-DF38-EC48-1509-9F5919231512}"/>
              </a:ext>
            </a:extLst>
          </p:cNvPr>
          <p:cNvSpPr>
            <a:spLocks noGrp="1"/>
          </p:cNvSpPr>
          <p:nvPr>
            <p:ph type="subTitle" idx="1"/>
          </p:nvPr>
        </p:nvSpPr>
        <p:spPr>
          <a:xfrm>
            <a:off x="540000" y="1331718"/>
            <a:ext cx="11113200" cy="842836"/>
          </a:xfrm>
        </p:spPr>
        <p:txBody>
          <a:bodyPr lIns="0" tIns="0" rIns="0" bIns="0"/>
          <a:lstStyle>
            <a:lvl1pPr marL="0" indent="0" algn="l">
              <a:lnSpc>
                <a:spcPct val="90000"/>
              </a:lnSpc>
              <a:buNone/>
              <a:defRPr sz="2400" cap="all" baseline="0">
                <a:solidFill>
                  <a:srgbClr val="46AD48"/>
                </a:solidFill>
                <a:latin typeface="Azeret Mono" pitchFamily="2" charset="0"/>
                <a:cs typeface="Azeret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
        <p:nvSpPr>
          <p:cNvPr id="10" name="Zástupný text 9">
            <a:extLst>
              <a:ext uri="{FF2B5EF4-FFF2-40B4-BE49-F238E27FC236}">
                <a16:creationId xmlns:a16="http://schemas.microsoft.com/office/drawing/2014/main" id="{9ADB2BA1-71A5-16B6-971F-2496046E6D2C}"/>
              </a:ext>
            </a:extLst>
          </p:cNvPr>
          <p:cNvSpPr>
            <a:spLocks noGrp="1"/>
          </p:cNvSpPr>
          <p:nvPr>
            <p:ph type="body" sz="quarter" idx="11"/>
          </p:nvPr>
        </p:nvSpPr>
        <p:spPr>
          <a:xfrm>
            <a:off x="540000" y="3960000"/>
            <a:ext cx="11113200" cy="1864216"/>
          </a:xfrm>
        </p:spPr>
        <p:txBody>
          <a:bodyPr lIns="0" tIns="0" rIns="0" bIns="0">
            <a:noAutofit/>
          </a:bodyPr>
          <a:lstStyle>
            <a:lvl1pPr marL="0" indent="0">
              <a:lnSpc>
                <a:spcPct val="120000"/>
              </a:lnSpc>
              <a:spcBef>
                <a:spcPts val="0"/>
              </a:spcBef>
              <a:spcAft>
                <a:spcPts val="0"/>
              </a:spcAft>
              <a:buNone/>
              <a:defRPr sz="1600">
                <a:solidFill>
                  <a:schemeClr val="bg1"/>
                </a:solidFill>
              </a:defRPr>
            </a:lvl1pPr>
            <a:lvl2pPr marL="320675" indent="0">
              <a:lnSpc>
                <a:spcPct val="120000"/>
              </a:lnSpc>
              <a:spcBef>
                <a:spcPts val="0"/>
              </a:spcBef>
              <a:spcAft>
                <a:spcPts val="0"/>
              </a:spcAft>
              <a:buNone/>
              <a:defRPr sz="1600">
                <a:solidFill>
                  <a:schemeClr val="bg1"/>
                </a:solidFill>
              </a:defRPr>
            </a:lvl2pPr>
            <a:lvl3pPr marL="542925" indent="0">
              <a:lnSpc>
                <a:spcPct val="120000"/>
              </a:lnSpc>
              <a:spcBef>
                <a:spcPts val="0"/>
              </a:spcBef>
              <a:spcAft>
                <a:spcPts val="0"/>
              </a:spcAft>
              <a:buNone/>
              <a:defRPr sz="1600">
                <a:solidFill>
                  <a:schemeClr val="bg1"/>
                </a:solidFill>
              </a:defRPr>
            </a:lvl3pPr>
            <a:lvl4pPr marL="542925" indent="0">
              <a:lnSpc>
                <a:spcPct val="120000"/>
              </a:lnSpc>
              <a:spcBef>
                <a:spcPts val="0"/>
              </a:spcBef>
              <a:spcAft>
                <a:spcPts val="0"/>
              </a:spcAft>
              <a:buNone/>
              <a:defRPr sz="1600">
                <a:solidFill>
                  <a:schemeClr val="bg1"/>
                </a:solidFill>
              </a:defRPr>
            </a:lvl4pPr>
            <a:lvl5pPr marL="542925" indent="0">
              <a:lnSpc>
                <a:spcPct val="120000"/>
              </a:lnSpc>
              <a:spcBef>
                <a:spcPts val="0"/>
              </a:spcBef>
              <a:spcAft>
                <a:spcPts val="0"/>
              </a:spcAft>
              <a:buNone/>
              <a:defRPr sz="1600">
                <a:solidFill>
                  <a:schemeClr val="bg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699888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DIA_ Pouze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F529A9-D500-1273-5E49-F07E56646860}"/>
              </a:ext>
            </a:extLst>
          </p:cNvPr>
          <p:cNvSpPr>
            <a:spLocks noGrp="1"/>
          </p:cNvSpPr>
          <p:nvPr>
            <p:ph type="title"/>
          </p:nvPr>
        </p:nvSpPr>
        <p:spPr>
          <a:xfrm>
            <a:off x="539999" y="431387"/>
            <a:ext cx="11113200" cy="612000"/>
          </a:xfrm>
        </p:spPr>
        <p:txBody>
          <a:bodyPr>
            <a:normAutofit/>
          </a:bodyPr>
          <a:lstStyle>
            <a:lvl1pPr>
              <a:defRPr sz="3600" cap="all" baseline="0"/>
            </a:lvl1pPr>
          </a:lstStyle>
          <a:p>
            <a:r>
              <a:rPr lang="cs-CZ"/>
              <a:t>Kliknutím lze upravit styl.</a:t>
            </a:r>
            <a:endParaRPr lang="cs-CZ" dirty="0"/>
          </a:p>
        </p:txBody>
      </p:sp>
    </p:spTree>
    <p:extLst>
      <p:ext uri="{BB962C8B-B14F-4D97-AF65-F5344CB8AC3E}">
        <p14:creationId xmlns:p14="http://schemas.microsoft.com/office/powerpoint/2010/main" val="485769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Nadpis">
            <a:extLst>
              <a:ext uri="{FF2B5EF4-FFF2-40B4-BE49-F238E27FC236}">
                <a16:creationId xmlns:a16="http://schemas.microsoft.com/office/drawing/2014/main" id="{DB8E4877-94CD-06BF-64E7-44B6ABB795BB}"/>
              </a:ext>
            </a:extLst>
          </p:cNvPr>
          <p:cNvSpPr>
            <a:spLocks noGrp="1"/>
          </p:cNvSpPr>
          <p:nvPr>
            <p:ph type="title"/>
          </p:nvPr>
        </p:nvSpPr>
        <p:spPr>
          <a:xfrm>
            <a:off x="540000" y="432000"/>
            <a:ext cx="11113200" cy="1234698"/>
          </a:xfrm>
          <a:prstGeom prst="rect">
            <a:avLst/>
          </a:prstGeom>
        </p:spPr>
        <p:txBody>
          <a:bodyPr vert="horz" lIns="0" tIns="0" rIns="0" bIns="0" rtlCol="0" anchor="t" anchorCtr="0">
            <a:normAutofit/>
          </a:bodyPr>
          <a:lstStyle/>
          <a:p>
            <a:r>
              <a:rPr lang="cs-CZ" dirty="0"/>
              <a:t>Nadpis_</a:t>
            </a:r>
          </a:p>
        </p:txBody>
      </p:sp>
      <p:sp>
        <p:nvSpPr>
          <p:cNvPr id="3" name="Text">
            <a:extLst>
              <a:ext uri="{FF2B5EF4-FFF2-40B4-BE49-F238E27FC236}">
                <a16:creationId xmlns:a16="http://schemas.microsoft.com/office/drawing/2014/main" id="{095866B9-FF4B-FA8F-43D9-233B746C81D2}"/>
              </a:ext>
            </a:extLst>
          </p:cNvPr>
          <p:cNvSpPr>
            <a:spLocks noGrp="1"/>
          </p:cNvSpPr>
          <p:nvPr>
            <p:ph type="body" idx="1"/>
          </p:nvPr>
        </p:nvSpPr>
        <p:spPr>
          <a:xfrm>
            <a:off x="540000" y="1825625"/>
            <a:ext cx="11113200" cy="4144869"/>
          </a:xfrm>
          <a:prstGeom prst="rect">
            <a:avLst/>
          </a:prstGeom>
        </p:spPr>
        <p:txBody>
          <a:bodyPr vert="horz" lIns="0" tIns="0" rIns="0" bIns="0" rtlCol="0" anchor="t" anchorCtr="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patí dia.gov.cz">
            <a:extLst>
              <a:ext uri="{FF2B5EF4-FFF2-40B4-BE49-F238E27FC236}">
                <a16:creationId xmlns:a16="http://schemas.microsoft.com/office/drawing/2014/main" id="{824AA539-D3C0-6E93-E74F-681DDD08A247}"/>
              </a:ext>
            </a:extLst>
          </p:cNvPr>
          <p:cNvSpPr>
            <a:spLocks noGrp="1"/>
          </p:cNvSpPr>
          <p:nvPr>
            <p:ph type="ftr" sz="quarter" idx="3"/>
          </p:nvPr>
        </p:nvSpPr>
        <p:spPr>
          <a:xfrm>
            <a:off x="3405554" y="6325354"/>
            <a:ext cx="5380892" cy="365125"/>
          </a:xfrm>
          <a:prstGeom prst="rect">
            <a:avLst/>
          </a:prstGeom>
        </p:spPr>
        <p:txBody>
          <a:bodyPr vert="horz" lIns="91440" tIns="45720" rIns="91440" bIns="45720" rtlCol="0" anchor="b"/>
          <a:lstStyle>
            <a:lvl1pPr algn="l">
              <a:defRPr sz="1000" b="0" i="0">
                <a:solidFill>
                  <a:schemeClr val="accent1"/>
                </a:solidFill>
                <a:latin typeface="Azeret Mono" pitchFamily="2" charset="0"/>
                <a:cs typeface="Azeret Mono" pitchFamily="2" charset="0"/>
              </a:defRPr>
            </a:lvl1pPr>
          </a:lstStyle>
          <a:p>
            <a:pPr algn="ctr"/>
            <a:r>
              <a:rPr lang="cs-CZ" dirty="0">
                <a:solidFill>
                  <a:schemeClr val="accent3"/>
                </a:solidFill>
              </a:rPr>
              <a:t>DIA.</a:t>
            </a:r>
            <a:r>
              <a:rPr lang="cs-CZ" dirty="0"/>
              <a:t>GOV.CZ</a:t>
            </a:r>
          </a:p>
        </p:txBody>
      </p:sp>
      <p:sp>
        <p:nvSpPr>
          <p:cNvPr id="6" name="Číslo snímku">
            <a:extLst>
              <a:ext uri="{FF2B5EF4-FFF2-40B4-BE49-F238E27FC236}">
                <a16:creationId xmlns:a16="http://schemas.microsoft.com/office/drawing/2014/main" id="{6F5FBFCB-C39A-B440-936C-FA3E617E0BC8}"/>
              </a:ext>
            </a:extLst>
          </p:cNvPr>
          <p:cNvSpPr>
            <a:spLocks noGrp="1"/>
          </p:cNvSpPr>
          <p:nvPr>
            <p:ph type="sldNum" sz="quarter" idx="4"/>
          </p:nvPr>
        </p:nvSpPr>
        <p:spPr>
          <a:xfrm>
            <a:off x="9831571" y="6325354"/>
            <a:ext cx="1921042" cy="365125"/>
          </a:xfrm>
          <a:prstGeom prst="rect">
            <a:avLst/>
          </a:prstGeom>
        </p:spPr>
        <p:txBody>
          <a:bodyPr vert="horz" lIns="91440" tIns="45720" rIns="91440" bIns="45720" rtlCol="0" anchor="b"/>
          <a:lstStyle>
            <a:lvl1pPr algn="r">
              <a:defRPr sz="1000" b="0" i="0">
                <a:solidFill>
                  <a:schemeClr val="accent1"/>
                </a:solidFill>
                <a:latin typeface="Azeret Mono" pitchFamily="2" charset="0"/>
                <a:cs typeface="Azeret Mono" pitchFamily="2" charset="0"/>
              </a:defRPr>
            </a:lvl1pPr>
          </a:lstStyle>
          <a:p>
            <a:fld id="{F21F385E-1634-DB44-B85F-E63591247372}" type="slidenum">
              <a:rPr lang="cs-CZ" smtClean="0"/>
              <a:pPr/>
              <a:t>‹#›</a:t>
            </a:fld>
            <a:endParaRPr lang="cs-CZ" dirty="0"/>
          </a:p>
        </p:txBody>
      </p:sp>
      <p:pic>
        <p:nvPicPr>
          <p:cNvPr id="10" name="Logo Digitální a Informační agentura">
            <a:extLst>
              <a:ext uri="{FF2B5EF4-FFF2-40B4-BE49-F238E27FC236}">
                <a16:creationId xmlns:a16="http://schemas.microsoft.com/office/drawing/2014/main" id="{1391B34F-7EA5-7A87-B33E-6D1F2140BB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3">
            <a:extLst>
              <a:ext uri="{96DAC541-7B7A-43D3-8B79-37D633B846F1}">
                <asvg:svgBlip xmlns:asvg="http://schemas.microsoft.com/office/drawing/2016/SVG/main" r:embed="rId24"/>
              </a:ext>
            </a:extLst>
          </a:blip>
          <a:stretch>
            <a:fillRect/>
          </a:stretch>
        </p:blipFill>
        <p:spPr>
          <a:xfrm>
            <a:off x="543299" y="6021421"/>
            <a:ext cx="1336305" cy="596342"/>
          </a:xfrm>
          <a:prstGeom prst="rect">
            <a:avLst/>
          </a:prstGeom>
        </p:spPr>
      </p:pic>
    </p:spTree>
    <p:extLst>
      <p:ext uri="{BB962C8B-B14F-4D97-AF65-F5344CB8AC3E}">
        <p14:creationId xmlns:p14="http://schemas.microsoft.com/office/powerpoint/2010/main" val="6860337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50" r:id="rId3"/>
    <p:sldLayoutId id="2147483671" r:id="rId4"/>
    <p:sldLayoutId id="2147483651" r:id="rId5"/>
    <p:sldLayoutId id="2147483649" r:id="rId6"/>
    <p:sldLayoutId id="2147483670" r:id="rId7"/>
    <p:sldLayoutId id="2147483663" r:id="rId8"/>
    <p:sldLayoutId id="2147483668" r:id="rId9"/>
    <p:sldLayoutId id="2147483655" r:id="rId10"/>
    <p:sldLayoutId id="2147483652" r:id="rId11"/>
    <p:sldLayoutId id="2147483669" r:id="rId12"/>
    <p:sldLayoutId id="2147483653" r:id="rId13"/>
    <p:sldLayoutId id="2147483664" r:id="rId14"/>
    <p:sldLayoutId id="2147483656" r:id="rId15"/>
    <p:sldLayoutId id="2147483667" r:id="rId16"/>
    <p:sldLayoutId id="2147483666" r:id="rId17"/>
    <p:sldLayoutId id="2147483658" r:id="rId18"/>
    <p:sldLayoutId id="2147483659" r:id="rId19"/>
    <p:sldLayoutId id="2147483672" r:id="rId20"/>
  </p:sldLayoutIdLst>
  <p:hf hdr="0" dt="0"/>
  <p:txStyles>
    <p:titleStyle>
      <a:lvl1pPr algn="l" defTabSz="914400" rtl="0" eaLnBrk="1" latinLnBrk="0" hangingPunct="1">
        <a:lnSpc>
          <a:spcPct val="100000"/>
        </a:lnSpc>
        <a:spcBef>
          <a:spcPct val="0"/>
        </a:spcBef>
        <a:buNone/>
        <a:defRPr sz="3600" b="0" i="0" kern="1200" cap="all" baseline="0">
          <a:solidFill>
            <a:schemeClr val="accent1"/>
          </a:solidFill>
          <a:latin typeface="Azeret Mono Medium" pitchFamily="2" charset="0"/>
          <a:ea typeface="+mj-ea"/>
          <a:cs typeface="+mj-cs"/>
        </a:defRPr>
      </a:lvl1pPr>
    </p:titleStyle>
    <p:bodyStyle>
      <a:lvl1pPr marL="288000" indent="-288000" algn="l" defTabSz="914400" rtl="0" eaLnBrk="1" latinLnBrk="0" hangingPunct="1">
        <a:lnSpc>
          <a:spcPct val="120000"/>
        </a:lnSpc>
        <a:spcBef>
          <a:spcPts val="800"/>
        </a:spcBef>
        <a:spcAft>
          <a:spcPts val="400"/>
        </a:spcAft>
        <a:buClr>
          <a:schemeClr val="accent1"/>
        </a:buClr>
        <a:buFont typeface="Wingdings" pitchFamily="2" charset="2"/>
        <a:buChar char="§"/>
        <a:tabLst/>
        <a:defRPr sz="1800" b="0" i="0" kern="120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20000"/>
        </a:lnSpc>
        <a:spcBef>
          <a:spcPts val="800"/>
        </a:spcBef>
        <a:spcAft>
          <a:spcPts val="400"/>
        </a:spcAft>
        <a:buClr>
          <a:schemeClr val="accent1"/>
        </a:buClr>
        <a:buFont typeface="Wingdings" pitchFamily="2" charset="2"/>
        <a:buChar char="§"/>
        <a:tabLst/>
        <a:defRPr sz="1800" b="0" i="0" kern="1200">
          <a:solidFill>
            <a:schemeClr val="tx1"/>
          </a:solidFill>
          <a:latin typeface="Arial" panose="020B0604020202020204" pitchFamily="34" charset="0"/>
          <a:ea typeface="+mn-ea"/>
          <a:cs typeface="Arial" panose="020B0604020202020204" pitchFamily="34" charset="0"/>
        </a:defRPr>
      </a:lvl2pPr>
      <a:lvl3pPr marL="864000" indent="-288000" algn="l" defTabSz="914400" rtl="0" eaLnBrk="1" latinLnBrk="0" hangingPunct="1">
        <a:lnSpc>
          <a:spcPct val="120000"/>
        </a:lnSpc>
        <a:spcBef>
          <a:spcPts val="800"/>
        </a:spcBef>
        <a:spcAft>
          <a:spcPts val="400"/>
        </a:spcAft>
        <a:buClr>
          <a:srgbClr val="767676"/>
        </a:buClr>
        <a:buFont typeface="Wingdings" pitchFamily="2" charset="2"/>
        <a:buChar char="§"/>
        <a:tabLst/>
        <a:defRPr sz="1800" b="0" i="0" kern="1200">
          <a:solidFill>
            <a:schemeClr val="tx1"/>
          </a:solidFill>
          <a:latin typeface="Arial" panose="020B0604020202020204" pitchFamily="34" charset="0"/>
          <a:ea typeface="+mn-ea"/>
          <a:cs typeface="Arial" panose="020B0604020202020204" pitchFamily="34" charset="0"/>
        </a:defRPr>
      </a:lvl3pPr>
      <a:lvl4pPr marL="864000" indent="-288000" algn="l" defTabSz="914400" rtl="0" eaLnBrk="1" latinLnBrk="0" hangingPunct="1">
        <a:lnSpc>
          <a:spcPct val="120000"/>
        </a:lnSpc>
        <a:spcBef>
          <a:spcPts val="800"/>
        </a:spcBef>
        <a:spcAft>
          <a:spcPts val="400"/>
        </a:spcAft>
        <a:buClr>
          <a:srgbClr val="767676"/>
        </a:buClr>
        <a:buFont typeface="Wingdings" pitchFamily="2" charset="2"/>
        <a:buChar char="§"/>
        <a:tabLst/>
        <a:defRPr sz="1800" b="0" i="0" kern="1200">
          <a:solidFill>
            <a:schemeClr val="tx1"/>
          </a:solidFill>
          <a:latin typeface="Arial" panose="020B0604020202020204" pitchFamily="34" charset="0"/>
          <a:ea typeface="+mn-ea"/>
          <a:cs typeface="Arial" panose="020B0604020202020204" pitchFamily="34" charset="0"/>
        </a:defRPr>
      </a:lvl4pPr>
      <a:lvl5pPr marL="864000" indent="-288000" algn="l" defTabSz="914400" rtl="0" eaLnBrk="1" latinLnBrk="0" hangingPunct="1">
        <a:lnSpc>
          <a:spcPct val="120000"/>
        </a:lnSpc>
        <a:spcBef>
          <a:spcPts val="800"/>
        </a:spcBef>
        <a:spcAft>
          <a:spcPts val="400"/>
        </a:spcAft>
        <a:buClr>
          <a:srgbClr val="767676"/>
        </a:buClr>
        <a:buFont typeface="Wingdings" pitchFamily="2" charset="2"/>
        <a:buChar char="§"/>
        <a:tabLst/>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info.identitaobcana.cz/portal/AuthDigitalnihoUkonu.aspx#:~:text=Pokud%20pot&#345;ebujete%20u&#269;init%20digit&#225;ln&#237;%20pod&#225;n&#237;%20dokumentu%20kvalifikovan&#233;mu%20poskytovateli%2C,je%20m&#237;n&#283;no%20ov&#283;&#345;en&#237;%2C%20k&#253;m%20bylo%20digit&#225;ln&#237;%20pod&#225;n&#237;%20u&#269;in&#283;no."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hyperlink" Target="https://dev.azure.com/SpravaZakladnichRegistru/NIA%20pro%20v&#253;voj&#225;&#345;e/_wiki/wikis/NIA-pro-v&#253;voj&#225;&#345;e.wiki/67/Autorizace-digit&#225;ln&#237;ho-&#250;kon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digitalniagentura-my.sharepoint.com/:p:/g/personal/jan_petr_dia_gov_cz/EQciegbtsedJuWNfOVyJKwQBdjmi57G8_JgZM0gWhKyw7A?e=MyQtZS" TargetMode="External"/><Relationship Id="rId7" Type="http://schemas.openxmlformats.org/officeDocument/2006/relationships/image" Target="../media/image20.png"/><Relationship Id="rId2" Type="http://schemas.openxmlformats.org/officeDocument/2006/relationships/hyperlink" Target="https://digitalniagentura-my.sharepoint.com/:v:/g/personal/jan_petr_dia_gov_cz/EcQvpfZkC7xHqNEklaDEPtUBreVu3KOdiWYKHkHSNN1JtA?nav=eyJyZWZlcnJhbEluZm8iOnsicmVmZXJyYWxBcHAiOiJPbmVEcml2ZUZvckJ1c2luZXNzIiwicmVmZXJyYWxBcHBQbGF0Zm9ybSI6IldlYiIsInJlZmVycmFsTW9kZSI6InZpZXciLCJyZWZlcnJhbFZpZXciOiJNeUZpbGVzTGlua0NvcHkifX0&amp;e=ISoLVR"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digitalniagentura-my.sharepoint.com/:p:/g/personal/jan_petr_dia_gov_cz/EXxRith6GRBElVC7oZ5TaBoB_r4SifZ3_mZ3f28FCrvlqA?e=NUELz7" TargetMode="External"/><Relationship Id="rId4" Type="http://schemas.openxmlformats.org/officeDocument/2006/relationships/hyperlink" Target="https://digitalniagentura-my.sharepoint.com/:p:/g/personal/jan_petr_dia_gov_cz/EcyyrMnp9oFHoBDGEGUInkwBBBR3oSN6FmM70PGnzwHnhg?e=YOhdTb"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B04F70-7456-297E-EB64-30FBF058BC43}"/>
              </a:ext>
            </a:extLst>
          </p:cNvPr>
          <p:cNvSpPr>
            <a:spLocks noGrp="1"/>
          </p:cNvSpPr>
          <p:nvPr>
            <p:ph type="title"/>
          </p:nvPr>
        </p:nvSpPr>
        <p:spPr/>
        <p:txBody>
          <a:bodyPr>
            <a:normAutofit fontScale="90000"/>
          </a:bodyPr>
          <a:lstStyle/>
          <a:p>
            <a:r>
              <a:rPr lang="cs-CZ" sz="4000" dirty="0"/>
              <a:t>Zákon o právu na digitální služby_</a:t>
            </a:r>
            <a:br>
              <a:rPr lang="cs-CZ" dirty="0"/>
            </a:br>
            <a:r>
              <a:rPr lang="cs-CZ" dirty="0"/>
              <a:t>Často kladené otázky_</a:t>
            </a:r>
          </a:p>
        </p:txBody>
      </p:sp>
      <p:sp>
        <p:nvSpPr>
          <p:cNvPr id="3" name="Zástupný symbol pro zápatí 2">
            <a:extLst>
              <a:ext uri="{FF2B5EF4-FFF2-40B4-BE49-F238E27FC236}">
                <a16:creationId xmlns:a16="http://schemas.microsoft.com/office/drawing/2014/main" id="{915842BD-64E8-E6D6-8222-0C2AA221E21F}"/>
              </a:ext>
            </a:extLst>
          </p:cNvPr>
          <p:cNvSpPr>
            <a:spLocks noGrp="1"/>
          </p:cNvSpPr>
          <p:nvPr>
            <p:ph type="ftr" sz="quarter" idx="10"/>
          </p:nvPr>
        </p:nvSpPr>
        <p:spPr/>
        <p:txBody>
          <a:bodyPr/>
          <a:lstStyle/>
          <a:p>
            <a:r>
              <a:rPr lang="cs-CZ">
                <a:solidFill>
                  <a:schemeClr val="accent3"/>
                </a:solidFill>
              </a:rPr>
              <a:t>DIA.</a:t>
            </a:r>
            <a:r>
              <a:rPr lang="cs-CZ"/>
              <a:t>GOV.CZ</a:t>
            </a:r>
            <a:endParaRPr lang="cs-CZ" dirty="0"/>
          </a:p>
        </p:txBody>
      </p:sp>
      <p:sp>
        <p:nvSpPr>
          <p:cNvPr id="4" name="Podnadpis 3">
            <a:extLst>
              <a:ext uri="{FF2B5EF4-FFF2-40B4-BE49-F238E27FC236}">
                <a16:creationId xmlns:a16="http://schemas.microsoft.com/office/drawing/2014/main" id="{1EA4F850-D813-65D2-B13B-CFBE1FC8DAE6}"/>
              </a:ext>
            </a:extLst>
          </p:cNvPr>
          <p:cNvSpPr>
            <a:spLocks noGrp="1"/>
          </p:cNvSpPr>
          <p:nvPr>
            <p:ph type="subTitle" idx="1"/>
          </p:nvPr>
        </p:nvSpPr>
        <p:spPr/>
        <p:txBody>
          <a:bodyPr/>
          <a:lstStyle/>
          <a:p>
            <a:r>
              <a:rPr lang="cs-CZ" dirty="0"/>
              <a:t>JAN PETR</a:t>
            </a:r>
            <a:r>
              <a:rPr lang="cs-CZ" dirty="0">
                <a:solidFill>
                  <a:schemeClr val="accent1"/>
                </a:solidFill>
              </a:rPr>
              <a:t>_</a:t>
            </a:r>
          </a:p>
        </p:txBody>
      </p:sp>
    </p:spTree>
    <p:extLst>
      <p:ext uri="{BB962C8B-B14F-4D97-AF65-F5344CB8AC3E}">
        <p14:creationId xmlns:p14="http://schemas.microsoft.com/office/powerpoint/2010/main" val="2489797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BB83A2-7578-C0FE-A71B-98F05F041ABB}"/>
              </a:ext>
            </a:extLst>
          </p:cNvPr>
          <p:cNvSpPr>
            <a:spLocks noGrp="1"/>
          </p:cNvSpPr>
          <p:nvPr>
            <p:ph type="title"/>
          </p:nvPr>
        </p:nvSpPr>
        <p:spPr/>
        <p:txBody>
          <a:bodyPr/>
          <a:lstStyle/>
          <a:p>
            <a:r>
              <a:rPr lang="cs-CZ" dirty="0"/>
              <a:t>Samoobslužný portál</a:t>
            </a:r>
          </a:p>
        </p:txBody>
      </p:sp>
      <p:sp>
        <p:nvSpPr>
          <p:cNvPr id="3" name="Zástupný obsah 2">
            <a:extLst>
              <a:ext uri="{FF2B5EF4-FFF2-40B4-BE49-F238E27FC236}">
                <a16:creationId xmlns:a16="http://schemas.microsoft.com/office/drawing/2014/main" id="{5609521F-81CC-D27F-CB39-97EFD5594FD2}"/>
              </a:ext>
            </a:extLst>
          </p:cNvPr>
          <p:cNvSpPr>
            <a:spLocks noGrp="1"/>
          </p:cNvSpPr>
          <p:nvPr>
            <p:ph idx="1"/>
          </p:nvPr>
        </p:nvSpPr>
        <p:spPr/>
        <p:txBody>
          <a:bodyPr>
            <a:normAutofit lnSpcReduction="10000"/>
          </a:bodyPr>
          <a:lstStyle/>
          <a:p>
            <a:r>
              <a:rPr lang="cs-CZ" dirty="0"/>
              <a:t>Proč samoobslužný portál?</a:t>
            </a:r>
          </a:p>
          <a:p>
            <a:pPr marL="630900" lvl="1" indent="-342900">
              <a:buFont typeface="+mj-lt"/>
              <a:buAutoNum type="arabicPeriod"/>
            </a:pPr>
            <a:r>
              <a:rPr lang="cs-CZ" dirty="0"/>
              <a:t>Máme stovky Agendových informačních systémů a některé jsou i více než dvacet let staré. Aktualizace může trvat i deset let a bude stát stovky milionů korun.</a:t>
            </a:r>
          </a:p>
          <a:p>
            <a:pPr marL="630900" lvl="1" indent="-342900">
              <a:buFont typeface="+mj-lt"/>
              <a:buAutoNum type="arabicPeriod"/>
            </a:pPr>
            <a:r>
              <a:rPr lang="cs-CZ" dirty="0"/>
              <a:t>Řadu funkčností ZoPDS nemá smysl řešit na úrovni jednoho systému a je lepší jí realizovat přes samoobslužný portál</a:t>
            </a:r>
          </a:p>
          <a:p>
            <a:r>
              <a:rPr lang="cs-CZ" dirty="0"/>
              <a:t>Samoobslužný portál dokáže vytvořit interface mezi uživatelem a OVM. Nicméně čím více je Samoobslužný portál integrován s příslušným AIS, tím lépe lze systém digitalizovat (přímý přístup k datům agendového systému)</a:t>
            </a:r>
          </a:p>
          <a:p>
            <a:pPr lvl="1"/>
            <a:r>
              <a:rPr lang="cs-CZ" dirty="0"/>
              <a:t>Z toho důvodu se nebudují centrální samoobslužné portály, protože ty by na čerpání sdílených dat musely využívat ISSS a realizace plně funkčního ISSS pro všechny údaje je rovněž otázkou následujících cca deseti let </a:t>
            </a:r>
          </a:p>
        </p:txBody>
      </p:sp>
      <p:sp>
        <p:nvSpPr>
          <p:cNvPr id="4" name="Zástupný symbol pro zápatí 3">
            <a:extLst>
              <a:ext uri="{FF2B5EF4-FFF2-40B4-BE49-F238E27FC236}">
                <a16:creationId xmlns:a16="http://schemas.microsoft.com/office/drawing/2014/main" id="{C3CBCDEC-E08D-7D3B-A9C5-6073D9C037BA}"/>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31493D3C-16AD-90F9-5369-DFBF9786C1C0}"/>
              </a:ext>
            </a:extLst>
          </p:cNvPr>
          <p:cNvSpPr>
            <a:spLocks noGrp="1"/>
          </p:cNvSpPr>
          <p:nvPr>
            <p:ph type="sldNum" sz="quarter" idx="12"/>
          </p:nvPr>
        </p:nvSpPr>
        <p:spPr/>
        <p:txBody>
          <a:bodyPr/>
          <a:lstStyle/>
          <a:p>
            <a:fld id="{F21F385E-1634-DB44-B85F-E63591247372}" type="slidenum">
              <a:rPr lang="cs-CZ" smtClean="0"/>
              <a:t>10</a:t>
            </a:fld>
            <a:endParaRPr lang="cs-CZ"/>
          </a:p>
        </p:txBody>
      </p:sp>
    </p:spTree>
    <p:extLst>
      <p:ext uri="{BB962C8B-B14F-4D97-AF65-F5344CB8AC3E}">
        <p14:creationId xmlns:p14="http://schemas.microsoft.com/office/powerpoint/2010/main" val="70393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7C86133D-455C-153F-3607-E009AFE32FC0}"/>
              </a:ext>
            </a:extLst>
          </p:cNvPr>
          <p:cNvSpPr>
            <a:spLocks noGrp="1"/>
          </p:cNvSpPr>
          <p:nvPr>
            <p:ph type="title"/>
          </p:nvPr>
        </p:nvSpPr>
        <p:spPr/>
        <p:txBody>
          <a:bodyPr/>
          <a:lstStyle/>
          <a:p>
            <a:r>
              <a:rPr lang="cs-CZ" dirty="0"/>
              <a:t>Základní požadavky</a:t>
            </a:r>
          </a:p>
        </p:txBody>
      </p:sp>
      <p:sp>
        <p:nvSpPr>
          <p:cNvPr id="4" name="Zástupný symbol pro zápatí 3">
            <a:extLst>
              <a:ext uri="{FF2B5EF4-FFF2-40B4-BE49-F238E27FC236}">
                <a16:creationId xmlns:a16="http://schemas.microsoft.com/office/drawing/2014/main" id="{1D56BEBB-0ADE-0E56-CA54-86D68FB67799}"/>
              </a:ext>
            </a:extLst>
          </p:cNvPr>
          <p:cNvSpPr>
            <a:spLocks noGrp="1"/>
          </p:cNvSpPr>
          <p:nvPr>
            <p:ph type="ftr" sz="quarter" idx="4294967295"/>
          </p:nvPr>
        </p:nvSpPr>
        <p:spPr>
          <a:xfrm>
            <a:off x="0" y="6324600"/>
            <a:ext cx="5381625" cy="365125"/>
          </a:xfrm>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0C394BB7-AAF9-DB57-5200-703BB68E5DE3}"/>
              </a:ext>
            </a:extLst>
          </p:cNvPr>
          <p:cNvSpPr>
            <a:spLocks noGrp="1"/>
          </p:cNvSpPr>
          <p:nvPr>
            <p:ph type="sldNum" sz="quarter" idx="4294967295"/>
          </p:nvPr>
        </p:nvSpPr>
        <p:spPr>
          <a:xfrm>
            <a:off x="10271125" y="6324600"/>
            <a:ext cx="1920875" cy="365125"/>
          </a:xfrm>
        </p:spPr>
        <p:txBody>
          <a:bodyPr/>
          <a:lstStyle/>
          <a:p>
            <a:fld id="{F21F385E-1634-DB44-B85F-E63591247372}" type="slidenum">
              <a:rPr lang="cs-CZ" smtClean="0"/>
              <a:t>11</a:t>
            </a:fld>
            <a:endParaRPr lang="cs-CZ"/>
          </a:p>
        </p:txBody>
      </p:sp>
    </p:spTree>
    <p:extLst>
      <p:ext uri="{BB962C8B-B14F-4D97-AF65-F5344CB8AC3E}">
        <p14:creationId xmlns:p14="http://schemas.microsoft.com/office/powerpoint/2010/main" val="1408463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F93E5-F2F7-8976-72EB-77C3F640144E}"/>
              </a:ext>
            </a:extLst>
          </p:cNvPr>
          <p:cNvSpPr>
            <a:spLocks noGrp="1"/>
          </p:cNvSpPr>
          <p:nvPr>
            <p:ph type="title"/>
          </p:nvPr>
        </p:nvSpPr>
        <p:spPr/>
        <p:txBody>
          <a:bodyPr/>
          <a:lstStyle/>
          <a:p>
            <a:r>
              <a:rPr lang="cs-CZ" dirty="0"/>
              <a:t>Základní Požadavky_</a:t>
            </a:r>
          </a:p>
        </p:txBody>
      </p:sp>
      <p:sp>
        <p:nvSpPr>
          <p:cNvPr id="3" name="Zástupný obsah 2">
            <a:extLst>
              <a:ext uri="{FF2B5EF4-FFF2-40B4-BE49-F238E27FC236}">
                <a16:creationId xmlns:a16="http://schemas.microsoft.com/office/drawing/2014/main" id="{3CE92B1A-F454-24DB-EFFC-12E1B5EBF64D}"/>
              </a:ext>
            </a:extLst>
          </p:cNvPr>
          <p:cNvSpPr>
            <a:spLocks noGrp="1"/>
          </p:cNvSpPr>
          <p:nvPr>
            <p:ph idx="1"/>
          </p:nvPr>
        </p:nvSpPr>
        <p:spPr/>
        <p:txBody>
          <a:bodyPr/>
          <a:lstStyle/>
          <a:p>
            <a:pPr marL="342900" indent="-342900">
              <a:buFont typeface="+mj-lt"/>
              <a:buAutoNum type="arabicPeriod"/>
            </a:pPr>
            <a:r>
              <a:rPr lang="cs-CZ" dirty="0"/>
              <a:t>Katalog služeb veřejné správy</a:t>
            </a:r>
          </a:p>
          <a:p>
            <a:pPr marL="342900" indent="-342900">
              <a:buFont typeface="+mj-lt"/>
              <a:buAutoNum type="arabicPeriod"/>
            </a:pPr>
            <a:r>
              <a:rPr lang="cs-CZ" dirty="0"/>
              <a:t>Přihlášení pomocí elektronické identifikace NIA</a:t>
            </a:r>
          </a:p>
          <a:p>
            <a:pPr marL="342900" indent="-342900">
              <a:buFont typeface="+mj-lt"/>
              <a:buAutoNum type="arabicPeriod"/>
            </a:pPr>
            <a:r>
              <a:rPr lang="cs-CZ" dirty="0"/>
              <a:t>Předvyplněný formulář (údaje a právní skutečnosti)</a:t>
            </a:r>
          </a:p>
          <a:p>
            <a:pPr marL="342900" indent="-342900">
              <a:buFont typeface="+mj-lt"/>
              <a:buAutoNum type="arabicPeriod"/>
            </a:pPr>
            <a:r>
              <a:rPr lang="cs-CZ" dirty="0"/>
              <a:t>Osvědčení o digitální úkonu</a:t>
            </a:r>
          </a:p>
          <a:p>
            <a:pPr marL="342900" indent="-342900">
              <a:buFont typeface="+mj-lt"/>
              <a:buAutoNum type="arabicPeriod"/>
            </a:pPr>
            <a:r>
              <a:rPr lang="cs-CZ" dirty="0"/>
              <a:t>Autorizace úkonu</a:t>
            </a:r>
          </a:p>
          <a:p>
            <a:pPr marL="342900" indent="-342900">
              <a:buFont typeface="+mj-lt"/>
              <a:buAutoNum type="arabicPeriod"/>
            </a:pPr>
            <a:r>
              <a:rPr lang="cs-CZ" dirty="0" err="1"/>
              <a:t>DesignSystem</a:t>
            </a:r>
            <a:r>
              <a:rPr lang="cs-CZ" dirty="0"/>
              <a:t> a responzivita (technologická neutralita)</a:t>
            </a:r>
          </a:p>
          <a:p>
            <a:pPr marL="342900" indent="-342900">
              <a:buFont typeface="+mj-lt"/>
              <a:buAutoNum type="arabicPeriod"/>
            </a:pPr>
            <a:r>
              <a:rPr lang="cs-CZ" dirty="0"/>
              <a:t>Nepodnikající fyzické osoby nemohou být nuceny využívat digitální služby</a:t>
            </a:r>
          </a:p>
        </p:txBody>
      </p:sp>
    </p:spTree>
    <p:extLst>
      <p:ext uri="{BB962C8B-B14F-4D97-AF65-F5344CB8AC3E}">
        <p14:creationId xmlns:p14="http://schemas.microsoft.com/office/powerpoint/2010/main" val="3845968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4C8051-E9A0-ADFC-9F58-1C83A6AE5D75}"/>
              </a:ext>
            </a:extLst>
          </p:cNvPr>
          <p:cNvSpPr>
            <a:spLocks noGrp="1"/>
          </p:cNvSpPr>
          <p:nvPr>
            <p:ph type="title"/>
          </p:nvPr>
        </p:nvSpPr>
        <p:spPr/>
        <p:txBody>
          <a:bodyPr/>
          <a:lstStyle/>
          <a:p>
            <a:r>
              <a:rPr lang="cs-CZ" dirty="0"/>
              <a:t>Formulář zajišťující předvyplnění údajů</a:t>
            </a:r>
          </a:p>
        </p:txBody>
      </p:sp>
    </p:spTree>
    <p:extLst>
      <p:ext uri="{BB962C8B-B14F-4D97-AF65-F5344CB8AC3E}">
        <p14:creationId xmlns:p14="http://schemas.microsoft.com/office/powerpoint/2010/main" val="1914981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EC2C72-CF06-70B1-2433-B70B1F90E65A}"/>
              </a:ext>
            </a:extLst>
          </p:cNvPr>
          <p:cNvSpPr>
            <a:spLocks noGrp="1"/>
          </p:cNvSpPr>
          <p:nvPr>
            <p:ph type="title"/>
          </p:nvPr>
        </p:nvSpPr>
        <p:spPr>
          <a:xfrm>
            <a:off x="540000" y="431999"/>
            <a:ext cx="4712224" cy="1296000"/>
          </a:xfrm>
        </p:spPr>
        <p:txBody>
          <a:bodyPr/>
          <a:lstStyle/>
          <a:p>
            <a:r>
              <a:rPr lang="cs-CZ" dirty="0"/>
              <a:t>Předvyplnění údajů_</a:t>
            </a:r>
          </a:p>
        </p:txBody>
      </p:sp>
      <p:sp>
        <p:nvSpPr>
          <p:cNvPr id="3" name="Zástupný obsah 2">
            <a:extLst>
              <a:ext uri="{FF2B5EF4-FFF2-40B4-BE49-F238E27FC236}">
                <a16:creationId xmlns:a16="http://schemas.microsoft.com/office/drawing/2014/main" id="{72D3209B-7765-9555-06D7-4D7847881F7C}"/>
              </a:ext>
            </a:extLst>
          </p:cNvPr>
          <p:cNvSpPr>
            <a:spLocks noGrp="1"/>
          </p:cNvSpPr>
          <p:nvPr>
            <p:ph idx="1"/>
          </p:nvPr>
        </p:nvSpPr>
        <p:spPr>
          <a:xfrm>
            <a:off x="538800" y="1936427"/>
            <a:ext cx="4246560" cy="4144869"/>
          </a:xfrm>
        </p:spPr>
        <p:txBody>
          <a:bodyPr>
            <a:normAutofit/>
          </a:bodyPr>
          <a:lstStyle/>
          <a:p>
            <a:r>
              <a:rPr lang="cs-CZ" dirty="0">
                <a:solidFill>
                  <a:srgbClr val="FF0000"/>
                </a:solidFill>
              </a:rPr>
              <a:t>Revize</a:t>
            </a:r>
            <a:r>
              <a:rPr lang="cs-CZ" dirty="0"/>
              <a:t> stávajících formulářů </a:t>
            </a:r>
            <a:r>
              <a:rPr lang="cs-CZ" dirty="0">
                <a:solidFill>
                  <a:srgbClr val="FF0000"/>
                </a:solidFill>
              </a:rPr>
              <a:t>zda</a:t>
            </a:r>
            <a:r>
              <a:rPr lang="cs-CZ" dirty="0"/>
              <a:t>, v rozporu § 7 </a:t>
            </a:r>
            <a:r>
              <a:rPr lang="cs-CZ" dirty="0" err="1"/>
              <a:t>ZoPDS</a:t>
            </a:r>
            <a:r>
              <a:rPr lang="cs-CZ" dirty="0"/>
              <a:t>, </a:t>
            </a:r>
            <a:r>
              <a:rPr lang="cs-CZ" dirty="0">
                <a:solidFill>
                  <a:srgbClr val="FF0000"/>
                </a:solidFill>
              </a:rPr>
              <a:t>nevyžadují  údaje</a:t>
            </a:r>
            <a:r>
              <a:rPr lang="cs-CZ" dirty="0"/>
              <a:t> ze </a:t>
            </a:r>
            <a:r>
              <a:rPr lang="cs-CZ" dirty="0">
                <a:solidFill>
                  <a:srgbClr val="FF0000"/>
                </a:solidFill>
              </a:rPr>
              <a:t>ZR</a:t>
            </a:r>
            <a:r>
              <a:rPr lang="cs-CZ" dirty="0"/>
              <a:t> nebo </a:t>
            </a:r>
            <a:r>
              <a:rPr lang="cs-CZ" dirty="0">
                <a:solidFill>
                  <a:srgbClr val="FF0000"/>
                </a:solidFill>
              </a:rPr>
              <a:t>AIS</a:t>
            </a:r>
            <a:r>
              <a:rPr lang="cs-CZ" dirty="0"/>
              <a:t>, které si OVM má zjistit sám,</a:t>
            </a:r>
          </a:p>
          <a:p>
            <a:r>
              <a:rPr lang="cs-CZ" sz="1800" b="0" i="1" cap="none" dirty="0">
                <a:solidFill>
                  <a:schemeClr val="tx1"/>
                </a:solidFill>
                <a:latin typeface="+mn-lt"/>
              </a:rPr>
              <a:t>citace zákona: „OVM nevyžaduje údaje vedené v základním registru nebo agendovém informačním systému, které jsou mu zpřístupněné pro výkon agendy nebo na základě souhlasu uživatele služby“.</a:t>
            </a:r>
            <a:endParaRPr lang="cs-CZ" i="1" dirty="0"/>
          </a:p>
          <a:p>
            <a:endParaRPr lang="cs-CZ" dirty="0"/>
          </a:p>
          <a:p>
            <a:endParaRPr lang="cs-CZ" dirty="0"/>
          </a:p>
        </p:txBody>
      </p:sp>
      <p:pic>
        <p:nvPicPr>
          <p:cNvPr id="4" name="Obrázek 3">
            <a:extLst>
              <a:ext uri="{FF2B5EF4-FFF2-40B4-BE49-F238E27FC236}">
                <a16:creationId xmlns:a16="http://schemas.microsoft.com/office/drawing/2014/main" id="{A2A94F7E-DF53-8CAC-9FEE-AA4E0A775F3B}"/>
              </a:ext>
            </a:extLst>
          </p:cNvPr>
          <p:cNvPicPr>
            <a:picLocks noChangeAspect="1"/>
          </p:cNvPicPr>
          <p:nvPr/>
        </p:nvPicPr>
        <p:blipFill>
          <a:blip r:embed="rId2"/>
          <a:stretch>
            <a:fillRect/>
          </a:stretch>
        </p:blipFill>
        <p:spPr>
          <a:xfrm>
            <a:off x="4910667" y="0"/>
            <a:ext cx="7281333" cy="6858000"/>
          </a:xfrm>
          <a:prstGeom prst="rect">
            <a:avLst/>
          </a:prstGeom>
        </p:spPr>
      </p:pic>
    </p:spTree>
    <p:extLst>
      <p:ext uri="{BB962C8B-B14F-4D97-AF65-F5344CB8AC3E}">
        <p14:creationId xmlns:p14="http://schemas.microsoft.com/office/powerpoint/2010/main" val="3793631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EC2C72-CF06-70B1-2433-B70B1F90E65A}"/>
              </a:ext>
            </a:extLst>
          </p:cNvPr>
          <p:cNvSpPr>
            <a:spLocks noGrp="1"/>
          </p:cNvSpPr>
          <p:nvPr>
            <p:ph type="title"/>
          </p:nvPr>
        </p:nvSpPr>
        <p:spPr>
          <a:xfrm>
            <a:off x="540000" y="431999"/>
            <a:ext cx="3879600" cy="1296000"/>
          </a:xfrm>
        </p:spPr>
        <p:txBody>
          <a:bodyPr>
            <a:normAutofit fontScale="90000"/>
          </a:bodyPr>
          <a:lstStyle/>
          <a:p>
            <a:r>
              <a:rPr lang="cs-CZ" dirty="0"/>
              <a:t>Předvyplnění práv a povinností_</a:t>
            </a:r>
          </a:p>
        </p:txBody>
      </p:sp>
      <p:sp>
        <p:nvSpPr>
          <p:cNvPr id="3" name="Zástupný obsah 2">
            <a:extLst>
              <a:ext uri="{FF2B5EF4-FFF2-40B4-BE49-F238E27FC236}">
                <a16:creationId xmlns:a16="http://schemas.microsoft.com/office/drawing/2014/main" id="{72D3209B-7765-9555-06D7-4D7847881F7C}"/>
              </a:ext>
            </a:extLst>
          </p:cNvPr>
          <p:cNvSpPr>
            <a:spLocks noGrp="1"/>
          </p:cNvSpPr>
          <p:nvPr>
            <p:ph idx="1"/>
          </p:nvPr>
        </p:nvSpPr>
        <p:spPr>
          <a:xfrm>
            <a:off x="538800" y="2239108"/>
            <a:ext cx="3880800" cy="3770301"/>
          </a:xfrm>
        </p:spPr>
        <p:txBody>
          <a:bodyPr>
            <a:normAutofit/>
          </a:bodyPr>
          <a:lstStyle/>
          <a:p>
            <a:pPr marL="0" indent="0">
              <a:buNone/>
            </a:pPr>
            <a:r>
              <a:rPr lang="cs-CZ" sz="2000" dirty="0"/>
              <a:t>Je třeba </a:t>
            </a:r>
            <a:r>
              <a:rPr lang="cs-CZ" sz="2000" dirty="0">
                <a:solidFill>
                  <a:srgbClr val="FF0000"/>
                </a:solidFill>
              </a:rPr>
              <a:t>revize stávajících formulářů</a:t>
            </a:r>
            <a:r>
              <a:rPr lang="cs-CZ" sz="2000" dirty="0"/>
              <a:t> zda nevyžadují, v rozporu § 9 </a:t>
            </a:r>
            <a:r>
              <a:rPr lang="cs-CZ" sz="2000" dirty="0" err="1"/>
              <a:t>ZoPDS</a:t>
            </a:r>
            <a:r>
              <a:rPr lang="cs-CZ" sz="2000" dirty="0"/>
              <a:t>, PPP (požadavek na doložení </a:t>
            </a:r>
            <a:r>
              <a:rPr lang="cs-CZ" sz="2000" dirty="0">
                <a:solidFill>
                  <a:srgbClr val="FF0000"/>
                </a:solidFill>
              </a:rPr>
              <a:t>práva</a:t>
            </a:r>
            <a:r>
              <a:rPr lang="cs-CZ" sz="2000" dirty="0"/>
              <a:t>, </a:t>
            </a:r>
            <a:r>
              <a:rPr lang="cs-CZ" sz="2000" dirty="0">
                <a:solidFill>
                  <a:srgbClr val="FF0000"/>
                </a:solidFill>
              </a:rPr>
              <a:t>povinnosti</a:t>
            </a:r>
            <a:r>
              <a:rPr lang="cs-CZ" sz="2000" dirty="0"/>
              <a:t> či </a:t>
            </a:r>
            <a:r>
              <a:rPr lang="cs-CZ" sz="2000" dirty="0">
                <a:solidFill>
                  <a:srgbClr val="FF0000"/>
                </a:solidFill>
              </a:rPr>
              <a:t>právní skutečnosti</a:t>
            </a:r>
            <a:r>
              <a:rPr lang="cs-CZ" sz="2000" dirty="0"/>
              <a:t>). Např. rozhodnutí, doklad, průkaz nebo osvědčení, pokud prokázal svoji totožnost. To vše si </a:t>
            </a:r>
            <a:r>
              <a:rPr lang="cs-CZ" sz="2000" dirty="0">
                <a:solidFill>
                  <a:srgbClr val="FF0000"/>
                </a:solidFill>
              </a:rPr>
              <a:t>OVM má zjistit sám</a:t>
            </a:r>
            <a:r>
              <a:rPr lang="cs-CZ" sz="2000" dirty="0"/>
              <a:t>.</a:t>
            </a:r>
          </a:p>
        </p:txBody>
      </p:sp>
      <p:pic>
        <p:nvPicPr>
          <p:cNvPr id="5" name="Obrázek 4">
            <a:extLst>
              <a:ext uri="{FF2B5EF4-FFF2-40B4-BE49-F238E27FC236}">
                <a16:creationId xmlns:a16="http://schemas.microsoft.com/office/drawing/2014/main" id="{1100B4B4-D885-C906-A980-1665EEDD2B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712049"/>
            <a:ext cx="7772400" cy="5433901"/>
          </a:xfrm>
          <a:prstGeom prst="rect">
            <a:avLst/>
          </a:prstGeom>
        </p:spPr>
      </p:pic>
      <p:sp>
        <p:nvSpPr>
          <p:cNvPr id="4" name="Nadpis 6">
            <a:extLst>
              <a:ext uri="{FF2B5EF4-FFF2-40B4-BE49-F238E27FC236}">
                <a16:creationId xmlns:a16="http://schemas.microsoft.com/office/drawing/2014/main" id="{54842E0A-9B0D-E472-2C49-717917E06DCC}"/>
              </a:ext>
            </a:extLst>
          </p:cNvPr>
          <p:cNvSpPr txBox="1">
            <a:spLocks/>
          </p:cNvSpPr>
          <p:nvPr/>
        </p:nvSpPr>
        <p:spPr>
          <a:xfrm>
            <a:off x="3087927" y="6325353"/>
            <a:ext cx="1921042" cy="365125"/>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3600" b="0" i="0" kern="1200" cap="all" baseline="0">
                <a:solidFill>
                  <a:schemeClr val="accent1"/>
                </a:solidFill>
                <a:latin typeface="Azeret Mono Medium" pitchFamily="2" charset="0"/>
                <a:ea typeface="+mj-ea"/>
                <a:cs typeface="+mj-cs"/>
              </a:defRPr>
            </a:lvl1pPr>
          </a:lstStyle>
          <a:p>
            <a:pPr algn="ctr"/>
            <a:r>
              <a:rPr lang="cs-CZ" sz="1600" dirty="0">
                <a:solidFill>
                  <a:schemeClr val="tx1"/>
                </a:solidFill>
              </a:rPr>
              <a:t>DIA</a:t>
            </a:r>
            <a:r>
              <a:rPr lang="cs-CZ" sz="1600" dirty="0"/>
              <a:t>.GOV.CZ</a:t>
            </a:r>
          </a:p>
        </p:txBody>
      </p:sp>
    </p:spTree>
    <p:extLst>
      <p:ext uri="{BB962C8B-B14F-4D97-AF65-F5344CB8AC3E}">
        <p14:creationId xmlns:p14="http://schemas.microsoft.com/office/powerpoint/2010/main" val="1258797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7026C9-A782-4CAB-8999-2FF5DDC8BD93}"/>
              </a:ext>
            </a:extLst>
          </p:cNvPr>
          <p:cNvSpPr>
            <a:spLocks noGrp="1"/>
          </p:cNvSpPr>
          <p:nvPr>
            <p:ph type="title"/>
          </p:nvPr>
        </p:nvSpPr>
        <p:spPr/>
        <p:txBody>
          <a:bodyPr/>
          <a:lstStyle/>
          <a:p>
            <a:r>
              <a:rPr lang="cs-CZ" dirty="0"/>
              <a:t>Osvědčení o digitálním úkonu</a:t>
            </a:r>
          </a:p>
        </p:txBody>
      </p:sp>
    </p:spTree>
    <p:extLst>
      <p:ext uri="{BB962C8B-B14F-4D97-AF65-F5344CB8AC3E}">
        <p14:creationId xmlns:p14="http://schemas.microsoft.com/office/powerpoint/2010/main" val="2268632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F110F5-6A12-C799-D475-F7B032E3D3DB}"/>
              </a:ext>
            </a:extLst>
          </p:cNvPr>
          <p:cNvSpPr>
            <a:spLocks noGrp="1"/>
          </p:cNvSpPr>
          <p:nvPr>
            <p:ph type="title"/>
          </p:nvPr>
        </p:nvSpPr>
        <p:spPr/>
        <p:txBody>
          <a:bodyPr/>
          <a:lstStyle/>
          <a:p>
            <a:r>
              <a:rPr lang="cs-CZ" dirty="0"/>
              <a:t>Osvědčení o digitálním úkonu_</a:t>
            </a:r>
          </a:p>
        </p:txBody>
      </p:sp>
      <p:sp>
        <p:nvSpPr>
          <p:cNvPr id="3" name="Zástupný obsah 2">
            <a:extLst>
              <a:ext uri="{FF2B5EF4-FFF2-40B4-BE49-F238E27FC236}">
                <a16:creationId xmlns:a16="http://schemas.microsoft.com/office/drawing/2014/main" id="{11BF13B5-DABA-A240-CC47-B074120226C2}"/>
              </a:ext>
            </a:extLst>
          </p:cNvPr>
          <p:cNvSpPr>
            <a:spLocks noGrp="1"/>
          </p:cNvSpPr>
          <p:nvPr>
            <p:ph idx="1"/>
          </p:nvPr>
        </p:nvSpPr>
        <p:spPr/>
        <p:txBody>
          <a:bodyPr/>
          <a:lstStyle/>
          <a:p>
            <a:r>
              <a:rPr lang="cs-CZ" dirty="0"/>
              <a:t>Po učinění digitálního úkonu bude  bezodkladně poskytnout uživateli služby </a:t>
            </a:r>
            <a:r>
              <a:rPr lang="cs-CZ" b="1" u="sng" dirty="0"/>
              <a:t>osvědčení o digitálním úkonu</a:t>
            </a:r>
            <a:r>
              <a:rPr lang="cs-CZ" dirty="0"/>
              <a:t>. Osvědčení bude dle výběru uživatele zasláno do datové schránky nebo bude dostupné na portálu, kde si ho uživatel může poslat e-mailem nebo stáhnout a pomocí elektronické konverze převést na KMVS  dle § 5 ZoPDS</a:t>
            </a:r>
          </a:p>
          <a:p>
            <a:r>
              <a:rPr lang="cs-CZ" dirty="0"/>
              <a:t>Osvědčení o digitálním úkonu obsahuje důvěryhodné zachycení obsahu digitálního úkonu nebo jinou identifikaci digitálního úkonu, určení osoby, která jej učinila, adresáta digitálního úkonu a způsob, datum a čas provedení digitálního úkonu. Osvědčení musí být opatřeno kvalifikovanou elektronickou pečetí a kvalifikovaným elektronickým časovým razítkem orgánu veřejné moci. ZoPDS § 5 odst. 2</a:t>
            </a:r>
          </a:p>
          <a:p>
            <a:endParaRPr lang="cs-CZ" dirty="0"/>
          </a:p>
          <a:p>
            <a:endParaRPr lang="cs-CZ" dirty="0"/>
          </a:p>
        </p:txBody>
      </p:sp>
      <p:sp>
        <p:nvSpPr>
          <p:cNvPr id="4" name="Zástupný symbol pro zápatí 3">
            <a:extLst>
              <a:ext uri="{FF2B5EF4-FFF2-40B4-BE49-F238E27FC236}">
                <a16:creationId xmlns:a16="http://schemas.microsoft.com/office/drawing/2014/main" id="{294258C9-457F-48B6-F0F4-AF62B8B975A8}"/>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E8C6B396-ECEF-3DCA-4DD9-632DB92AC071}"/>
              </a:ext>
            </a:extLst>
          </p:cNvPr>
          <p:cNvSpPr>
            <a:spLocks noGrp="1"/>
          </p:cNvSpPr>
          <p:nvPr>
            <p:ph type="sldNum" sz="quarter" idx="12"/>
          </p:nvPr>
        </p:nvSpPr>
        <p:spPr/>
        <p:txBody>
          <a:bodyPr/>
          <a:lstStyle/>
          <a:p>
            <a:fld id="{F21F385E-1634-DB44-B85F-E63591247372}" type="slidenum">
              <a:rPr lang="cs-CZ" smtClean="0"/>
              <a:t>17</a:t>
            </a:fld>
            <a:endParaRPr lang="cs-CZ"/>
          </a:p>
        </p:txBody>
      </p:sp>
    </p:spTree>
    <p:extLst>
      <p:ext uri="{BB962C8B-B14F-4D97-AF65-F5344CB8AC3E}">
        <p14:creationId xmlns:p14="http://schemas.microsoft.com/office/powerpoint/2010/main" val="95878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AA07BC-A23C-7D1B-7EE4-F57C0A8C6B84}"/>
              </a:ext>
            </a:extLst>
          </p:cNvPr>
          <p:cNvSpPr>
            <a:spLocks noGrp="1"/>
          </p:cNvSpPr>
          <p:nvPr>
            <p:ph type="title"/>
          </p:nvPr>
        </p:nvSpPr>
        <p:spPr/>
        <p:txBody>
          <a:bodyPr/>
          <a:lstStyle/>
          <a:p>
            <a:r>
              <a:rPr lang="cs-CZ" dirty="0"/>
              <a:t>Proč je důležité osvědčení o digitálním úkonu (ODÚ)?</a:t>
            </a:r>
          </a:p>
        </p:txBody>
      </p:sp>
      <p:sp>
        <p:nvSpPr>
          <p:cNvPr id="3" name="Zástupný obsah 2">
            <a:extLst>
              <a:ext uri="{FF2B5EF4-FFF2-40B4-BE49-F238E27FC236}">
                <a16:creationId xmlns:a16="http://schemas.microsoft.com/office/drawing/2014/main" id="{DEF896C3-BB19-61D0-0A82-89E28085BA4E}"/>
              </a:ext>
            </a:extLst>
          </p:cNvPr>
          <p:cNvSpPr>
            <a:spLocks noGrp="1"/>
          </p:cNvSpPr>
          <p:nvPr>
            <p:ph idx="1"/>
          </p:nvPr>
        </p:nvSpPr>
        <p:spPr/>
        <p:txBody>
          <a:bodyPr/>
          <a:lstStyle/>
          <a:p>
            <a:r>
              <a:rPr lang="cs-CZ" dirty="0"/>
              <a:t>Požadavek nejen </a:t>
            </a:r>
            <a:r>
              <a:rPr lang="cs-CZ" dirty="0" err="1"/>
              <a:t>eGovernemt</a:t>
            </a:r>
            <a:r>
              <a:rPr lang="cs-CZ" dirty="0"/>
              <a:t> benchmark je, aby uživatel měl jako zpětnou vazbu potvrzení úkonu, který vůči OVM provedl</a:t>
            </a:r>
          </a:p>
          <a:p>
            <a:r>
              <a:rPr lang="cs-CZ" dirty="0"/>
              <a:t>Původní požadavek tzv. Úplné elektronické podání (ÚEP) zajišťovalo transparentnost celého procesu. V rámci ZoPDS se celé ÚEP smrsklo na jeden základní požadavek a to je Osvědčení o digitálním úkonu.</a:t>
            </a:r>
          </a:p>
          <a:p>
            <a:r>
              <a:rPr lang="cs-CZ" dirty="0"/>
              <a:t>Osvědčení o digitálním úkonu je základní požadavek, respektive právo občana ohledně transparentnosti podání u digitálního úkonu</a:t>
            </a:r>
          </a:p>
          <a:p>
            <a:r>
              <a:rPr lang="cs-CZ" dirty="0"/>
              <a:t>Osvědčení je možné převést pomocí autorizované konverze na Czech Point a může sloužit jako doklad o žádosti nebo podání. Standardně se odesílá do datové schránky a mělo by být dostupné i na příslušném portálu</a:t>
            </a:r>
          </a:p>
        </p:txBody>
      </p:sp>
      <p:sp>
        <p:nvSpPr>
          <p:cNvPr id="4" name="Zástupný symbol pro zápatí 3">
            <a:extLst>
              <a:ext uri="{FF2B5EF4-FFF2-40B4-BE49-F238E27FC236}">
                <a16:creationId xmlns:a16="http://schemas.microsoft.com/office/drawing/2014/main" id="{8E8EE429-7416-AFF6-C779-52AAF026CA89}"/>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8056C7B2-11E7-DCCC-B91C-178BD5BF2DAB}"/>
              </a:ext>
            </a:extLst>
          </p:cNvPr>
          <p:cNvSpPr>
            <a:spLocks noGrp="1"/>
          </p:cNvSpPr>
          <p:nvPr>
            <p:ph type="sldNum" sz="quarter" idx="12"/>
          </p:nvPr>
        </p:nvSpPr>
        <p:spPr/>
        <p:txBody>
          <a:bodyPr/>
          <a:lstStyle/>
          <a:p>
            <a:fld id="{F21F385E-1634-DB44-B85F-E63591247372}" type="slidenum">
              <a:rPr lang="cs-CZ" smtClean="0"/>
              <a:t>18</a:t>
            </a:fld>
            <a:endParaRPr lang="cs-CZ"/>
          </a:p>
        </p:txBody>
      </p:sp>
    </p:spTree>
    <p:extLst>
      <p:ext uri="{BB962C8B-B14F-4D97-AF65-F5344CB8AC3E}">
        <p14:creationId xmlns:p14="http://schemas.microsoft.com/office/powerpoint/2010/main" val="2485415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0D1352-89F0-4383-22E7-74F6642DFEA4}"/>
              </a:ext>
            </a:extLst>
          </p:cNvPr>
          <p:cNvSpPr>
            <a:spLocks noGrp="1"/>
          </p:cNvSpPr>
          <p:nvPr>
            <p:ph type="title"/>
          </p:nvPr>
        </p:nvSpPr>
        <p:spPr/>
        <p:txBody>
          <a:bodyPr/>
          <a:lstStyle/>
          <a:p>
            <a:r>
              <a:rPr lang="cs-CZ" dirty="0"/>
              <a:t>Evidence osvědčení o digitálním úkonu</a:t>
            </a:r>
          </a:p>
        </p:txBody>
      </p:sp>
      <p:sp>
        <p:nvSpPr>
          <p:cNvPr id="3" name="Zástupný obsah 2">
            <a:extLst>
              <a:ext uri="{FF2B5EF4-FFF2-40B4-BE49-F238E27FC236}">
                <a16:creationId xmlns:a16="http://schemas.microsoft.com/office/drawing/2014/main" id="{B707230D-0E30-BBBF-B396-C8B5090588A5}"/>
              </a:ext>
            </a:extLst>
          </p:cNvPr>
          <p:cNvSpPr>
            <a:spLocks noGrp="1"/>
          </p:cNvSpPr>
          <p:nvPr>
            <p:ph idx="1"/>
          </p:nvPr>
        </p:nvSpPr>
        <p:spPr/>
        <p:txBody>
          <a:bodyPr>
            <a:normAutofit/>
          </a:bodyPr>
          <a:lstStyle/>
          <a:p>
            <a:r>
              <a:rPr lang="cs-CZ" dirty="0"/>
              <a:t>Jednoznačně patří do Spisové služby nebo do IS který není </a:t>
            </a:r>
            <a:r>
              <a:rPr lang="cs-CZ" dirty="0" err="1"/>
              <a:t>eSSSL</a:t>
            </a:r>
            <a:r>
              <a:rPr lang="cs-CZ" dirty="0"/>
              <a:t> nebo do samostatné evidence dokladů </a:t>
            </a:r>
          </a:p>
          <a:p>
            <a:pPr lvl="1"/>
            <a:r>
              <a:rPr lang="cs-CZ" dirty="0"/>
              <a:t>Vznikl dokument obsahující původce, obsah, čas (veřejná listina)</a:t>
            </a:r>
          </a:p>
          <a:p>
            <a:pPr lvl="1"/>
            <a:r>
              <a:rPr lang="cs-CZ" dirty="0"/>
              <a:t>Byl odeslán samoobslužným portálem (metodický výklad)</a:t>
            </a:r>
          </a:p>
          <a:p>
            <a:pPr lvl="1"/>
            <a:r>
              <a:rPr lang="cs-CZ" dirty="0"/>
              <a:t>Je to dokument!!!! Vystavil ho portál. </a:t>
            </a:r>
          </a:p>
          <a:p>
            <a:pPr lvl="1"/>
            <a:r>
              <a:rPr lang="cs-CZ" dirty="0"/>
              <a:t>Osvědčení zakládá právo na správní lhůty a musí by být součástí podání</a:t>
            </a:r>
          </a:p>
          <a:p>
            <a:endParaRPr lang="cs-CZ" dirty="0"/>
          </a:p>
          <a:p>
            <a:endParaRPr lang="cs-CZ" dirty="0"/>
          </a:p>
        </p:txBody>
      </p:sp>
      <p:sp>
        <p:nvSpPr>
          <p:cNvPr id="4" name="Zástupný symbol pro zápatí 3">
            <a:extLst>
              <a:ext uri="{FF2B5EF4-FFF2-40B4-BE49-F238E27FC236}">
                <a16:creationId xmlns:a16="http://schemas.microsoft.com/office/drawing/2014/main" id="{04E8ED3E-6872-FC1E-2CB7-97E1A7C4171F}"/>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A10EE6A7-5D5E-A3DC-700D-4A8DEEAB668F}"/>
              </a:ext>
            </a:extLst>
          </p:cNvPr>
          <p:cNvSpPr>
            <a:spLocks noGrp="1"/>
          </p:cNvSpPr>
          <p:nvPr>
            <p:ph type="sldNum" sz="quarter" idx="12"/>
          </p:nvPr>
        </p:nvSpPr>
        <p:spPr/>
        <p:txBody>
          <a:bodyPr/>
          <a:lstStyle/>
          <a:p>
            <a:fld id="{F21F385E-1634-DB44-B85F-E63591247372}" type="slidenum">
              <a:rPr lang="cs-CZ" smtClean="0"/>
              <a:t>19</a:t>
            </a:fld>
            <a:endParaRPr lang="cs-CZ"/>
          </a:p>
        </p:txBody>
      </p:sp>
    </p:spTree>
    <p:extLst>
      <p:ext uri="{BB962C8B-B14F-4D97-AF65-F5344CB8AC3E}">
        <p14:creationId xmlns:p14="http://schemas.microsoft.com/office/powerpoint/2010/main" val="2013600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F787BC-BBA5-38E5-E6F6-7417133F6E5E}"/>
              </a:ext>
            </a:extLst>
          </p:cNvPr>
          <p:cNvSpPr>
            <a:spLocks noGrp="1"/>
          </p:cNvSpPr>
          <p:nvPr>
            <p:ph type="title"/>
          </p:nvPr>
        </p:nvSpPr>
        <p:spPr/>
        <p:txBody>
          <a:bodyPr/>
          <a:lstStyle/>
          <a:p>
            <a:r>
              <a:rPr lang="cs-CZ" dirty="0"/>
              <a:t>Obsah_</a:t>
            </a:r>
          </a:p>
        </p:txBody>
      </p:sp>
      <p:sp>
        <p:nvSpPr>
          <p:cNvPr id="3" name="Zástupný obsah 2">
            <a:extLst>
              <a:ext uri="{FF2B5EF4-FFF2-40B4-BE49-F238E27FC236}">
                <a16:creationId xmlns:a16="http://schemas.microsoft.com/office/drawing/2014/main" id="{4E33FA45-BCF6-6EA1-F492-EBEAC5EA218F}"/>
              </a:ext>
            </a:extLst>
          </p:cNvPr>
          <p:cNvSpPr>
            <a:spLocks noGrp="1"/>
          </p:cNvSpPr>
          <p:nvPr>
            <p:ph sz="half" idx="1"/>
          </p:nvPr>
        </p:nvSpPr>
        <p:spPr>
          <a:xfrm>
            <a:off x="540000" y="1620000"/>
            <a:ext cx="10254380" cy="4046538"/>
          </a:xfrm>
        </p:spPr>
        <p:txBody>
          <a:bodyPr/>
          <a:lstStyle/>
          <a:p>
            <a:r>
              <a:rPr lang="cs-CZ" dirty="0"/>
              <a:t>Ideální řešení</a:t>
            </a:r>
          </a:p>
          <a:p>
            <a:pPr lvl="1"/>
            <a:r>
              <a:rPr lang="cs-CZ" dirty="0"/>
              <a:t>Agendový informační systém dle ZoPDS</a:t>
            </a:r>
          </a:p>
          <a:p>
            <a:r>
              <a:rPr lang="cs-CZ" dirty="0"/>
              <a:t>Univerzální řešení</a:t>
            </a:r>
          </a:p>
          <a:p>
            <a:pPr lvl="1"/>
            <a:r>
              <a:rPr lang="cs-CZ" dirty="0"/>
              <a:t>Samoobslužný portál</a:t>
            </a:r>
          </a:p>
          <a:p>
            <a:r>
              <a:rPr lang="cs-CZ" dirty="0"/>
              <a:t>Základní požadavky</a:t>
            </a:r>
          </a:p>
          <a:p>
            <a:r>
              <a:rPr lang="cs-CZ" dirty="0"/>
              <a:t>Minimální viditelné řešení</a:t>
            </a:r>
          </a:p>
          <a:p>
            <a:r>
              <a:rPr lang="cs-CZ" dirty="0"/>
              <a:t>Minimální požadavek na digitalizaci</a:t>
            </a:r>
          </a:p>
          <a:p>
            <a:endParaRPr lang="cs-CZ" dirty="0"/>
          </a:p>
        </p:txBody>
      </p:sp>
      <p:sp>
        <p:nvSpPr>
          <p:cNvPr id="5" name="Zástupný symbol pro zápatí 4">
            <a:extLst>
              <a:ext uri="{FF2B5EF4-FFF2-40B4-BE49-F238E27FC236}">
                <a16:creationId xmlns:a16="http://schemas.microsoft.com/office/drawing/2014/main" id="{73DB542B-0DE8-DFBF-F542-D8090C0F2101}"/>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6" name="Zástupný symbol pro číslo snímku 5">
            <a:extLst>
              <a:ext uri="{FF2B5EF4-FFF2-40B4-BE49-F238E27FC236}">
                <a16:creationId xmlns:a16="http://schemas.microsoft.com/office/drawing/2014/main" id="{4D17BEA9-B896-88B1-27E5-582A17E5E9ED}"/>
              </a:ext>
            </a:extLst>
          </p:cNvPr>
          <p:cNvSpPr>
            <a:spLocks noGrp="1"/>
          </p:cNvSpPr>
          <p:nvPr>
            <p:ph type="sldNum" sz="quarter" idx="12"/>
          </p:nvPr>
        </p:nvSpPr>
        <p:spPr/>
        <p:txBody>
          <a:bodyPr/>
          <a:lstStyle/>
          <a:p>
            <a:fld id="{F21F385E-1634-DB44-B85F-E63591247372}" type="slidenum">
              <a:rPr lang="cs-CZ" smtClean="0"/>
              <a:t>2</a:t>
            </a:fld>
            <a:endParaRPr lang="cs-CZ"/>
          </a:p>
        </p:txBody>
      </p:sp>
    </p:spTree>
    <p:extLst>
      <p:ext uri="{BB962C8B-B14F-4D97-AF65-F5344CB8AC3E}">
        <p14:creationId xmlns:p14="http://schemas.microsoft.com/office/powerpoint/2010/main" val="2448226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C71F0F-B2B8-B78D-16D5-542264F00D68}"/>
              </a:ext>
            </a:extLst>
          </p:cNvPr>
          <p:cNvSpPr>
            <a:spLocks noGrp="1"/>
          </p:cNvSpPr>
          <p:nvPr>
            <p:ph type="title"/>
          </p:nvPr>
        </p:nvSpPr>
        <p:spPr/>
        <p:txBody>
          <a:bodyPr/>
          <a:lstStyle/>
          <a:p>
            <a:r>
              <a:rPr lang="cs-CZ" dirty="0"/>
              <a:t>Evidence osvědčení o digitálním úkonu</a:t>
            </a:r>
          </a:p>
        </p:txBody>
      </p:sp>
      <p:sp>
        <p:nvSpPr>
          <p:cNvPr id="3" name="Zástupný obsah 2">
            <a:extLst>
              <a:ext uri="{FF2B5EF4-FFF2-40B4-BE49-F238E27FC236}">
                <a16:creationId xmlns:a16="http://schemas.microsoft.com/office/drawing/2014/main" id="{31B33708-089A-00E8-4C7E-608713F5FC6D}"/>
              </a:ext>
            </a:extLst>
          </p:cNvPr>
          <p:cNvSpPr>
            <a:spLocks noGrp="1"/>
          </p:cNvSpPr>
          <p:nvPr>
            <p:ph idx="1"/>
          </p:nvPr>
        </p:nvSpPr>
        <p:spPr/>
        <p:txBody>
          <a:bodyPr>
            <a:normAutofit/>
          </a:bodyPr>
          <a:lstStyle/>
          <a:p>
            <a:r>
              <a:rPr lang="cs-CZ" dirty="0"/>
              <a:t>I když to zákon jasně neříká, měl by uživatel mít možnost vidět evidenci osvědčení s možností stažení</a:t>
            </a:r>
          </a:p>
          <a:p>
            <a:r>
              <a:rPr lang="cs-CZ" dirty="0"/>
              <a:t>Osvědčení o digitálním úkonu s elektronickou pečetí a časovým razítkem je dokument jednoznačně patří do Spisové služby nebo do IS který není </a:t>
            </a:r>
            <a:r>
              <a:rPr lang="cs-CZ" dirty="0" err="1"/>
              <a:t>eSSSL</a:t>
            </a:r>
            <a:r>
              <a:rPr lang="cs-CZ" dirty="0"/>
              <a:t> nebo do samostatné evidence dokladů </a:t>
            </a:r>
          </a:p>
          <a:p>
            <a:pPr lvl="1"/>
            <a:r>
              <a:rPr lang="cs-CZ" dirty="0"/>
              <a:t>Vznikl dokument obsahující původce, obsah, čas (veřejná listina)</a:t>
            </a:r>
          </a:p>
          <a:p>
            <a:pPr lvl="1"/>
            <a:r>
              <a:rPr lang="cs-CZ" dirty="0"/>
              <a:t>Byl odeslán samoobslužným portálem (metodický výklad)</a:t>
            </a:r>
          </a:p>
          <a:p>
            <a:pPr lvl="1"/>
            <a:r>
              <a:rPr lang="cs-CZ" dirty="0"/>
              <a:t>Je to dokument!!!! Vystavil ho portál. </a:t>
            </a:r>
          </a:p>
          <a:p>
            <a:r>
              <a:rPr lang="cs-CZ" dirty="0"/>
              <a:t>Osvědčení zakládá právo na správní lhůty a musí by být součástí podání</a:t>
            </a:r>
          </a:p>
          <a:p>
            <a:endParaRPr lang="cs-CZ" dirty="0"/>
          </a:p>
          <a:p>
            <a:endParaRPr lang="cs-CZ" dirty="0"/>
          </a:p>
        </p:txBody>
      </p:sp>
      <p:sp>
        <p:nvSpPr>
          <p:cNvPr id="4" name="Zástupný symbol pro zápatí 3">
            <a:extLst>
              <a:ext uri="{FF2B5EF4-FFF2-40B4-BE49-F238E27FC236}">
                <a16:creationId xmlns:a16="http://schemas.microsoft.com/office/drawing/2014/main" id="{6CC43555-EE96-F1DB-5BE2-87B317FFC3B5}"/>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D4A7D20A-9F5D-43FF-9FB4-F91F5422B611}"/>
              </a:ext>
            </a:extLst>
          </p:cNvPr>
          <p:cNvSpPr>
            <a:spLocks noGrp="1"/>
          </p:cNvSpPr>
          <p:nvPr>
            <p:ph type="sldNum" sz="quarter" idx="12"/>
          </p:nvPr>
        </p:nvSpPr>
        <p:spPr/>
        <p:txBody>
          <a:bodyPr/>
          <a:lstStyle/>
          <a:p>
            <a:fld id="{F21F385E-1634-DB44-B85F-E63591247372}" type="slidenum">
              <a:rPr lang="cs-CZ" smtClean="0"/>
              <a:t>20</a:t>
            </a:fld>
            <a:endParaRPr lang="cs-CZ"/>
          </a:p>
        </p:txBody>
      </p:sp>
    </p:spTree>
    <p:extLst>
      <p:ext uri="{BB962C8B-B14F-4D97-AF65-F5344CB8AC3E}">
        <p14:creationId xmlns:p14="http://schemas.microsoft.com/office/powerpoint/2010/main" val="1394932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1D1DF9-09E4-9C29-FD27-E7EA4B4E969B}"/>
              </a:ext>
            </a:extLst>
          </p:cNvPr>
          <p:cNvSpPr>
            <a:spLocks noGrp="1"/>
          </p:cNvSpPr>
          <p:nvPr>
            <p:ph type="title"/>
          </p:nvPr>
        </p:nvSpPr>
        <p:spPr/>
        <p:txBody>
          <a:bodyPr/>
          <a:lstStyle/>
          <a:p>
            <a:r>
              <a:rPr lang="cs-CZ" dirty="0"/>
              <a:t>Autorizace digitálního úkonu</a:t>
            </a:r>
          </a:p>
        </p:txBody>
      </p:sp>
    </p:spTree>
    <p:extLst>
      <p:ext uri="{BB962C8B-B14F-4D97-AF65-F5344CB8AC3E}">
        <p14:creationId xmlns:p14="http://schemas.microsoft.com/office/powerpoint/2010/main" val="2638254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8780F95D-E9C2-508F-3463-8D309586E460}"/>
              </a:ext>
            </a:extLst>
          </p:cNvPr>
          <p:cNvSpPr>
            <a:spLocks noGrp="1"/>
          </p:cNvSpPr>
          <p:nvPr>
            <p:ph type="title"/>
          </p:nvPr>
        </p:nvSpPr>
        <p:spPr/>
        <p:txBody>
          <a:bodyPr>
            <a:normAutofit fontScale="90000"/>
          </a:bodyPr>
          <a:lstStyle/>
          <a:p>
            <a:r>
              <a:rPr lang="cs-CZ" dirty="0"/>
              <a:t>Zákon č. 500/2004 Sb. správní řád </a:t>
            </a:r>
            <a:br>
              <a:rPr lang="cs-CZ" dirty="0"/>
            </a:br>
            <a:r>
              <a:rPr lang="cs-CZ" dirty="0"/>
              <a:t>§ 37 Podání</a:t>
            </a:r>
            <a:br>
              <a:rPr lang="cs-CZ" dirty="0"/>
            </a:br>
            <a:endParaRPr lang="cs-CZ" dirty="0"/>
          </a:p>
        </p:txBody>
      </p:sp>
      <p:sp>
        <p:nvSpPr>
          <p:cNvPr id="7" name="Zástupný obsah 6">
            <a:extLst>
              <a:ext uri="{FF2B5EF4-FFF2-40B4-BE49-F238E27FC236}">
                <a16:creationId xmlns:a16="http://schemas.microsoft.com/office/drawing/2014/main" id="{EB53549B-0B70-613C-D150-0FB6B307A89B}"/>
              </a:ext>
            </a:extLst>
          </p:cNvPr>
          <p:cNvSpPr>
            <a:spLocks noGrp="1"/>
          </p:cNvSpPr>
          <p:nvPr>
            <p:ph idx="1"/>
          </p:nvPr>
        </p:nvSpPr>
        <p:spPr/>
        <p:txBody>
          <a:bodyPr>
            <a:normAutofit/>
          </a:bodyPr>
          <a:lstStyle/>
          <a:p>
            <a:r>
              <a:rPr lang="cs-CZ" dirty="0"/>
              <a:t>(1) Podání je úkonem směřujícím vůči správnímu orgánu. Podání se posuzuje podle svého skutečného obsahu a bez ohledu na to, jak je označeno.</a:t>
            </a:r>
          </a:p>
          <a:p>
            <a:r>
              <a:rPr lang="cs-CZ" dirty="0"/>
              <a:t>(2) Z podání musí být patrno, kdo je činí, které věci se týká a co se navrhuje. Fyzická osoba uvede v podání jméno, příjmení, datum narození a místo trvalého pobytu, popřípadě jinou adresu pro doručování podle § 19 odst. 4. V podání souvisejícím s její podnikatelskou činností uvede fyzická osoba jméno a příjmení, popřípadě dodatek odlišující osobu podnikatele nebo druh podnikání vztahující se k této osobě nebo jí provozovanému druhu podnikání, identifikační číslo osob a adresu zapsanou v obchodním rejstříku nebo jiné zákonem upravené evidenci jako místo podnikání, popřípadě jinou adresu pro doručování. Právnická osoba uvede v podání svůj název nebo obchodní firmu, identifikační číslo osob nebo obdobný údaj a adresu sídla, popřípadě jinou adresu pro doručování. Podání musí obsahovat označení správního orgánu, jemuž je určeno, další náležitosti, které stanoví zákon, a </a:t>
            </a:r>
            <a:r>
              <a:rPr lang="cs-CZ" b="1" u="sng" dirty="0"/>
              <a:t>podpis osoby</a:t>
            </a:r>
            <a:r>
              <a:rPr lang="cs-CZ" dirty="0"/>
              <a:t>, která je činí.</a:t>
            </a:r>
          </a:p>
        </p:txBody>
      </p:sp>
      <p:sp>
        <p:nvSpPr>
          <p:cNvPr id="4" name="Zástupný symbol pro zápatí 3">
            <a:extLst>
              <a:ext uri="{FF2B5EF4-FFF2-40B4-BE49-F238E27FC236}">
                <a16:creationId xmlns:a16="http://schemas.microsoft.com/office/drawing/2014/main" id="{873A0DFA-62BA-18E4-E4EF-D45D4A812FC9}"/>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6EC5A8C4-46B2-63B5-2D8A-8B977DC4FA40}"/>
              </a:ext>
            </a:extLst>
          </p:cNvPr>
          <p:cNvSpPr>
            <a:spLocks noGrp="1"/>
          </p:cNvSpPr>
          <p:nvPr>
            <p:ph type="sldNum" sz="quarter" idx="12"/>
          </p:nvPr>
        </p:nvSpPr>
        <p:spPr/>
        <p:txBody>
          <a:bodyPr/>
          <a:lstStyle/>
          <a:p>
            <a:fld id="{F21F385E-1634-DB44-B85F-E63591247372}" type="slidenum">
              <a:rPr lang="cs-CZ" smtClean="0"/>
              <a:t>22</a:t>
            </a:fld>
            <a:endParaRPr lang="cs-CZ"/>
          </a:p>
        </p:txBody>
      </p:sp>
    </p:spTree>
    <p:extLst>
      <p:ext uri="{BB962C8B-B14F-4D97-AF65-F5344CB8AC3E}">
        <p14:creationId xmlns:p14="http://schemas.microsoft.com/office/powerpoint/2010/main" val="3602316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6B5EC0-EFE0-D199-EB50-F133242963EE}"/>
              </a:ext>
            </a:extLst>
          </p:cNvPr>
          <p:cNvSpPr>
            <a:spLocks noGrp="1"/>
          </p:cNvSpPr>
          <p:nvPr>
            <p:ph type="title"/>
          </p:nvPr>
        </p:nvSpPr>
        <p:spPr/>
        <p:txBody>
          <a:bodyPr/>
          <a:lstStyle/>
          <a:p>
            <a:r>
              <a:rPr lang="cs-CZ" dirty="0"/>
              <a:t>§ 37 Podání, odst.4</a:t>
            </a:r>
          </a:p>
        </p:txBody>
      </p:sp>
      <p:sp>
        <p:nvSpPr>
          <p:cNvPr id="3" name="Zástupný obsah 2">
            <a:extLst>
              <a:ext uri="{FF2B5EF4-FFF2-40B4-BE49-F238E27FC236}">
                <a16:creationId xmlns:a16="http://schemas.microsoft.com/office/drawing/2014/main" id="{1C1A59D6-D4B8-647F-AF26-9B7975247906}"/>
              </a:ext>
            </a:extLst>
          </p:cNvPr>
          <p:cNvSpPr>
            <a:spLocks noGrp="1"/>
          </p:cNvSpPr>
          <p:nvPr>
            <p:ph idx="1"/>
          </p:nvPr>
        </p:nvSpPr>
        <p:spPr/>
        <p:txBody>
          <a:bodyPr/>
          <a:lstStyle/>
          <a:p>
            <a:r>
              <a:rPr lang="cs-CZ" dirty="0"/>
              <a:t>Pokud se nepoužije autorizace je v § 37 definována i jiná možnost</a:t>
            </a:r>
          </a:p>
          <a:p>
            <a:pPr lvl="1"/>
            <a:r>
              <a:rPr lang="cs-CZ" dirty="0"/>
              <a:t>Podání je možno učinit písemně nebo ústně do protokolu anebo v elektronické podobě. </a:t>
            </a:r>
            <a:r>
              <a:rPr lang="cs-CZ" b="1" u="sng" dirty="0"/>
              <a:t>Za podmínky, že podání je do 5 dnů potvrzeno</a:t>
            </a:r>
            <a:r>
              <a:rPr lang="cs-CZ" dirty="0"/>
              <a:t>, popřípadě doplněno způsobem uvedeným ve větě první, je možno je učinit pomocí jiných technických prostředků, zejména prostřednictvím dálnopisu, telefaxu nebo veřejné datové sítě bez použití podpisu.</a:t>
            </a:r>
          </a:p>
          <a:p>
            <a:endParaRPr lang="cs-CZ" dirty="0"/>
          </a:p>
        </p:txBody>
      </p:sp>
      <p:sp>
        <p:nvSpPr>
          <p:cNvPr id="4" name="Zástupný symbol pro zápatí 3">
            <a:extLst>
              <a:ext uri="{FF2B5EF4-FFF2-40B4-BE49-F238E27FC236}">
                <a16:creationId xmlns:a16="http://schemas.microsoft.com/office/drawing/2014/main" id="{F54898CB-4F9E-272C-139E-88D4E569499D}"/>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47A510E8-1DA7-C3C8-255F-EC444911CF14}"/>
              </a:ext>
            </a:extLst>
          </p:cNvPr>
          <p:cNvSpPr>
            <a:spLocks noGrp="1"/>
          </p:cNvSpPr>
          <p:nvPr>
            <p:ph type="sldNum" sz="quarter" idx="12"/>
          </p:nvPr>
        </p:nvSpPr>
        <p:spPr/>
        <p:txBody>
          <a:bodyPr/>
          <a:lstStyle/>
          <a:p>
            <a:fld id="{F21F385E-1634-DB44-B85F-E63591247372}" type="slidenum">
              <a:rPr lang="cs-CZ" smtClean="0"/>
              <a:t>23</a:t>
            </a:fld>
            <a:endParaRPr lang="cs-CZ"/>
          </a:p>
        </p:txBody>
      </p:sp>
    </p:spTree>
    <p:extLst>
      <p:ext uri="{BB962C8B-B14F-4D97-AF65-F5344CB8AC3E}">
        <p14:creationId xmlns:p14="http://schemas.microsoft.com/office/powerpoint/2010/main" val="2614209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345F40-8D71-84BE-DE16-0DCFCD4788FA}"/>
              </a:ext>
            </a:extLst>
          </p:cNvPr>
          <p:cNvSpPr>
            <a:spLocks noGrp="1"/>
          </p:cNvSpPr>
          <p:nvPr>
            <p:ph type="title"/>
          </p:nvPr>
        </p:nvSpPr>
        <p:spPr/>
        <p:txBody>
          <a:bodyPr/>
          <a:lstStyle/>
          <a:p>
            <a:r>
              <a:rPr lang="cs-CZ" dirty="0"/>
              <a:t>Autorizace úkonu - účinky podpisu_</a:t>
            </a:r>
          </a:p>
        </p:txBody>
      </p:sp>
      <p:sp>
        <p:nvSpPr>
          <p:cNvPr id="3" name="Zástupný obsah 2">
            <a:extLst>
              <a:ext uri="{FF2B5EF4-FFF2-40B4-BE49-F238E27FC236}">
                <a16:creationId xmlns:a16="http://schemas.microsoft.com/office/drawing/2014/main" id="{576EA290-E525-9355-F642-76FC97130A62}"/>
              </a:ext>
            </a:extLst>
          </p:cNvPr>
          <p:cNvSpPr>
            <a:spLocks noGrp="1"/>
          </p:cNvSpPr>
          <p:nvPr>
            <p:ph idx="1"/>
          </p:nvPr>
        </p:nvSpPr>
        <p:spPr>
          <a:xfrm>
            <a:off x="538800" y="1135317"/>
            <a:ext cx="10515600" cy="4619501"/>
          </a:xfrm>
        </p:spPr>
        <p:txBody>
          <a:bodyPr>
            <a:normAutofit lnSpcReduction="10000"/>
          </a:bodyPr>
          <a:lstStyle/>
          <a:p>
            <a:r>
              <a:rPr lang="cs-CZ" dirty="0"/>
              <a:t>Zákon 365/2000  o informačních systémech veřejné správy a o změně některých dalších zákonů</a:t>
            </a:r>
          </a:p>
          <a:p>
            <a:pPr lvl="1"/>
            <a:r>
              <a:rPr lang="cs-CZ" dirty="0"/>
              <a:t>§ 8 ÚČINKY PODPISU</a:t>
            </a:r>
          </a:p>
          <a:p>
            <a:pPr lvl="1"/>
            <a:r>
              <a:rPr lang="cs-CZ" dirty="0"/>
              <a:t>Úkon, jehož náležitostí má být podpis toho, kdo jej činí, učiněný prostřednictvím informačního systému veřejné správy se </a:t>
            </a:r>
            <a:r>
              <a:rPr lang="cs-CZ" b="1" u="sng" dirty="0"/>
              <a:t>považuje za podepsaný</a:t>
            </a:r>
            <a:r>
              <a:rPr lang="cs-CZ" dirty="0"/>
              <a:t>, umožňuje-li informační systém veřejné správy prokázání totožnosti toho, kdo úkon činí, s využitím elektronické identifikace, </a:t>
            </a:r>
            <a:r>
              <a:rPr lang="cs-CZ" b="1" u="sng" dirty="0"/>
              <a:t>autorizaci úkonu tím, kdo úkon činí</a:t>
            </a:r>
            <a:r>
              <a:rPr lang="cs-CZ" dirty="0"/>
              <a:t>, a zpětné prokázání projevu vůle toho, kdo úkon činí.</a:t>
            </a:r>
          </a:p>
          <a:p>
            <a:r>
              <a:rPr lang="cs-CZ" dirty="0"/>
              <a:t>Zákon č. 12/2020 Sb. o právu na digitální služby a o změně některých zákonů</a:t>
            </a:r>
          </a:p>
          <a:p>
            <a:pPr lvl="1"/>
            <a:r>
              <a:rPr lang="cs-CZ" dirty="0"/>
              <a:t>§ 4 Právo činit digitální úkon</a:t>
            </a:r>
          </a:p>
          <a:p>
            <a:pPr marL="630900" lvl="1" indent="-342900">
              <a:buAutoNum type="arabicParenBoth"/>
            </a:pPr>
            <a:r>
              <a:rPr lang="cs-CZ" dirty="0"/>
              <a:t>Uživatel služby má právo činit digitální úkon vůči orgánu veřejné moci prostřednictvím</a:t>
            </a:r>
          </a:p>
          <a:p>
            <a:pPr lvl="1"/>
            <a:r>
              <a:rPr lang="cs-CZ" dirty="0"/>
              <a:t>Odst. d) informačního systému veřejné správy umožňujícího prokázání totožnosti uživatele služby s využitím elektronické identifikace, </a:t>
            </a:r>
            <a:r>
              <a:rPr lang="cs-CZ" b="1" u="sng" dirty="0"/>
              <a:t>autorizaci digitálního úkonu uživatelem služby </a:t>
            </a:r>
            <a:r>
              <a:rPr lang="cs-CZ" dirty="0"/>
              <a:t>a zpětné prokázání projevu vůle uživatele služby učinit digitální úkon, nebo</a:t>
            </a:r>
          </a:p>
        </p:txBody>
      </p:sp>
    </p:spTree>
    <p:extLst>
      <p:ext uri="{BB962C8B-B14F-4D97-AF65-F5344CB8AC3E}">
        <p14:creationId xmlns:p14="http://schemas.microsoft.com/office/powerpoint/2010/main" val="11371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5190C9-8D67-1D05-2086-65EE44129BF4}"/>
              </a:ext>
            </a:extLst>
          </p:cNvPr>
          <p:cNvSpPr>
            <a:spLocks noGrp="1"/>
          </p:cNvSpPr>
          <p:nvPr>
            <p:ph type="title"/>
          </p:nvPr>
        </p:nvSpPr>
        <p:spPr/>
        <p:txBody>
          <a:bodyPr/>
          <a:lstStyle/>
          <a:p>
            <a:r>
              <a:rPr lang="cs-CZ" dirty="0"/>
              <a:t>Autorizace digitálního úkonu</a:t>
            </a:r>
          </a:p>
        </p:txBody>
      </p:sp>
      <p:sp>
        <p:nvSpPr>
          <p:cNvPr id="3" name="Zástupný obsah 2">
            <a:extLst>
              <a:ext uri="{FF2B5EF4-FFF2-40B4-BE49-F238E27FC236}">
                <a16:creationId xmlns:a16="http://schemas.microsoft.com/office/drawing/2014/main" id="{EB753D91-3356-814D-D5C9-6BD64CA5EF4A}"/>
              </a:ext>
            </a:extLst>
          </p:cNvPr>
          <p:cNvSpPr>
            <a:spLocks noGrp="1"/>
          </p:cNvSpPr>
          <p:nvPr>
            <p:ph idx="1"/>
          </p:nvPr>
        </p:nvSpPr>
        <p:spPr>
          <a:xfrm>
            <a:off x="540000" y="1404258"/>
            <a:ext cx="11113200" cy="4565812"/>
          </a:xfrm>
        </p:spPr>
        <p:txBody>
          <a:bodyPr>
            <a:normAutofit fontScale="92500"/>
          </a:bodyPr>
          <a:lstStyle/>
          <a:p>
            <a:pPr marL="285750" indent="-285750">
              <a:buFont typeface="Arial" panose="020B0604020202020204" pitchFamily="34" charset="0"/>
              <a:buChar char="•"/>
            </a:pPr>
            <a:r>
              <a:rPr lang="cs-CZ" dirty="0">
                <a:hlinkClick r:id="rId2"/>
              </a:rPr>
              <a:t>Autorizace digitální podání </a:t>
            </a:r>
            <a:r>
              <a:rPr lang="cs-CZ" dirty="0"/>
              <a:t>je pospána na Portálu Identity občana</a:t>
            </a:r>
          </a:p>
          <a:p>
            <a:pPr marL="285750" indent="-285750">
              <a:buFont typeface="Arial" panose="020B0604020202020204" pitchFamily="34" charset="0"/>
              <a:buChar char="•"/>
            </a:pPr>
            <a:r>
              <a:rPr lang="cs-CZ" dirty="0"/>
              <a:t>Pokud potřebujete učinit digitální podání dokumentu kvalifikovanému poskytovateli, může Vás poskytovatel on-line služby vyzvat k jeho autorizaci. Autorizací podání je míněno ověření, kým bylo digitální podání učiněno.</a:t>
            </a:r>
          </a:p>
          <a:p>
            <a:pPr marL="285750" indent="-285750">
              <a:buFont typeface="Arial" panose="020B0604020202020204" pitchFamily="34" charset="0"/>
              <a:buChar char="•"/>
            </a:pPr>
            <a:r>
              <a:rPr lang="cs-CZ" dirty="0"/>
              <a:t>Autorizaci digitálního podání je možné provést dvěma způsoby a záleží na poskytovateli služby, který způsob si vyžádá:</a:t>
            </a:r>
          </a:p>
          <a:p>
            <a:pPr marL="573750" lvl="1" indent="-285750">
              <a:buFont typeface="Arial" panose="020B0604020202020204" pitchFamily="34" charset="0"/>
              <a:buChar char="•"/>
            </a:pPr>
            <a:r>
              <a:rPr lang="cs-CZ" b="1" u="sng" dirty="0"/>
              <a:t>Zaslání ověřovacího kódu prostřednictvím SMS zprávy na telefonní číslo registrované u Vašeho profilu v Národním bodu</a:t>
            </a:r>
            <a:r>
              <a:rPr lang="cs-CZ" dirty="0"/>
              <a:t>, případně prostřednictvím notifikace v aplikaci Vašeho Mobilního klíče eGovernmentu (pokud tento prostředek máte připojený). Ověřovací kód, který obdržíte prostřednictvím SMS zprávy nebo notifikace v aplikaci Mobilního klíče eGovernmentu, zadáte do příslušné kolonky na portálu kvalifikovaného poskytovatele.</a:t>
            </a:r>
          </a:p>
          <a:p>
            <a:pPr marL="573750" lvl="1" indent="-285750">
              <a:buFont typeface="Arial" panose="020B0604020202020204" pitchFamily="34" charset="0"/>
              <a:buChar char="•"/>
            </a:pPr>
            <a:r>
              <a:rPr lang="cs-CZ" b="1" u="sng" dirty="0"/>
              <a:t>Ověřením Vaší totožnosti přihlášením prostřednictvím Vašeho identifikačního prostředku přes Identitu občana</a:t>
            </a:r>
            <a:r>
              <a:rPr lang="cs-CZ" dirty="0"/>
              <a:t>, kam budete přesměrováni po učinění digitálního podání na portálu poskytovatele on-line služby.</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p:txBody>
      </p:sp>
      <p:sp>
        <p:nvSpPr>
          <p:cNvPr id="4" name="Zástupný symbol pro zápatí 3">
            <a:extLst>
              <a:ext uri="{FF2B5EF4-FFF2-40B4-BE49-F238E27FC236}">
                <a16:creationId xmlns:a16="http://schemas.microsoft.com/office/drawing/2014/main" id="{0F44740F-8190-B339-B6AC-A127702BBA49}"/>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D8BB16B4-234A-511C-CCCE-9B1AED73A2E3}"/>
              </a:ext>
            </a:extLst>
          </p:cNvPr>
          <p:cNvSpPr>
            <a:spLocks noGrp="1"/>
          </p:cNvSpPr>
          <p:nvPr>
            <p:ph type="sldNum" sz="quarter" idx="12"/>
          </p:nvPr>
        </p:nvSpPr>
        <p:spPr/>
        <p:txBody>
          <a:bodyPr/>
          <a:lstStyle/>
          <a:p>
            <a:fld id="{F21F385E-1634-DB44-B85F-E63591247372}" type="slidenum">
              <a:rPr lang="cs-CZ" smtClean="0"/>
              <a:t>25</a:t>
            </a:fld>
            <a:endParaRPr lang="cs-CZ"/>
          </a:p>
        </p:txBody>
      </p:sp>
    </p:spTree>
    <p:extLst>
      <p:ext uri="{BB962C8B-B14F-4D97-AF65-F5344CB8AC3E}">
        <p14:creationId xmlns:p14="http://schemas.microsoft.com/office/powerpoint/2010/main" val="1146100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CB5661-6361-7DF1-9F99-906D063D9FE9}"/>
              </a:ext>
            </a:extLst>
          </p:cNvPr>
          <p:cNvSpPr>
            <a:spLocks noGrp="1"/>
          </p:cNvSpPr>
          <p:nvPr>
            <p:ph type="title"/>
          </p:nvPr>
        </p:nvSpPr>
        <p:spPr/>
        <p:txBody>
          <a:bodyPr/>
          <a:lstStyle/>
          <a:p>
            <a:r>
              <a:rPr lang="cs-CZ" dirty="0"/>
              <a:t>Ověření totožnosti_</a:t>
            </a:r>
          </a:p>
        </p:txBody>
      </p:sp>
      <p:sp>
        <p:nvSpPr>
          <p:cNvPr id="4" name="Zástupný symbol pro zápatí 3">
            <a:extLst>
              <a:ext uri="{FF2B5EF4-FFF2-40B4-BE49-F238E27FC236}">
                <a16:creationId xmlns:a16="http://schemas.microsoft.com/office/drawing/2014/main" id="{DB5E0E97-6CCC-0D71-5AE9-8AE27ABFF370}"/>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87F360CF-D9D5-9155-7E4A-45EA9AF70CC5}"/>
              </a:ext>
            </a:extLst>
          </p:cNvPr>
          <p:cNvSpPr>
            <a:spLocks noGrp="1"/>
          </p:cNvSpPr>
          <p:nvPr>
            <p:ph type="sldNum" sz="quarter" idx="12"/>
          </p:nvPr>
        </p:nvSpPr>
        <p:spPr/>
        <p:txBody>
          <a:bodyPr/>
          <a:lstStyle/>
          <a:p>
            <a:fld id="{F21F385E-1634-DB44-B85F-E63591247372}" type="slidenum">
              <a:rPr lang="cs-CZ" smtClean="0"/>
              <a:t>26</a:t>
            </a:fld>
            <a:endParaRPr lang="cs-CZ"/>
          </a:p>
        </p:txBody>
      </p:sp>
      <p:pic>
        <p:nvPicPr>
          <p:cNvPr id="1026" name="Picture 2" descr="Obrázek nastavení filtru historie">
            <a:extLst>
              <a:ext uri="{FF2B5EF4-FFF2-40B4-BE49-F238E27FC236}">
                <a16:creationId xmlns:a16="http://schemas.microsoft.com/office/drawing/2014/main" id="{3AA71724-2A67-38B1-BCBD-E8CFC40A8D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6144" y="2069306"/>
            <a:ext cx="104013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523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3492DA-283D-5EA0-856B-AB391F3ADB4D}"/>
              </a:ext>
            </a:extLst>
          </p:cNvPr>
          <p:cNvSpPr>
            <a:spLocks noGrp="1"/>
          </p:cNvSpPr>
          <p:nvPr>
            <p:ph type="title"/>
          </p:nvPr>
        </p:nvSpPr>
        <p:spPr/>
        <p:txBody>
          <a:bodyPr/>
          <a:lstStyle/>
          <a:p>
            <a:r>
              <a:rPr lang="cs-CZ" dirty="0"/>
              <a:t>Zpětné prokázání vůle_</a:t>
            </a:r>
          </a:p>
        </p:txBody>
      </p:sp>
      <p:sp>
        <p:nvSpPr>
          <p:cNvPr id="3" name="Zástupný obsah 2">
            <a:extLst>
              <a:ext uri="{FF2B5EF4-FFF2-40B4-BE49-F238E27FC236}">
                <a16:creationId xmlns:a16="http://schemas.microsoft.com/office/drawing/2014/main" id="{3E9C2643-245E-8C41-A1A8-23F802821A69}"/>
              </a:ext>
            </a:extLst>
          </p:cNvPr>
          <p:cNvSpPr>
            <a:spLocks noGrp="1"/>
          </p:cNvSpPr>
          <p:nvPr>
            <p:ph idx="1"/>
          </p:nvPr>
        </p:nvSpPr>
        <p:spPr/>
        <p:txBody>
          <a:bodyPr>
            <a:normAutofit/>
          </a:bodyPr>
          <a:lstStyle/>
          <a:p>
            <a:r>
              <a:rPr lang="cs-CZ" dirty="0"/>
              <a:t>Zpětné prokázání projevu vůle uživatele služby učinit digitální úkon znamená, že je možné dodatečně prokázat</a:t>
            </a:r>
            <a:r>
              <a:rPr lang="cs-CZ" b="1" u="sng" dirty="0"/>
              <a:t>, že uživatel služby skutečně chtěl a vědomě provedl nějakou akci </a:t>
            </a:r>
            <a:r>
              <a:rPr lang="cs-CZ" dirty="0"/>
              <a:t>nebo úkon v digitálním prostředí. To může zahrnovat potvrzení nebo ověření, že uživatel souhlasil s podmínkami služby, uskutečnil nějaký nákup, nebo provedl jiný digitální úkon.</a:t>
            </a:r>
          </a:p>
          <a:p>
            <a:r>
              <a:rPr lang="cs-CZ" dirty="0"/>
              <a:t>Systém musí umožnit osobě, která úkon činí, </a:t>
            </a:r>
            <a:r>
              <a:rPr lang="cs-CZ" b="1" u="sng" dirty="0"/>
              <a:t>autorizovat tento úkon</a:t>
            </a:r>
            <a:r>
              <a:rPr lang="cs-CZ" dirty="0"/>
              <a:t>. To znamená, že osoba musí mít možnost dát jasný a jednoznačný souhlas s provedením úkonu. . Tlačítka „podepsat“, „odeslat“, „podat“ však podle mého názoru nesplňují požadavky dle § 8 Zákona 365/2000, protože uživatel u obdobných systému elektronického bankovnictví oprávněně očekává, že dostane shrnutí dokumentu a odpovídající způsob ověření autorizace.</a:t>
            </a:r>
          </a:p>
          <a:p>
            <a:endParaRPr lang="cs-CZ" dirty="0"/>
          </a:p>
        </p:txBody>
      </p:sp>
      <p:sp>
        <p:nvSpPr>
          <p:cNvPr id="4" name="Zástupný symbol pro zápatí 3">
            <a:extLst>
              <a:ext uri="{FF2B5EF4-FFF2-40B4-BE49-F238E27FC236}">
                <a16:creationId xmlns:a16="http://schemas.microsoft.com/office/drawing/2014/main" id="{F98EE262-8C35-9ED6-C110-EC0078B719F3}"/>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3C175CE4-47D9-268E-851B-647E1E960BAA}"/>
              </a:ext>
            </a:extLst>
          </p:cNvPr>
          <p:cNvSpPr>
            <a:spLocks noGrp="1"/>
          </p:cNvSpPr>
          <p:nvPr>
            <p:ph type="sldNum" sz="quarter" idx="12"/>
          </p:nvPr>
        </p:nvSpPr>
        <p:spPr/>
        <p:txBody>
          <a:bodyPr/>
          <a:lstStyle/>
          <a:p>
            <a:fld id="{F21F385E-1634-DB44-B85F-E63591247372}" type="slidenum">
              <a:rPr lang="cs-CZ" smtClean="0"/>
              <a:t>27</a:t>
            </a:fld>
            <a:endParaRPr lang="cs-CZ"/>
          </a:p>
        </p:txBody>
      </p:sp>
    </p:spTree>
    <p:extLst>
      <p:ext uri="{BB962C8B-B14F-4D97-AF65-F5344CB8AC3E}">
        <p14:creationId xmlns:p14="http://schemas.microsoft.com/office/powerpoint/2010/main" val="8323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57721E-1F35-1926-E977-395126154569}"/>
              </a:ext>
            </a:extLst>
          </p:cNvPr>
          <p:cNvSpPr>
            <a:spLocks noGrp="1"/>
          </p:cNvSpPr>
          <p:nvPr>
            <p:ph type="title"/>
          </p:nvPr>
        </p:nvSpPr>
        <p:spPr/>
        <p:txBody>
          <a:bodyPr/>
          <a:lstStyle/>
          <a:p>
            <a:r>
              <a:rPr lang="cs-CZ" dirty="0"/>
              <a:t>Autorizace úkonu v elektronickém bankovnictví_</a:t>
            </a:r>
          </a:p>
        </p:txBody>
      </p:sp>
      <p:sp>
        <p:nvSpPr>
          <p:cNvPr id="3" name="Zástupný obsah 2">
            <a:extLst>
              <a:ext uri="{FF2B5EF4-FFF2-40B4-BE49-F238E27FC236}">
                <a16:creationId xmlns:a16="http://schemas.microsoft.com/office/drawing/2014/main" id="{7749C97D-01E1-C2D9-0283-C4E80C5312DD}"/>
              </a:ext>
            </a:extLst>
          </p:cNvPr>
          <p:cNvSpPr>
            <a:spLocks noGrp="1"/>
          </p:cNvSpPr>
          <p:nvPr>
            <p:ph idx="1"/>
          </p:nvPr>
        </p:nvSpPr>
        <p:spPr/>
        <p:txBody>
          <a:bodyPr/>
          <a:lstStyle/>
          <a:p>
            <a:pPr marL="342900" indent="-342900">
              <a:buFont typeface="+mj-lt"/>
              <a:buAutoNum type="arabicPeriod"/>
            </a:pPr>
            <a:r>
              <a:rPr lang="cs-CZ" dirty="0"/>
              <a:t>Po vyplnění platby nebo požadované změny se objeví tlačítko „Odeslat“</a:t>
            </a:r>
          </a:p>
          <a:p>
            <a:pPr marL="342900" indent="-342900">
              <a:buFont typeface="+mj-lt"/>
              <a:buAutoNum type="arabicPeriod"/>
            </a:pPr>
            <a:r>
              <a:rPr lang="cs-CZ" dirty="0"/>
              <a:t>Následuje „Kontrola údajů“ (podepisující musí vidět co potvrzuje)</a:t>
            </a:r>
          </a:p>
          <a:p>
            <a:pPr marL="342900" indent="-342900">
              <a:buFont typeface="+mj-lt"/>
              <a:buAutoNum type="arabicPeriod"/>
            </a:pPr>
            <a:r>
              <a:rPr lang="cs-CZ" dirty="0"/>
              <a:t>Pak je „Potvrzení platby“ (zadání PIN pro platby nebo jiný typ potvrzení)</a:t>
            </a:r>
          </a:p>
        </p:txBody>
      </p:sp>
      <p:sp>
        <p:nvSpPr>
          <p:cNvPr id="4" name="Zástupný symbol pro zápatí 3">
            <a:extLst>
              <a:ext uri="{FF2B5EF4-FFF2-40B4-BE49-F238E27FC236}">
                <a16:creationId xmlns:a16="http://schemas.microsoft.com/office/drawing/2014/main" id="{67A545FF-3FCA-ED7C-5C15-20DAC6C6A39A}"/>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5338339A-432C-4D6F-8B80-F930DE58BB2D}"/>
              </a:ext>
            </a:extLst>
          </p:cNvPr>
          <p:cNvSpPr>
            <a:spLocks noGrp="1"/>
          </p:cNvSpPr>
          <p:nvPr>
            <p:ph type="sldNum" sz="quarter" idx="12"/>
          </p:nvPr>
        </p:nvSpPr>
        <p:spPr/>
        <p:txBody>
          <a:bodyPr/>
          <a:lstStyle/>
          <a:p>
            <a:fld id="{F21F385E-1634-DB44-B85F-E63591247372}" type="slidenum">
              <a:rPr lang="cs-CZ" smtClean="0"/>
              <a:t>28</a:t>
            </a:fld>
            <a:endParaRPr lang="cs-CZ"/>
          </a:p>
        </p:txBody>
      </p:sp>
      <p:pic>
        <p:nvPicPr>
          <p:cNvPr id="1028" name="Picture 4">
            <a:extLst>
              <a:ext uri="{FF2B5EF4-FFF2-40B4-BE49-F238E27FC236}">
                <a16:creationId xmlns:a16="http://schemas.microsoft.com/office/drawing/2014/main" id="{C9132E22-05AF-B219-34BF-4E16BB39E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446" y="3362959"/>
            <a:ext cx="24765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aiffeisen Bank International Logo, symbol, meaning, history, PNG, brand">
            <a:extLst>
              <a:ext uri="{FF2B5EF4-FFF2-40B4-BE49-F238E27FC236}">
                <a16:creationId xmlns:a16="http://schemas.microsoft.com/office/drawing/2014/main" id="{50D24392-184A-2094-ADAF-B4CB1FDFC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1480" y="3454099"/>
            <a:ext cx="3843179" cy="21617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Česká spořitelna – Wikipedie">
            <a:extLst>
              <a:ext uri="{FF2B5EF4-FFF2-40B4-BE49-F238E27FC236}">
                <a16:creationId xmlns:a16="http://schemas.microsoft.com/office/drawing/2014/main" id="{37811066-6E4A-B4BA-B735-DFB6D929FC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800" y="3880628"/>
            <a:ext cx="3139440" cy="150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258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841A24-E5AD-2AB6-BA51-4FDCEDF4ADE7}"/>
              </a:ext>
            </a:extLst>
          </p:cNvPr>
          <p:cNvSpPr>
            <a:spLocks noGrp="1"/>
          </p:cNvSpPr>
          <p:nvPr>
            <p:ph type="title"/>
          </p:nvPr>
        </p:nvSpPr>
        <p:spPr/>
        <p:txBody>
          <a:bodyPr/>
          <a:lstStyle/>
          <a:p>
            <a:r>
              <a:rPr lang="cs-CZ" dirty="0"/>
              <a:t>Autorizace úkonu – Využití NIA_</a:t>
            </a:r>
          </a:p>
        </p:txBody>
      </p:sp>
      <p:sp>
        <p:nvSpPr>
          <p:cNvPr id="3" name="Zástupný obsah 2">
            <a:extLst>
              <a:ext uri="{FF2B5EF4-FFF2-40B4-BE49-F238E27FC236}">
                <a16:creationId xmlns:a16="http://schemas.microsoft.com/office/drawing/2014/main" id="{25303E83-62D1-1504-0474-45E6F5D91725}"/>
              </a:ext>
            </a:extLst>
          </p:cNvPr>
          <p:cNvSpPr>
            <a:spLocks noGrp="1"/>
          </p:cNvSpPr>
          <p:nvPr>
            <p:ph idx="1"/>
          </p:nvPr>
        </p:nvSpPr>
        <p:spPr/>
        <p:txBody>
          <a:bodyPr>
            <a:normAutofit/>
          </a:bodyPr>
          <a:lstStyle/>
          <a:p>
            <a:r>
              <a:rPr lang="cs-CZ" sz="2000" dirty="0"/>
              <a:t>Autorizace podání (digitálního úkonu) slouží k ověření, že daný digitální úkon u kvalifikovaného poskytovatele opravdu činím já (tzn. stále ten samý člověk, který se k dané aplikaci před nějakou dobou přihlásil).</a:t>
            </a:r>
          </a:p>
          <a:p>
            <a:r>
              <a:rPr lang="cs-CZ" sz="2000" dirty="0"/>
              <a:t>Autorizaci podání v případě potřeby vynucuje aplikace. Nejprve volá službu NIA (s </a:t>
            </a:r>
            <a:r>
              <a:rPr lang="cs-CZ" sz="2000" dirty="0" err="1"/>
              <a:t>ActAs</a:t>
            </a:r>
            <a:r>
              <a:rPr lang="cs-CZ" sz="2000" dirty="0"/>
              <a:t> tokenem), kterou zaregistruje požadavek na autorizaci podání. Součástí požadavku je </a:t>
            </a:r>
            <a:r>
              <a:rPr lang="cs-CZ" sz="2000" dirty="0" err="1"/>
              <a:t>hash</a:t>
            </a:r>
            <a:r>
              <a:rPr lang="cs-CZ" sz="2000" dirty="0"/>
              <a:t> daného digitálního úkonu plus další údaje o souboru a dané osobě. </a:t>
            </a:r>
          </a:p>
          <a:p>
            <a:r>
              <a:rPr lang="cs-CZ" sz="2000" dirty="0">
                <a:hlinkClick r:id="rId2"/>
              </a:rPr>
              <a:t>https://dev.azure.com/SpravaZakladnichRegistru/NIA%20pro%20vývojáře/_wiki/wikis/NIA-pro-vývojáře.wiki/67/Autorizace-digitálního-úkonu</a:t>
            </a:r>
            <a:r>
              <a:rPr lang="cs-CZ" sz="2000" dirty="0"/>
              <a:t> </a:t>
            </a:r>
          </a:p>
        </p:txBody>
      </p:sp>
      <p:sp>
        <p:nvSpPr>
          <p:cNvPr id="4" name="Zástupný symbol pro zápatí 3">
            <a:extLst>
              <a:ext uri="{FF2B5EF4-FFF2-40B4-BE49-F238E27FC236}">
                <a16:creationId xmlns:a16="http://schemas.microsoft.com/office/drawing/2014/main" id="{F4BFCE52-5DED-B128-2220-4E12EA0A6528}"/>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3427AA86-27B5-9BEB-4DE0-1C7B5F643FD6}"/>
              </a:ext>
            </a:extLst>
          </p:cNvPr>
          <p:cNvSpPr>
            <a:spLocks noGrp="1"/>
          </p:cNvSpPr>
          <p:nvPr>
            <p:ph type="sldNum" sz="quarter" idx="12"/>
          </p:nvPr>
        </p:nvSpPr>
        <p:spPr/>
        <p:txBody>
          <a:bodyPr/>
          <a:lstStyle/>
          <a:p>
            <a:fld id="{F21F385E-1634-DB44-B85F-E63591247372}" type="slidenum">
              <a:rPr lang="cs-CZ" smtClean="0"/>
              <a:t>29</a:t>
            </a:fld>
            <a:endParaRPr lang="cs-CZ"/>
          </a:p>
        </p:txBody>
      </p:sp>
    </p:spTree>
    <p:extLst>
      <p:ext uri="{BB962C8B-B14F-4D97-AF65-F5344CB8AC3E}">
        <p14:creationId xmlns:p14="http://schemas.microsoft.com/office/powerpoint/2010/main" val="150009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26044F-CE8F-29A6-D0F8-9FB58D59792C}"/>
              </a:ext>
            </a:extLst>
          </p:cNvPr>
          <p:cNvSpPr>
            <a:spLocks noGrp="1"/>
          </p:cNvSpPr>
          <p:nvPr>
            <p:ph type="title"/>
          </p:nvPr>
        </p:nvSpPr>
        <p:spPr/>
        <p:txBody>
          <a:bodyPr>
            <a:normAutofit/>
          </a:bodyPr>
          <a:lstStyle/>
          <a:p>
            <a:r>
              <a:rPr lang="cs-CZ" dirty="0"/>
              <a:t>Ideální řešení</a:t>
            </a:r>
            <a:br>
              <a:rPr lang="cs-CZ" dirty="0"/>
            </a:br>
            <a:r>
              <a:rPr lang="cs-CZ" sz="3200" dirty="0"/>
              <a:t>Agendový informační systém podle ZoPDS </a:t>
            </a:r>
            <a:br>
              <a:rPr lang="cs-CZ" dirty="0"/>
            </a:br>
            <a:r>
              <a:rPr lang="cs-CZ" sz="3100" dirty="0"/>
              <a:t>(platné od 1.2.2020)</a:t>
            </a:r>
            <a:endParaRPr lang="cs-CZ" dirty="0"/>
          </a:p>
        </p:txBody>
      </p:sp>
    </p:spTree>
    <p:extLst>
      <p:ext uri="{BB962C8B-B14F-4D97-AF65-F5344CB8AC3E}">
        <p14:creationId xmlns:p14="http://schemas.microsoft.com/office/powerpoint/2010/main" val="3255909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A3349F-F7A8-DC70-C6E0-C5E467B93537}"/>
              </a:ext>
            </a:extLst>
          </p:cNvPr>
          <p:cNvSpPr>
            <a:spLocks noGrp="1"/>
          </p:cNvSpPr>
          <p:nvPr>
            <p:ph type="title"/>
          </p:nvPr>
        </p:nvSpPr>
        <p:spPr/>
        <p:txBody>
          <a:bodyPr/>
          <a:lstStyle/>
          <a:p>
            <a:r>
              <a:rPr lang="cs-CZ" dirty="0"/>
              <a:t>Ověření autorizace digitálního podání</a:t>
            </a:r>
          </a:p>
        </p:txBody>
      </p:sp>
      <p:sp>
        <p:nvSpPr>
          <p:cNvPr id="3" name="Zástupný obsah 2">
            <a:extLst>
              <a:ext uri="{FF2B5EF4-FFF2-40B4-BE49-F238E27FC236}">
                <a16:creationId xmlns:a16="http://schemas.microsoft.com/office/drawing/2014/main" id="{2994C805-B486-E0A8-57FE-29445CD36E35}"/>
              </a:ext>
            </a:extLst>
          </p:cNvPr>
          <p:cNvSpPr>
            <a:spLocks noGrp="1"/>
          </p:cNvSpPr>
          <p:nvPr>
            <p:ph idx="1"/>
          </p:nvPr>
        </p:nvSpPr>
        <p:spPr>
          <a:xfrm>
            <a:off x="540000" y="1825626"/>
            <a:ext cx="11113200" cy="1738190"/>
          </a:xfrm>
        </p:spPr>
        <p:txBody>
          <a:bodyPr/>
          <a:lstStyle/>
          <a:p>
            <a:r>
              <a:rPr lang="cs-CZ" dirty="0"/>
              <a:t>Na portálu Identita občana je možné ověřit, zda autorizace podání proběhla v pořádku.</a:t>
            </a:r>
          </a:p>
          <a:p>
            <a:r>
              <a:rPr lang="cs-CZ" dirty="0"/>
              <a:t>Pro ověření, jestli bylo podání autorizováno, je potřeba na portálu Identita občana nahrát soubor s výsledkem žádosti, který Vám byl předán kvalifikovaným poskytovatelem. Nahraný soubor poté odešlete k ověření stisknutím tlačítka „Ověřit“.</a:t>
            </a:r>
          </a:p>
          <a:p>
            <a:endParaRPr lang="cs-CZ" dirty="0"/>
          </a:p>
          <a:p>
            <a:endParaRPr lang="cs-CZ" dirty="0"/>
          </a:p>
        </p:txBody>
      </p:sp>
      <p:sp>
        <p:nvSpPr>
          <p:cNvPr id="4" name="Zástupný symbol pro zápatí 3">
            <a:extLst>
              <a:ext uri="{FF2B5EF4-FFF2-40B4-BE49-F238E27FC236}">
                <a16:creationId xmlns:a16="http://schemas.microsoft.com/office/drawing/2014/main" id="{7DEFB3A6-03C6-784E-6FFD-CFA23EC7D00D}"/>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78EA72F9-C024-6BEE-4EA3-FEB93CBC2B6F}"/>
              </a:ext>
            </a:extLst>
          </p:cNvPr>
          <p:cNvSpPr>
            <a:spLocks noGrp="1"/>
          </p:cNvSpPr>
          <p:nvPr>
            <p:ph type="sldNum" sz="quarter" idx="12"/>
          </p:nvPr>
        </p:nvSpPr>
        <p:spPr/>
        <p:txBody>
          <a:bodyPr/>
          <a:lstStyle/>
          <a:p>
            <a:fld id="{F21F385E-1634-DB44-B85F-E63591247372}" type="slidenum">
              <a:rPr lang="cs-CZ" smtClean="0"/>
              <a:t>30</a:t>
            </a:fld>
            <a:endParaRPr lang="cs-CZ"/>
          </a:p>
        </p:txBody>
      </p:sp>
      <p:pic>
        <p:nvPicPr>
          <p:cNvPr id="2052" name="Picture 4" descr="Obrázek nastavení filtru historie">
            <a:extLst>
              <a:ext uri="{FF2B5EF4-FFF2-40B4-BE49-F238E27FC236}">
                <a16:creationId xmlns:a16="http://schemas.microsoft.com/office/drawing/2014/main" id="{842F67D8-ED08-38BF-4D25-032194AAD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893" y="3486760"/>
            <a:ext cx="8028214" cy="31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436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F4DF61-129E-8F3C-BAEB-5B1E3EC20F7C}"/>
              </a:ext>
            </a:extLst>
          </p:cNvPr>
          <p:cNvSpPr>
            <a:spLocks noGrp="1"/>
          </p:cNvSpPr>
          <p:nvPr>
            <p:ph type="title"/>
          </p:nvPr>
        </p:nvSpPr>
        <p:spPr/>
        <p:txBody>
          <a:bodyPr>
            <a:normAutofit fontScale="90000"/>
          </a:bodyPr>
          <a:lstStyle/>
          <a:p>
            <a:r>
              <a:rPr lang="cs-CZ" dirty="0"/>
              <a:t>Podepisování žádosti 2 nebo více osobami</a:t>
            </a:r>
            <a:br>
              <a:rPr lang="cs-CZ" dirty="0"/>
            </a:br>
            <a:endParaRPr lang="cs-CZ" dirty="0"/>
          </a:p>
        </p:txBody>
      </p:sp>
      <p:sp>
        <p:nvSpPr>
          <p:cNvPr id="3" name="Zástupný obsah 2">
            <a:extLst>
              <a:ext uri="{FF2B5EF4-FFF2-40B4-BE49-F238E27FC236}">
                <a16:creationId xmlns:a16="http://schemas.microsoft.com/office/drawing/2014/main" id="{F4243641-254A-34CF-F3AA-5DAFA1D21B8D}"/>
              </a:ext>
            </a:extLst>
          </p:cNvPr>
          <p:cNvSpPr>
            <a:spLocks noGrp="1"/>
          </p:cNvSpPr>
          <p:nvPr>
            <p:ph idx="1"/>
          </p:nvPr>
        </p:nvSpPr>
        <p:spPr>
          <a:xfrm>
            <a:off x="551723" y="1825200"/>
            <a:ext cx="11113200" cy="4144869"/>
          </a:xfrm>
        </p:spPr>
        <p:txBody>
          <a:bodyPr>
            <a:normAutofit/>
          </a:bodyPr>
          <a:lstStyle/>
          <a:p>
            <a:pPr marL="285750" indent="-285750">
              <a:buFont typeface="Arial" panose="020B0604020202020204" pitchFamily="34" charset="0"/>
              <a:buChar char="•"/>
            </a:pPr>
            <a:r>
              <a:rPr lang="cs-CZ" dirty="0"/>
              <a:t>Use case: Žádost snoubenců o uzavření manželství na jiném vhodném místě nebo mimo dobu stanovenou radou obce musí podepsat oba snoubenci/uživatelé</a:t>
            </a:r>
          </a:p>
          <a:p>
            <a:pPr marL="285750" indent="-285750">
              <a:buFont typeface="Arial" panose="020B0604020202020204" pitchFamily="34" charset="0"/>
              <a:buChar char="•"/>
            </a:pPr>
            <a:r>
              <a:rPr lang="cs-CZ" dirty="0"/>
              <a:t>První uživatel </a:t>
            </a:r>
          </a:p>
          <a:p>
            <a:pPr marL="630900" lvl="1" indent="-342900">
              <a:buFont typeface="+mj-lt"/>
              <a:buAutoNum type="arabicPeriod"/>
            </a:pPr>
            <a:r>
              <a:rPr lang="cs-CZ" dirty="0"/>
              <a:t>První uživatel otevře formulář, vyplní ho</a:t>
            </a:r>
          </a:p>
          <a:p>
            <a:pPr marL="630900" lvl="1" indent="-342900">
              <a:buFont typeface="+mj-lt"/>
              <a:buAutoNum type="arabicPeriod"/>
            </a:pPr>
            <a:r>
              <a:rPr lang="cs-CZ" dirty="0"/>
              <a:t>Zadá druhého uživatele a ztotožní ho pomocí ROB</a:t>
            </a:r>
          </a:p>
          <a:p>
            <a:pPr marL="630900" lvl="1" indent="-342900">
              <a:buFont typeface="+mj-lt"/>
              <a:buAutoNum type="arabicPeriod"/>
            </a:pPr>
            <a:r>
              <a:rPr lang="cs-CZ" dirty="0"/>
              <a:t>Následně autorizuje (pomocí NIA - § 4 odst. 1 d). </a:t>
            </a:r>
          </a:p>
          <a:p>
            <a:pPr marL="630900" lvl="1" indent="-342900">
              <a:buFont typeface="+mj-lt"/>
              <a:buAutoNum type="arabicPeriod"/>
            </a:pPr>
            <a:r>
              <a:rPr lang="cs-CZ" dirty="0"/>
              <a:t>Odešle se osvědčení o digitálním úkonu dle § 5.</a:t>
            </a:r>
          </a:p>
          <a:p>
            <a:pPr marL="630900" lvl="1" indent="-342900">
              <a:buFont typeface="+mj-lt"/>
              <a:buAutoNum type="arabicPeriod"/>
            </a:pPr>
            <a:r>
              <a:rPr lang="cs-CZ" dirty="0"/>
              <a:t>Formulář se uloží na Portálu o odešle se odkaz na formulář druhému uživateli.</a:t>
            </a:r>
          </a:p>
        </p:txBody>
      </p:sp>
      <p:sp>
        <p:nvSpPr>
          <p:cNvPr id="4" name="Zástupný symbol pro zápatí 3">
            <a:extLst>
              <a:ext uri="{FF2B5EF4-FFF2-40B4-BE49-F238E27FC236}">
                <a16:creationId xmlns:a16="http://schemas.microsoft.com/office/drawing/2014/main" id="{389370EA-F66C-E858-D411-5C51FCC85444}"/>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FC066998-73FA-FBB4-297F-829FCB9D8321}"/>
              </a:ext>
            </a:extLst>
          </p:cNvPr>
          <p:cNvSpPr>
            <a:spLocks noGrp="1"/>
          </p:cNvSpPr>
          <p:nvPr>
            <p:ph type="sldNum" sz="quarter" idx="12"/>
          </p:nvPr>
        </p:nvSpPr>
        <p:spPr/>
        <p:txBody>
          <a:bodyPr/>
          <a:lstStyle/>
          <a:p>
            <a:fld id="{F21F385E-1634-DB44-B85F-E63591247372}" type="slidenum">
              <a:rPr lang="cs-CZ" smtClean="0"/>
              <a:t>31</a:t>
            </a:fld>
            <a:endParaRPr lang="cs-CZ"/>
          </a:p>
        </p:txBody>
      </p:sp>
    </p:spTree>
    <p:extLst>
      <p:ext uri="{BB962C8B-B14F-4D97-AF65-F5344CB8AC3E}">
        <p14:creationId xmlns:p14="http://schemas.microsoft.com/office/powerpoint/2010/main" val="1008659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F4DF61-129E-8F3C-BAEB-5B1E3EC20F7C}"/>
              </a:ext>
            </a:extLst>
          </p:cNvPr>
          <p:cNvSpPr>
            <a:spLocks noGrp="1"/>
          </p:cNvSpPr>
          <p:nvPr>
            <p:ph type="title"/>
          </p:nvPr>
        </p:nvSpPr>
        <p:spPr/>
        <p:txBody>
          <a:bodyPr>
            <a:normAutofit fontScale="90000"/>
          </a:bodyPr>
          <a:lstStyle/>
          <a:p>
            <a:r>
              <a:rPr lang="cs-CZ" dirty="0"/>
              <a:t>Podepisování žádosti 2 nebo více osobami</a:t>
            </a:r>
            <a:br>
              <a:rPr lang="cs-CZ" dirty="0"/>
            </a:br>
            <a:endParaRPr lang="cs-CZ" dirty="0"/>
          </a:p>
        </p:txBody>
      </p:sp>
      <p:sp>
        <p:nvSpPr>
          <p:cNvPr id="3" name="Zástupný obsah 2">
            <a:extLst>
              <a:ext uri="{FF2B5EF4-FFF2-40B4-BE49-F238E27FC236}">
                <a16:creationId xmlns:a16="http://schemas.microsoft.com/office/drawing/2014/main" id="{F4243641-254A-34CF-F3AA-5DAFA1D21B8D}"/>
              </a:ext>
            </a:extLst>
          </p:cNvPr>
          <p:cNvSpPr>
            <a:spLocks noGrp="1"/>
          </p:cNvSpPr>
          <p:nvPr>
            <p:ph idx="1"/>
          </p:nvPr>
        </p:nvSpPr>
        <p:spPr/>
        <p:txBody>
          <a:bodyPr>
            <a:normAutofit/>
          </a:bodyPr>
          <a:lstStyle/>
          <a:p>
            <a:pPr marL="285750" indent="-285750">
              <a:buFont typeface="Arial" panose="020B0604020202020204" pitchFamily="34" charset="0"/>
              <a:buChar char="•"/>
            </a:pPr>
            <a:r>
              <a:rPr lang="cs-CZ" dirty="0"/>
              <a:t>Pod pojmem „odešle se“ se myslí vystavení osvědčení o digitálním úkonu, které se odešle datovou schránkou, pokud DS existuje anebo se zobrazí na portále, kde je možné si ho stáhnout a poslat mailem anebo na Czech POINT na elektronickou konverzi.</a:t>
            </a:r>
          </a:p>
          <a:p>
            <a:pPr marL="285750" indent="-285750">
              <a:buFont typeface="Arial" panose="020B0604020202020204" pitchFamily="34" charset="0"/>
              <a:buChar char="•"/>
            </a:pPr>
            <a:r>
              <a:rPr lang="cs-CZ" dirty="0"/>
              <a:t>To osvědčení neřeší obsah, pouze úkon. Úkon byl proveden (autorizován) a proto bylo vystaveno osvědčení. To že dokument není kompletní a vyžaduje další autorizaci se na této úrovni neřeší. Pak se provede druhý úkon (souhlas s obsahem + podpis) respektive autorizace a na tu se opět vystaví osvědčení. Tudíž obě osoby žádost autorizovaly a mají o tom příslušný dokument.</a:t>
            </a:r>
          </a:p>
          <a:p>
            <a:pPr marL="285750" indent="-285750">
              <a:buFont typeface="Arial" panose="020B0604020202020204" pitchFamily="34" charset="0"/>
              <a:buChar char="•"/>
            </a:pPr>
            <a:r>
              <a:rPr lang="cs-CZ" dirty="0"/>
              <a:t>Odkaz se odešle dle požadavku prvního uživatele, na email nebo do datové schránky.</a:t>
            </a:r>
          </a:p>
          <a:p>
            <a:pPr marL="285750" indent="-285750">
              <a:buFont typeface="Arial" panose="020B0604020202020204" pitchFamily="34" charset="0"/>
              <a:buChar char="•"/>
            </a:pPr>
            <a:r>
              <a:rPr lang="cs-CZ" dirty="0"/>
              <a:t>Kromě toho Portál druhého uživatele by měl při přihlášení upozornit na čekající formulář k vyřízení, ale to už je věcí nastavení uživatelského pohodlí.</a:t>
            </a:r>
          </a:p>
          <a:p>
            <a:endParaRPr lang="cs-CZ" dirty="0"/>
          </a:p>
          <a:p>
            <a:endParaRPr lang="cs-CZ" dirty="0"/>
          </a:p>
        </p:txBody>
      </p:sp>
      <p:sp>
        <p:nvSpPr>
          <p:cNvPr id="4" name="Zástupný symbol pro zápatí 3">
            <a:extLst>
              <a:ext uri="{FF2B5EF4-FFF2-40B4-BE49-F238E27FC236}">
                <a16:creationId xmlns:a16="http://schemas.microsoft.com/office/drawing/2014/main" id="{389370EA-F66C-E858-D411-5C51FCC85444}"/>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FC066998-73FA-FBB4-297F-829FCB9D8321}"/>
              </a:ext>
            </a:extLst>
          </p:cNvPr>
          <p:cNvSpPr>
            <a:spLocks noGrp="1"/>
          </p:cNvSpPr>
          <p:nvPr>
            <p:ph type="sldNum" sz="quarter" idx="12"/>
          </p:nvPr>
        </p:nvSpPr>
        <p:spPr/>
        <p:txBody>
          <a:bodyPr/>
          <a:lstStyle/>
          <a:p>
            <a:fld id="{F21F385E-1634-DB44-B85F-E63591247372}" type="slidenum">
              <a:rPr lang="cs-CZ" smtClean="0"/>
              <a:t>32</a:t>
            </a:fld>
            <a:endParaRPr lang="cs-CZ"/>
          </a:p>
        </p:txBody>
      </p:sp>
    </p:spTree>
    <p:extLst>
      <p:ext uri="{BB962C8B-B14F-4D97-AF65-F5344CB8AC3E}">
        <p14:creationId xmlns:p14="http://schemas.microsoft.com/office/powerpoint/2010/main" val="1671417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F4DF61-129E-8F3C-BAEB-5B1E3EC20F7C}"/>
              </a:ext>
            </a:extLst>
          </p:cNvPr>
          <p:cNvSpPr>
            <a:spLocks noGrp="1"/>
          </p:cNvSpPr>
          <p:nvPr>
            <p:ph type="title"/>
          </p:nvPr>
        </p:nvSpPr>
        <p:spPr/>
        <p:txBody>
          <a:bodyPr>
            <a:normAutofit fontScale="90000"/>
          </a:bodyPr>
          <a:lstStyle/>
          <a:p>
            <a:r>
              <a:rPr lang="cs-CZ" dirty="0"/>
              <a:t>Podepisování žádosti 2 nebo více osobami</a:t>
            </a:r>
            <a:br>
              <a:rPr lang="cs-CZ" dirty="0"/>
            </a:br>
            <a:endParaRPr lang="cs-CZ" dirty="0"/>
          </a:p>
        </p:txBody>
      </p:sp>
      <p:sp>
        <p:nvSpPr>
          <p:cNvPr id="3" name="Zástupný obsah 2">
            <a:extLst>
              <a:ext uri="{FF2B5EF4-FFF2-40B4-BE49-F238E27FC236}">
                <a16:creationId xmlns:a16="http://schemas.microsoft.com/office/drawing/2014/main" id="{F4243641-254A-34CF-F3AA-5DAFA1D21B8D}"/>
              </a:ext>
            </a:extLst>
          </p:cNvPr>
          <p:cNvSpPr>
            <a:spLocks noGrp="1"/>
          </p:cNvSpPr>
          <p:nvPr>
            <p:ph idx="1"/>
          </p:nvPr>
        </p:nvSpPr>
        <p:spPr/>
        <p:txBody>
          <a:bodyPr>
            <a:normAutofit/>
          </a:bodyPr>
          <a:lstStyle/>
          <a:p>
            <a:pPr marL="285750" indent="-285750">
              <a:buFont typeface="Arial" panose="020B0604020202020204" pitchFamily="34" charset="0"/>
              <a:buChar char="•"/>
            </a:pPr>
            <a:r>
              <a:rPr lang="cs-CZ" dirty="0"/>
              <a:t>Druhý uživatel</a:t>
            </a:r>
          </a:p>
          <a:p>
            <a:pPr marL="630900" lvl="1" indent="-342900">
              <a:buFont typeface="+mj-lt"/>
              <a:buAutoNum type="arabicPeriod"/>
            </a:pPr>
            <a:r>
              <a:rPr lang="cs-CZ" dirty="0"/>
              <a:t>Pomocí odkazu si po přihlášení do portálu otevře příslušný formulář.</a:t>
            </a:r>
          </a:p>
          <a:p>
            <a:pPr marL="630900" lvl="1" indent="-342900">
              <a:buFont typeface="+mj-lt"/>
              <a:buAutoNum type="arabicPeriod"/>
            </a:pPr>
            <a:r>
              <a:rPr lang="cs-CZ" dirty="0"/>
              <a:t>Formulář může odmítnout nebo autorizovat (nesmí měnit)</a:t>
            </a:r>
          </a:p>
          <a:p>
            <a:pPr marL="630900" lvl="1" indent="-342900">
              <a:buFont typeface="+mj-lt"/>
              <a:buAutoNum type="arabicPeriod"/>
            </a:pPr>
            <a:r>
              <a:rPr lang="cs-CZ" dirty="0"/>
              <a:t>Autorizuje pomocí NIA</a:t>
            </a:r>
          </a:p>
          <a:p>
            <a:pPr marL="630900" lvl="1" indent="-342900">
              <a:buFont typeface="+mj-lt"/>
              <a:buAutoNum type="arabicPeriod"/>
            </a:pPr>
            <a:r>
              <a:rPr lang="cs-CZ" dirty="0"/>
              <a:t>Odešle se osvědčení o digitálním úkonu i v případě odmítnutí</a:t>
            </a:r>
          </a:p>
          <a:p>
            <a:pPr marL="630900" lvl="1" indent="-342900">
              <a:buFont typeface="+mj-lt"/>
              <a:buAutoNum type="arabicPeriod"/>
            </a:pPr>
            <a:r>
              <a:rPr lang="cs-CZ" dirty="0"/>
              <a:t>Vzniklý dokument se předá ke zpracování</a:t>
            </a:r>
          </a:p>
          <a:p>
            <a:pPr marL="285750" indent="-285750">
              <a:buFont typeface="Arial" panose="020B0604020202020204" pitchFamily="34" charset="0"/>
              <a:buChar char="•"/>
            </a:pPr>
            <a:r>
              <a:rPr lang="cs-CZ" dirty="0"/>
              <a:t>Toto vícenásobné podepisování nespadá pod § 6 Právo na nahrazení úředně ověřeného podpisu nebo uznávaného elektronického podpisu.</a:t>
            </a:r>
          </a:p>
          <a:p>
            <a:pPr marL="285750" indent="-285750">
              <a:buFont typeface="Arial" panose="020B0604020202020204" pitchFamily="34" charset="0"/>
              <a:buChar char="•"/>
            </a:pPr>
            <a:r>
              <a:rPr lang="cs-CZ" dirty="0"/>
              <a:t>Digitální služba na portálu předpokládá, že oba uživatelé používají NIA alespoň na úrovni značná.</a:t>
            </a:r>
          </a:p>
          <a:p>
            <a:endParaRPr lang="cs-CZ" dirty="0"/>
          </a:p>
          <a:p>
            <a:endParaRPr lang="cs-CZ" dirty="0"/>
          </a:p>
        </p:txBody>
      </p:sp>
      <p:sp>
        <p:nvSpPr>
          <p:cNvPr id="4" name="Zástupný symbol pro zápatí 3">
            <a:extLst>
              <a:ext uri="{FF2B5EF4-FFF2-40B4-BE49-F238E27FC236}">
                <a16:creationId xmlns:a16="http://schemas.microsoft.com/office/drawing/2014/main" id="{389370EA-F66C-E858-D411-5C51FCC85444}"/>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FC066998-73FA-FBB4-297F-829FCB9D8321}"/>
              </a:ext>
            </a:extLst>
          </p:cNvPr>
          <p:cNvSpPr>
            <a:spLocks noGrp="1"/>
          </p:cNvSpPr>
          <p:nvPr>
            <p:ph type="sldNum" sz="quarter" idx="12"/>
          </p:nvPr>
        </p:nvSpPr>
        <p:spPr/>
        <p:txBody>
          <a:bodyPr/>
          <a:lstStyle/>
          <a:p>
            <a:fld id="{F21F385E-1634-DB44-B85F-E63591247372}" type="slidenum">
              <a:rPr lang="cs-CZ" smtClean="0"/>
              <a:t>33</a:t>
            </a:fld>
            <a:endParaRPr lang="cs-CZ"/>
          </a:p>
        </p:txBody>
      </p:sp>
    </p:spTree>
    <p:extLst>
      <p:ext uri="{BB962C8B-B14F-4D97-AF65-F5344CB8AC3E}">
        <p14:creationId xmlns:p14="http://schemas.microsoft.com/office/powerpoint/2010/main" val="296587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6D0280-B39A-71A6-5E7A-3E0206E7C36E}"/>
              </a:ext>
            </a:extLst>
          </p:cNvPr>
          <p:cNvSpPr>
            <a:spLocks noGrp="1"/>
          </p:cNvSpPr>
          <p:nvPr>
            <p:ph type="title"/>
          </p:nvPr>
        </p:nvSpPr>
        <p:spPr/>
        <p:txBody>
          <a:bodyPr/>
          <a:lstStyle/>
          <a:p>
            <a:r>
              <a:rPr lang="cs-CZ" dirty="0"/>
              <a:t>Nepodnikající fyzické osoby_</a:t>
            </a:r>
          </a:p>
        </p:txBody>
      </p:sp>
    </p:spTree>
    <p:extLst>
      <p:ext uri="{BB962C8B-B14F-4D97-AF65-F5344CB8AC3E}">
        <p14:creationId xmlns:p14="http://schemas.microsoft.com/office/powerpoint/2010/main" val="956313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2BA04A-7B13-8BA3-2CCE-B249C6BBAB05}"/>
              </a:ext>
            </a:extLst>
          </p:cNvPr>
          <p:cNvSpPr>
            <a:spLocks noGrp="1"/>
          </p:cNvSpPr>
          <p:nvPr>
            <p:ph type="title"/>
          </p:nvPr>
        </p:nvSpPr>
        <p:spPr/>
        <p:txBody>
          <a:bodyPr/>
          <a:lstStyle/>
          <a:p>
            <a:r>
              <a:rPr lang="cs-CZ" dirty="0"/>
              <a:t>Nepodnikající fyzické osoby nemohou být nuceny využívat digitální služby</a:t>
            </a:r>
          </a:p>
        </p:txBody>
      </p:sp>
      <p:sp>
        <p:nvSpPr>
          <p:cNvPr id="3" name="Zástupný obsah 2">
            <a:extLst>
              <a:ext uri="{FF2B5EF4-FFF2-40B4-BE49-F238E27FC236}">
                <a16:creationId xmlns:a16="http://schemas.microsoft.com/office/drawing/2014/main" id="{42B74822-89D6-E7DC-52F4-98C224930231}"/>
              </a:ext>
            </a:extLst>
          </p:cNvPr>
          <p:cNvSpPr>
            <a:spLocks noGrp="1"/>
          </p:cNvSpPr>
          <p:nvPr>
            <p:ph idx="1"/>
          </p:nvPr>
        </p:nvSpPr>
        <p:spPr/>
        <p:txBody>
          <a:bodyPr/>
          <a:lstStyle/>
          <a:p>
            <a:r>
              <a:rPr lang="cs-CZ" dirty="0"/>
              <a:t>Při návrzích nových agendových informačních systémů je potřeba pamatovat na počítačově handicapované osoby</a:t>
            </a:r>
          </a:p>
          <a:p>
            <a:r>
              <a:rPr lang="cs-CZ" dirty="0"/>
              <a:t>Fyzické osoby musí mít možnost službu realizovat fyzicky na přepážce, na podatelně a nebo poštou</a:t>
            </a:r>
          </a:p>
          <a:p>
            <a:r>
              <a:rPr lang="cs-CZ" dirty="0"/>
              <a:t>ZoPDS definuje § 4 odst.1, písmeno b), že uživatel služby má právo činit digitální úkon vůči orgánu veřejné moci prostřednictvím </a:t>
            </a:r>
            <a:r>
              <a:rPr lang="cs-CZ" b="1" u="sng" dirty="0"/>
              <a:t>kontaktního místa veřejné správy </a:t>
            </a:r>
            <a:r>
              <a:rPr lang="cs-CZ" dirty="0"/>
              <a:t>v případě digitálního úkonu, o kterém tak stanoví prováděcí právní předpis</a:t>
            </a:r>
          </a:p>
          <a:p>
            <a:r>
              <a:rPr lang="cs-CZ" dirty="0"/>
              <a:t>Při návrhu řešení to lze realizovat i na úrovni přenesené působnosti, je však nutno zajistit </a:t>
            </a:r>
            <a:r>
              <a:rPr lang="cs-CZ" b="1" u="sng" dirty="0"/>
              <a:t>zpřístupnění údajů a právních skutečností</a:t>
            </a:r>
          </a:p>
        </p:txBody>
      </p:sp>
      <p:sp>
        <p:nvSpPr>
          <p:cNvPr id="4" name="Zástupný symbol pro zápatí 3">
            <a:extLst>
              <a:ext uri="{FF2B5EF4-FFF2-40B4-BE49-F238E27FC236}">
                <a16:creationId xmlns:a16="http://schemas.microsoft.com/office/drawing/2014/main" id="{2CD629EE-C232-E747-ADF8-F43B9106CB59}"/>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3DBD72AB-063D-CA2A-87C8-3F8D758B89F4}"/>
              </a:ext>
            </a:extLst>
          </p:cNvPr>
          <p:cNvSpPr>
            <a:spLocks noGrp="1"/>
          </p:cNvSpPr>
          <p:nvPr>
            <p:ph type="sldNum" sz="quarter" idx="12"/>
          </p:nvPr>
        </p:nvSpPr>
        <p:spPr/>
        <p:txBody>
          <a:bodyPr/>
          <a:lstStyle/>
          <a:p>
            <a:fld id="{F21F385E-1634-DB44-B85F-E63591247372}" type="slidenum">
              <a:rPr lang="cs-CZ" smtClean="0"/>
              <a:t>35</a:t>
            </a:fld>
            <a:endParaRPr lang="cs-CZ"/>
          </a:p>
        </p:txBody>
      </p:sp>
    </p:spTree>
    <p:extLst>
      <p:ext uri="{BB962C8B-B14F-4D97-AF65-F5344CB8AC3E}">
        <p14:creationId xmlns:p14="http://schemas.microsoft.com/office/powerpoint/2010/main" val="364301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66E5B9-0B59-741B-2EBD-FD1A404720CD}"/>
              </a:ext>
            </a:extLst>
          </p:cNvPr>
          <p:cNvSpPr>
            <a:spLocks noGrp="1"/>
          </p:cNvSpPr>
          <p:nvPr>
            <p:ph type="title"/>
          </p:nvPr>
        </p:nvSpPr>
        <p:spPr/>
        <p:txBody>
          <a:bodyPr/>
          <a:lstStyle/>
          <a:p>
            <a:r>
              <a:rPr lang="cs-CZ" dirty="0"/>
              <a:t>Právo na informace_</a:t>
            </a:r>
          </a:p>
        </p:txBody>
      </p:sp>
    </p:spTree>
    <p:extLst>
      <p:ext uri="{BB962C8B-B14F-4D97-AF65-F5344CB8AC3E}">
        <p14:creationId xmlns:p14="http://schemas.microsoft.com/office/powerpoint/2010/main" val="3043841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E2FCD3-B549-6CE3-23F1-21B81979086A}"/>
              </a:ext>
            </a:extLst>
          </p:cNvPr>
          <p:cNvSpPr>
            <a:spLocks noGrp="1"/>
          </p:cNvSpPr>
          <p:nvPr>
            <p:ph type="title"/>
          </p:nvPr>
        </p:nvSpPr>
        <p:spPr/>
        <p:txBody>
          <a:bodyPr/>
          <a:lstStyle/>
          <a:p>
            <a:r>
              <a:rPr lang="cs-CZ" dirty="0"/>
              <a:t>Právo na informace § 11</a:t>
            </a:r>
          </a:p>
        </p:txBody>
      </p:sp>
      <p:sp>
        <p:nvSpPr>
          <p:cNvPr id="3" name="Zástupný obsah 2">
            <a:extLst>
              <a:ext uri="{FF2B5EF4-FFF2-40B4-BE49-F238E27FC236}">
                <a16:creationId xmlns:a16="http://schemas.microsoft.com/office/drawing/2014/main" id="{5D2F7A9C-66C1-7DD8-7240-8A318F09972D}"/>
              </a:ext>
            </a:extLst>
          </p:cNvPr>
          <p:cNvSpPr>
            <a:spLocks noGrp="1"/>
          </p:cNvSpPr>
          <p:nvPr>
            <p:ph idx="1"/>
          </p:nvPr>
        </p:nvSpPr>
        <p:spPr/>
        <p:txBody>
          <a:bodyPr/>
          <a:lstStyle/>
          <a:p>
            <a:r>
              <a:rPr lang="cs-CZ" dirty="0"/>
              <a:t>Uživatel služby má právo na poskytnutí informace </a:t>
            </a:r>
            <a:r>
              <a:rPr lang="cs-CZ" b="1" u="sng" dirty="0"/>
              <a:t>o změně údajů</a:t>
            </a:r>
            <a:r>
              <a:rPr lang="cs-CZ" dirty="0"/>
              <a:t> vedených o své osobě nebo svých právech a povinnostech v základních registrech nebo agendových informačních systémech neprodleně po jejich změně do datové schránky. </a:t>
            </a:r>
          </a:p>
          <a:p>
            <a:r>
              <a:rPr lang="cs-CZ" dirty="0"/>
              <a:t>Správce příslušného základního registru nebo agendového informačního systému poskytne uživateli služby informaci podle věty první v rozsahu údajů, které nevyužívá z jiného základního registru nebo agendového informačního systému.</a:t>
            </a:r>
          </a:p>
        </p:txBody>
      </p:sp>
      <p:sp>
        <p:nvSpPr>
          <p:cNvPr id="4" name="Zástupný symbol pro zápatí 3">
            <a:extLst>
              <a:ext uri="{FF2B5EF4-FFF2-40B4-BE49-F238E27FC236}">
                <a16:creationId xmlns:a16="http://schemas.microsoft.com/office/drawing/2014/main" id="{2AA7F792-84D1-45A9-6436-02A7EABF62D4}"/>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3541834A-7394-E6A6-BDCB-BE7E02B09F0A}"/>
              </a:ext>
            </a:extLst>
          </p:cNvPr>
          <p:cNvSpPr>
            <a:spLocks noGrp="1"/>
          </p:cNvSpPr>
          <p:nvPr>
            <p:ph type="sldNum" sz="quarter" idx="12"/>
          </p:nvPr>
        </p:nvSpPr>
        <p:spPr/>
        <p:txBody>
          <a:bodyPr/>
          <a:lstStyle/>
          <a:p>
            <a:fld id="{F21F385E-1634-DB44-B85F-E63591247372}" type="slidenum">
              <a:rPr lang="cs-CZ" smtClean="0"/>
              <a:t>37</a:t>
            </a:fld>
            <a:endParaRPr lang="cs-CZ"/>
          </a:p>
        </p:txBody>
      </p:sp>
    </p:spTree>
    <p:extLst>
      <p:ext uri="{BB962C8B-B14F-4D97-AF65-F5344CB8AC3E}">
        <p14:creationId xmlns:p14="http://schemas.microsoft.com/office/powerpoint/2010/main" val="2905881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E5DAAB-4C88-0DBF-2178-8A4DAE160954}"/>
              </a:ext>
            </a:extLst>
          </p:cNvPr>
          <p:cNvSpPr>
            <a:spLocks noGrp="1"/>
          </p:cNvSpPr>
          <p:nvPr>
            <p:ph type="ctrTitle"/>
          </p:nvPr>
        </p:nvSpPr>
        <p:spPr/>
        <p:txBody>
          <a:bodyPr/>
          <a:lstStyle/>
          <a:p>
            <a:r>
              <a:rPr lang="cs-CZ" dirty="0"/>
              <a:t>Doporučení ZoPDS_</a:t>
            </a:r>
          </a:p>
        </p:txBody>
      </p:sp>
      <p:sp>
        <p:nvSpPr>
          <p:cNvPr id="3" name="Podnadpis 2">
            <a:extLst>
              <a:ext uri="{FF2B5EF4-FFF2-40B4-BE49-F238E27FC236}">
                <a16:creationId xmlns:a16="http://schemas.microsoft.com/office/drawing/2014/main" id="{E1E5B4BB-9076-371A-BE9E-37052CB375BA}"/>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379115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A433AF-8CF6-9892-FC0C-C5B65C1FF59A}"/>
              </a:ext>
            </a:extLst>
          </p:cNvPr>
          <p:cNvSpPr>
            <a:spLocks noGrp="1"/>
          </p:cNvSpPr>
          <p:nvPr>
            <p:ph type="title"/>
          </p:nvPr>
        </p:nvSpPr>
        <p:spPr/>
        <p:txBody>
          <a:bodyPr/>
          <a:lstStyle/>
          <a:p>
            <a:r>
              <a:rPr lang="cs-CZ" dirty="0"/>
              <a:t>Implementace Registru zastoupení</a:t>
            </a:r>
          </a:p>
        </p:txBody>
      </p:sp>
      <p:sp>
        <p:nvSpPr>
          <p:cNvPr id="3" name="Zástupný obsah 2">
            <a:extLst>
              <a:ext uri="{FF2B5EF4-FFF2-40B4-BE49-F238E27FC236}">
                <a16:creationId xmlns:a16="http://schemas.microsoft.com/office/drawing/2014/main" id="{CDD2EAF0-E01D-54F2-D16D-E1A3038D77E6}"/>
              </a:ext>
            </a:extLst>
          </p:cNvPr>
          <p:cNvSpPr>
            <a:spLocks noGrp="1"/>
          </p:cNvSpPr>
          <p:nvPr>
            <p:ph idx="1"/>
          </p:nvPr>
        </p:nvSpPr>
        <p:spPr>
          <a:xfrm>
            <a:off x="838200" y="1825625"/>
            <a:ext cx="10515600" cy="2043848"/>
          </a:xfrm>
        </p:spPr>
        <p:txBody>
          <a:bodyPr/>
          <a:lstStyle/>
          <a:p>
            <a:r>
              <a:rPr lang="cs-CZ" dirty="0"/>
              <a:t>Při stavbě samoobslužných portálů je dobré implementovat </a:t>
            </a:r>
            <a:r>
              <a:rPr lang="cs-CZ" dirty="0" err="1"/>
              <a:t>ReZa</a:t>
            </a:r>
            <a:r>
              <a:rPr lang="cs-CZ" dirty="0"/>
              <a:t>. </a:t>
            </a:r>
          </a:p>
          <a:p>
            <a:r>
              <a:rPr lang="cs-CZ" dirty="0"/>
              <a:t>Výhodou je možnost využití pro </a:t>
            </a:r>
            <a:r>
              <a:rPr lang="cs-CZ" b="1" u="sng" dirty="0"/>
              <a:t>právnické a podnikající fyzické osoby </a:t>
            </a:r>
            <a:r>
              <a:rPr lang="cs-CZ" dirty="0"/>
              <a:t>i pro další implicitní zastupování</a:t>
            </a:r>
          </a:p>
          <a:p>
            <a:r>
              <a:rPr lang="cs-CZ" dirty="0"/>
              <a:t>Blíže viz semináře DIA</a:t>
            </a:r>
          </a:p>
        </p:txBody>
      </p:sp>
      <p:sp>
        <p:nvSpPr>
          <p:cNvPr id="4" name="Rectangle 1">
            <a:extLst>
              <a:ext uri="{FF2B5EF4-FFF2-40B4-BE49-F238E27FC236}">
                <a16:creationId xmlns:a16="http://schemas.microsoft.com/office/drawing/2014/main" id="{DF29FBD9-A67F-E812-0856-DA1F3D1A7C2D}"/>
              </a:ext>
            </a:extLst>
          </p:cNvPr>
          <p:cNvSpPr>
            <a:spLocks noChangeArrowheads="1"/>
          </p:cNvSpPr>
          <p:nvPr/>
        </p:nvSpPr>
        <p:spPr bwMode="auto">
          <a:xfrm>
            <a:off x="838200" y="4260320"/>
            <a:ext cx="1035788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rgbClr val="212121"/>
                </a:solidFill>
                <a:effectLst/>
                <a:latin typeface="Roboto" panose="02000000000000000000" pitchFamily="2" charset="0"/>
                <a:ea typeface="Roboto" panose="02000000000000000000" pitchFamily="2" charset="0"/>
                <a:cs typeface="Roboto" panose="02000000000000000000" pitchFamily="2" charset="0"/>
              </a:rPr>
              <a:t>Záznam z webináře: </a:t>
            </a:r>
            <a:r>
              <a:rPr kumimoji="0" lang="cs-CZ" altLang="cs-CZ"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0" lang="cs-CZ" altLang="cs-CZ"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hlinkClick r:id="rId2" tooltip="https://digitalniagentura-my.sharepoint.com/:v:/g/personal/jan_petr_dia_gov_cz/EcQvpfZkC7xHqNEklaDEPtUBreVu3KOdiWYKHkHSNN1JtA?nav=eyJyZWZlcnJhbEluZm8iOnsicmVmZXJyYWxBcHAiOiJPbmVEcml2ZUZvckJ1c2luZXNzIiwicmVmZXJyYWxBcHBQbGF0Zm9ybSI6IldlYiIsInJlZmVycmFsTW9kZSI6InZpZXciLCJyZWZlcnJhbFZpZXciOiJNeUZpbGVzTGlua0NvcHkifX0&amp;e=ISoLVR"/>
              </a:rPr>
              <a:t>ReZa a ZoPDS.mp4</a:t>
            </a:r>
            <a:endParaRPr kumimoji="0" lang="cs-CZ" altLang="cs-CZ"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rgbClr val="212121"/>
                </a:solidFill>
                <a:effectLst/>
                <a:latin typeface="Roboto" panose="02000000000000000000" pitchFamily="2" charset="0"/>
                <a:ea typeface="Roboto" panose="02000000000000000000" pitchFamily="2" charset="0"/>
                <a:cs typeface="Roboto" panose="02000000000000000000" pitchFamily="2" charset="0"/>
              </a:rPr>
              <a:t>Prezentace Registr zastoupení:  </a:t>
            </a:r>
            <a:r>
              <a:rPr kumimoji="0" lang="cs-CZ" altLang="cs-CZ"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0" lang="cs-CZ" altLang="cs-CZ"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hlinkClick r:id="rId3" tooltip="https://digitalniagentura-my.sharepoint.com/:p:/g/personal/jan_petr_dia_gov_cz/EQciegbtsedJuWNfOVyJKwQBdjmi57G8_JgZM0gWhKyw7A?e=MyQtZS"/>
              </a:rPr>
              <a:t>ReZa_Tiller.pptx</a:t>
            </a:r>
            <a:endParaRPr kumimoji="0" lang="cs-CZ" altLang="cs-CZ"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rgbClr val="212121"/>
                </a:solidFill>
                <a:effectLst/>
                <a:latin typeface="Roboto" panose="02000000000000000000" pitchFamily="2" charset="0"/>
                <a:ea typeface="Roboto" panose="02000000000000000000" pitchFamily="2" charset="0"/>
                <a:cs typeface="Roboto" panose="02000000000000000000" pitchFamily="2" charset="0"/>
              </a:rPr>
              <a:t>Prezentace Implementace </a:t>
            </a:r>
            <a:r>
              <a:rPr kumimoji="0" lang="cs-CZ" altLang="cs-CZ" sz="2400" b="0" i="0" u="none" strike="noStrike" cap="none" normalizeH="0" baseline="0" dirty="0" err="1">
                <a:ln>
                  <a:noFill/>
                </a:ln>
                <a:solidFill>
                  <a:srgbClr val="212121"/>
                </a:solidFill>
                <a:effectLst/>
                <a:latin typeface="Roboto" panose="02000000000000000000" pitchFamily="2" charset="0"/>
                <a:ea typeface="Roboto" panose="02000000000000000000" pitchFamily="2" charset="0"/>
                <a:cs typeface="Roboto" panose="02000000000000000000" pitchFamily="2" charset="0"/>
              </a:rPr>
              <a:t>ReZa</a:t>
            </a:r>
            <a:r>
              <a:rPr kumimoji="0" lang="cs-CZ" altLang="cs-CZ" sz="2400" b="0" i="0" u="none" strike="noStrike" cap="none" normalizeH="0" baseline="0" dirty="0">
                <a:ln>
                  <a:noFill/>
                </a:ln>
                <a:solidFill>
                  <a:srgbClr val="212121"/>
                </a:solidFill>
                <a:effectLst/>
                <a:latin typeface="Roboto" panose="02000000000000000000" pitchFamily="2" charset="0"/>
                <a:ea typeface="Roboto" panose="02000000000000000000" pitchFamily="2" charset="0"/>
                <a:cs typeface="Roboto" panose="02000000000000000000" pitchFamily="2" charset="0"/>
              </a:rPr>
              <a:t>: </a:t>
            </a:r>
            <a:r>
              <a:rPr kumimoji="0" lang="cs-CZ" altLang="cs-CZ"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0" lang="cs-CZ" altLang="cs-CZ"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hlinkClick r:id="rId4" tooltip="https://digitalniagentura-my.sharepoint.com/:p:/g/personal/jan_petr_dia_gov_cz/EcyyrMnp9oFHoBDGEGUInkwBBBR3oSN6FmM70PGnzwHnhg?e=YOhdTb"/>
              </a:rPr>
              <a:t>Webinář-REZA-ZoPDS_12-06-2024.pptx</a:t>
            </a:r>
            <a:endParaRPr kumimoji="0" lang="cs-CZ" altLang="cs-CZ"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rgbClr val="212121"/>
                </a:solidFill>
                <a:effectLst/>
                <a:latin typeface="Roboto" panose="02000000000000000000" pitchFamily="2" charset="0"/>
                <a:ea typeface="Roboto" panose="02000000000000000000" pitchFamily="2" charset="0"/>
                <a:cs typeface="Roboto" panose="02000000000000000000" pitchFamily="2" charset="0"/>
              </a:rPr>
              <a:t>Prezentace </a:t>
            </a:r>
            <a:r>
              <a:rPr kumimoji="0" lang="cs-CZ" altLang="cs-CZ" sz="2400" b="0" i="0" u="none" strike="noStrike" cap="none" normalizeH="0" baseline="0" dirty="0" err="1">
                <a:ln>
                  <a:noFill/>
                </a:ln>
                <a:solidFill>
                  <a:srgbClr val="212121"/>
                </a:solidFill>
                <a:effectLst/>
                <a:latin typeface="Roboto" panose="02000000000000000000" pitchFamily="2" charset="0"/>
                <a:ea typeface="Roboto" panose="02000000000000000000" pitchFamily="2" charset="0"/>
                <a:cs typeface="Roboto" panose="02000000000000000000" pitchFamily="2" charset="0"/>
              </a:rPr>
              <a:t>ReZa</a:t>
            </a:r>
            <a:r>
              <a:rPr kumimoji="0" lang="cs-CZ" altLang="cs-CZ" sz="2400" b="0" i="0" u="none" strike="noStrike" cap="none" normalizeH="0" baseline="0" dirty="0">
                <a:ln>
                  <a:noFill/>
                </a:ln>
                <a:solidFill>
                  <a:srgbClr val="212121"/>
                </a:solidFill>
                <a:effectLst/>
                <a:latin typeface="Roboto" panose="02000000000000000000" pitchFamily="2" charset="0"/>
                <a:ea typeface="Roboto" panose="02000000000000000000" pitchFamily="2" charset="0"/>
                <a:cs typeface="Roboto" panose="02000000000000000000" pitchFamily="2" charset="0"/>
              </a:rPr>
              <a:t> a ZoPDS: </a:t>
            </a:r>
            <a:r>
              <a:rPr kumimoji="0" lang="cs-CZ" altLang="cs-CZ"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0" lang="cs-CZ" altLang="cs-CZ"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hlinkClick r:id="rId5" tooltip="https://digitalniagentura-my.sharepoint.com/:p:/g/personal/jan_petr_dia_gov_cz/EXxRith6GRBElVC7oZ5TaBoB_r4SifZ3_mZ3f28FCrvlqA?e=NUELz7"/>
              </a:rPr>
              <a:t>Reza a ZoPDS2.pptx</a:t>
            </a:r>
            <a:endParaRPr kumimoji="0" lang="cs-CZ" altLang="cs-CZ"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p:txBody>
      </p:sp>
      <p:pic>
        <p:nvPicPr>
          <p:cNvPr id="1026" name="Picture 2" descr="Ikona mp4">
            <a:hlinkClick r:id="rId2" tooltip="https://digitalniagentura-my.sharepoint.com/:v:/g/personal/jan_petr_dia_gov_cz/EcQvpfZkC7xHqNEklaDEPtUBreVu3KOdiWYKHkHSNN1JtA?nav=eyJyZWZlcnJhbEluZm8iOnsicmVmZXJyYWxBcHAiOiJPbmVEcml2ZUZvckJ1c2luZXNzIiwicmVmZXJyYWxBcHBQbGF0Zm9ybSI6IldlYiIsInJlZmVycmFsTW9kZSI6InZpZXciLCJyZWZlcnJhbFZpZXciOiJNeUZpbGVzTGlua0NvcHkifX0&amp;e=ISoLVR"/>
            <a:extLst>
              <a:ext uri="{FF2B5EF4-FFF2-40B4-BE49-F238E27FC236}">
                <a16:creationId xmlns:a16="http://schemas.microsoft.com/office/drawing/2014/main" id="{2B49A229-1391-D357-4B21-43C547A5DF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7000" y="-365125"/>
            <a:ext cx="203200" cy="1168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kona pptx">
            <a:hlinkClick r:id="rId3" tooltip="https://digitalniagentura-my.sharepoint.com/:p:/g/personal/jan_petr_dia_gov_cz/EQciegbtsedJuWNfOVyJKwQBdjmi57G8_JgZM0gWhKyw7A?e=MyQtZS"/>
            <a:extLst>
              <a:ext uri="{FF2B5EF4-FFF2-40B4-BE49-F238E27FC236}">
                <a16:creationId xmlns:a16="http://schemas.microsoft.com/office/drawing/2014/main" id="{3543C5E5-513F-C89B-E59E-FA65E95311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588" y="-182562"/>
            <a:ext cx="203200" cy="1168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kona pptx">
            <a:hlinkClick r:id="rId4" tooltip="https://digitalniagentura-my.sharepoint.com/:p:/g/personal/jan_petr_dia_gov_cz/EcyyrMnp9oFHoBDGEGUInkwBBBR3oSN6FmM70PGnzwHnhg?e=YOhdTb"/>
            <a:extLst>
              <a:ext uri="{FF2B5EF4-FFF2-40B4-BE49-F238E27FC236}">
                <a16:creationId xmlns:a16="http://schemas.microsoft.com/office/drawing/2014/main" id="{5FD57868-F21D-2622-9924-2688BC3AFE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13" y="0"/>
            <a:ext cx="203200" cy="11683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Ikona pptx">
            <a:hlinkClick r:id="rId5" tooltip="https://digitalniagentura-my.sharepoint.com/:p:/g/personal/jan_petr_dia_gov_cz/EXxRith6GRBElVC7oZ5TaBoB_r4SifZ3_mZ3f28FCrvlqA?e=NUELz7"/>
            <a:extLst>
              <a:ext uri="{FF2B5EF4-FFF2-40B4-BE49-F238E27FC236}">
                <a16:creationId xmlns:a16="http://schemas.microsoft.com/office/drawing/2014/main" id="{83A3B7F6-8077-DE52-7FC6-8104885741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5625" y="182563"/>
            <a:ext cx="203200" cy="116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818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C38DB7-8504-F0F0-99C6-5FEE404767F1}"/>
              </a:ext>
            </a:extLst>
          </p:cNvPr>
          <p:cNvSpPr>
            <a:spLocks noGrp="1"/>
          </p:cNvSpPr>
          <p:nvPr>
            <p:ph type="title"/>
          </p:nvPr>
        </p:nvSpPr>
        <p:spPr/>
        <p:txBody>
          <a:bodyPr/>
          <a:lstStyle/>
          <a:p>
            <a:r>
              <a:rPr lang="cs-CZ" dirty="0"/>
              <a:t>Agendový informační </a:t>
            </a:r>
            <a:r>
              <a:rPr lang="cs-CZ" dirty="0" err="1"/>
              <a:t>syStém</a:t>
            </a:r>
            <a:endParaRPr lang="cs-CZ" dirty="0"/>
          </a:p>
        </p:txBody>
      </p:sp>
      <p:sp>
        <p:nvSpPr>
          <p:cNvPr id="3" name="Zástupný obsah 2">
            <a:extLst>
              <a:ext uri="{FF2B5EF4-FFF2-40B4-BE49-F238E27FC236}">
                <a16:creationId xmlns:a16="http://schemas.microsoft.com/office/drawing/2014/main" id="{D6284CA5-084D-E6BA-7E55-C23EB5474611}"/>
              </a:ext>
            </a:extLst>
          </p:cNvPr>
          <p:cNvSpPr>
            <a:spLocks noGrp="1"/>
          </p:cNvSpPr>
          <p:nvPr>
            <p:ph idx="1"/>
          </p:nvPr>
        </p:nvSpPr>
        <p:spPr/>
        <p:txBody>
          <a:bodyPr/>
          <a:lstStyle/>
          <a:p>
            <a:r>
              <a:rPr lang="cs-CZ" dirty="0"/>
              <a:t>Ideálním řešením je Agendový informační systém, který přímo komunikuje s občanem</a:t>
            </a:r>
          </a:p>
          <a:p>
            <a:r>
              <a:rPr lang="cs-CZ" dirty="0"/>
              <a:t>Všechny agendové informační systémy, které komunikují s občanem (nabízí digitální služby) musí být v souladu se ZoPDS.</a:t>
            </a:r>
          </a:p>
          <a:p>
            <a:r>
              <a:rPr lang="cs-CZ" dirty="0"/>
              <a:t>Digitální službou je úkon vykonávaný orgánem veřejné moci vůči uživateli služby v rámci agendy a vedený v katalogu služeb jako úkon v elektronické podobě.</a:t>
            </a:r>
          </a:p>
          <a:p>
            <a:r>
              <a:rPr lang="cs-CZ" dirty="0"/>
              <a:t>ISVS, který nabízí služby uživateli, musí je nabízet jako digitální služby, a tedy musí být v souladu se ZoPDS (platné od 1.2.2020).</a:t>
            </a:r>
          </a:p>
          <a:p>
            <a:endParaRPr lang="cs-CZ" dirty="0"/>
          </a:p>
          <a:p>
            <a:endParaRPr lang="cs-CZ" dirty="0"/>
          </a:p>
          <a:p>
            <a:endParaRPr lang="cs-CZ" dirty="0"/>
          </a:p>
          <a:p>
            <a:endParaRPr lang="cs-CZ" dirty="0"/>
          </a:p>
        </p:txBody>
      </p:sp>
      <p:sp>
        <p:nvSpPr>
          <p:cNvPr id="4" name="Zástupný symbol pro zápatí 3">
            <a:extLst>
              <a:ext uri="{FF2B5EF4-FFF2-40B4-BE49-F238E27FC236}">
                <a16:creationId xmlns:a16="http://schemas.microsoft.com/office/drawing/2014/main" id="{6FECC520-8E6C-9D30-E997-99FBEE1ACA73}"/>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87D252DF-0670-8C81-6343-274221C3BC5F}"/>
              </a:ext>
            </a:extLst>
          </p:cNvPr>
          <p:cNvSpPr>
            <a:spLocks noGrp="1"/>
          </p:cNvSpPr>
          <p:nvPr>
            <p:ph type="sldNum" sz="quarter" idx="12"/>
          </p:nvPr>
        </p:nvSpPr>
        <p:spPr/>
        <p:txBody>
          <a:bodyPr/>
          <a:lstStyle/>
          <a:p>
            <a:fld id="{F21F385E-1634-DB44-B85F-E63591247372}" type="slidenum">
              <a:rPr lang="cs-CZ" smtClean="0"/>
              <a:t>4</a:t>
            </a:fld>
            <a:endParaRPr lang="cs-CZ"/>
          </a:p>
        </p:txBody>
      </p:sp>
    </p:spTree>
    <p:extLst>
      <p:ext uri="{BB962C8B-B14F-4D97-AF65-F5344CB8AC3E}">
        <p14:creationId xmlns:p14="http://schemas.microsoft.com/office/powerpoint/2010/main" val="3717746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22441A-5D01-D842-6A3E-792F03A7E016}"/>
              </a:ext>
            </a:extLst>
          </p:cNvPr>
          <p:cNvSpPr>
            <a:spLocks noGrp="1"/>
          </p:cNvSpPr>
          <p:nvPr>
            <p:ph type="title"/>
          </p:nvPr>
        </p:nvSpPr>
        <p:spPr/>
        <p:txBody>
          <a:bodyPr/>
          <a:lstStyle/>
          <a:p>
            <a:r>
              <a:rPr lang="cs-CZ" dirty="0"/>
              <a:t>Strojově čitelná data</a:t>
            </a:r>
          </a:p>
        </p:txBody>
      </p:sp>
      <p:sp>
        <p:nvSpPr>
          <p:cNvPr id="3" name="Zástupný obsah 2">
            <a:extLst>
              <a:ext uri="{FF2B5EF4-FFF2-40B4-BE49-F238E27FC236}">
                <a16:creationId xmlns:a16="http://schemas.microsoft.com/office/drawing/2014/main" id="{DAF59098-E1C1-C7B8-32D5-BFA6DF674A55}"/>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cs-CZ" dirty="0"/>
              <a:t>Změna zákona č. 499/2004 Sb. o archivnictví a spisové službě a zákona č. 262/2021 Sb. o další elektronizaci postupů OVM, </a:t>
            </a:r>
          </a:p>
          <a:p>
            <a:pPr marL="573750" lvl="1" indent="-285750">
              <a:buFont typeface="Arial" panose="020B0604020202020204" pitchFamily="34" charset="0"/>
              <a:buChar char="•"/>
            </a:pPr>
            <a:r>
              <a:rPr lang="cs-CZ" dirty="0"/>
              <a:t>Návrh Novely zákona 499/2004 prošel 3. čtením a jde do senátu, jeho předpokládaná platnost 1.7.</a:t>
            </a:r>
          </a:p>
          <a:p>
            <a:pPr marL="285750" indent="-285750">
              <a:buFont typeface="Arial" panose="020B0604020202020204" pitchFamily="34" charset="0"/>
              <a:buChar char="•"/>
            </a:pPr>
            <a:r>
              <a:rPr lang="cs-CZ" dirty="0"/>
              <a:t>Základním požadavkem je aby </a:t>
            </a:r>
            <a:r>
              <a:rPr lang="cs-CZ" b="1" u="sng" dirty="0"/>
              <a:t>data byla v lidsky i počítačově čitelné podobě</a:t>
            </a:r>
            <a:r>
              <a:rPr lang="cs-CZ" dirty="0"/>
              <a:t>, tak aby spolu byla nerozlučně spjata</a:t>
            </a:r>
          </a:p>
          <a:p>
            <a:pPr marL="285750" indent="-285750">
              <a:buFont typeface="Arial" panose="020B0604020202020204" pitchFamily="34" charset="0"/>
              <a:buChar char="•"/>
            </a:pPr>
            <a:r>
              <a:rPr lang="cs-CZ" dirty="0"/>
              <a:t>Vhodným řešení je </a:t>
            </a:r>
          </a:p>
          <a:p>
            <a:pPr marL="573750" lvl="1" indent="-285750">
              <a:buFont typeface="Arial" panose="020B0604020202020204" pitchFamily="34" charset="0"/>
              <a:buChar char="•"/>
            </a:pPr>
            <a:r>
              <a:rPr lang="cs-CZ" dirty="0"/>
              <a:t>PDF/A + XML – dokument opatřené strojově čitelnou XML vrstvou </a:t>
            </a:r>
          </a:p>
          <a:p>
            <a:pPr marL="573750" lvl="1" indent="-285750">
              <a:buFont typeface="Arial" panose="020B0604020202020204" pitchFamily="34" charset="0"/>
              <a:buChar char="•"/>
            </a:pPr>
            <a:r>
              <a:rPr lang="cs-CZ" dirty="0"/>
              <a:t>Alternativně ASIC-e – kontejner obsahující soubor PDF a XML podepsaný v rámci ASIC-e (není to však povolený výstupní formát)</a:t>
            </a:r>
          </a:p>
          <a:p>
            <a:pPr marL="285750" indent="-285750">
              <a:buFont typeface="Arial" panose="020B0604020202020204" pitchFamily="34" charset="0"/>
              <a:buChar char="•"/>
            </a:pPr>
            <a:r>
              <a:rPr lang="cs-CZ" dirty="0"/>
              <a:t>Pokud jsou data používána pouze pro komunikaci mezi systémy, nemusí obsahovat lidsky čitelnou vrstvu</a:t>
            </a:r>
          </a:p>
          <a:p>
            <a:pPr lvl="1"/>
            <a:endParaRPr lang="cs-CZ" dirty="0"/>
          </a:p>
        </p:txBody>
      </p:sp>
      <p:sp>
        <p:nvSpPr>
          <p:cNvPr id="5" name="Zástupný symbol pro číslo snímku 4">
            <a:extLst>
              <a:ext uri="{FF2B5EF4-FFF2-40B4-BE49-F238E27FC236}">
                <a16:creationId xmlns:a16="http://schemas.microsoft.com/office/drawing/2014/main" id="{01427C2A-89BC-5973-E077-AF516A20BBED}"/>
              </a:ext>
            </a:extLst>
          </p:cNvPr>
          <p:cNvSpPr>
            <a:spLocks noGrp="1"/>
          </p:cNvSpPr>
          <p:nvPr>
            <p:ph type="sldNum" sz="quarter" idx="12"/>
          </p:nvPr>
        </p:nvSpPr>
        <p:spPr/>
        <p:txBody>
          <a:bodyPr/>
          <a:lstStyle/>
          <a:p>
            <a:r>
              <a:rPr lang="cs-CZ">
                <a:solidFill>
                  <a:schemeClr val="tx1"/>
                </a:solidFill>
                <a:ea typeface="Roboto" panose="02000000000000000000" pitchFamily="2" charset="0"/>
                <a:cs typeface="Azeret Mono" pitchFamily="2" charset="0"/>
              </a:rPr>
              <a:t>TŘETÍ_ETAPA_ZOPDS _</a:t>
            </a:r>
            <a:r>
              <a:rPr lang="cs-CZ">
                <a:solidFill>
                  <a:srgbClr val="40852D"/>
                </a:solidFill>
                <a:ea typeface="Roboto" panose="02000000000000000000" pitchFamily="2" charset="0"/>
                <a:cs typeface="Azeret Mono" pitchFamily="2" charset="0"/>
              </a:rPr>
              <a:t>SLIDE_</a:t>
            </a:r>
            <a:fld id="{C7B39456-88E6-483E-B1FA-F210B27965A0}" type="slidenum">
              <a:rPr lang="cs-CZ" smtClean="0">
                <a:solidFill>
                  <a:schemeClr val="accent2"/>
                </a:solidFill>
              </a:rPr>
              <a:pPr/>
              <a:t>40</a:t>
            </a:fld>
            <a:endParaRPr lang="cs-CZ">
              <a:solidFill>
                <a:schemeClr val="accent2"/>
              </a:solidFill>
            </a:endParaRPr>
          </a:p>
        </p:txBody>
      </p:sp>
    </p:spTree>
    <p:extLst>
      <p:ext uri="{BB962C8B-B14F-4D97-AF65-F5344CB8AC3E}">
        <p14:creationId xmlns:p14="http://schemas.microsoft.com/office/powerpoint/2010/main" val="1497099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2FDF76-AF66-8A14-430D-123637C64A51}"/>
              </a:ext>
            </a:extLst>
          </p:cNvPr>
          <p:cNvSpPr>
            <a:spLocks noGrp="1"/>
          </p:cNvSpPr>
          <p:nvPr>
            <p:ph type="title"/>
          </p:nvPr>
        </p:nvSpPr>
        <p:spPr/>
        <p:txBody>
          <a:bodyPr/>
          <a:lstStyle/>
          <a:p>
            <a:r>
              <a:rPr lang="cs-CZ" dirty="0"/>
              <a:t>Strojově čitelná data v </a:t>
            </a:r>
            <a:r>
              <a:rPr lang="cs-CZ" dirty="0" err="1"/>
              <a:t>eSSSL</a:t>
            </a:r>
            <a:r>
              <a:rPr lang="cs-CZ" dirty="0"/>
              <a:t> a IS</a:t>
            </a:r>
          </a:p>
        </p:txBody>
      </p:sp>
      <p:sp>
        <p:nvSpPr>
          <p:cNvPr id="3" name="Zástupný obsah 2">
            <a:extLst>
              <a:ext uri="{FF2B5EF4-FFF2-40B4-BE49-F238E27FC236}">
                <a16:creationId xmlns:a16="http://schemas.microsoft.com/office/drawing/2014/main" id="{A61FEB9B-AF39-A287-475C-FBE7F7AAA05A}"/>
              </a:ext>
            </a:extLst>
          </p:cNvPr>
          <p:cNvSpPr>
            <a:spLocks noGrp="1"/>
          </p:cNvSpPr>
          <p:nvPr>
            <p:ph idx="1"/>
          </p:nvPr>
        </p:nvSpPr>
        <p:spPr/>
        <p:txBody>
          <a:bodyPr>
            <a:normAutofit lnSpcReduction="10000"/>
          </a:bodyPr>
          <a:lstStyle/>
          <a:p>
            <a:pPr marL="0" indent="0">
              <a:buNone/>
            </a:pPr>
            <a:r>
              <a:rPr lang="cs-CZ" sz="2400" b="1" dirty="0"/>
              <a:t> V § 69a se doplňují odstavce 5 až 7, které znějí:</a:t>
            </a:r>
            <a:endParaRPr lang="cs-CZ" b="1" dirty="0"/>
          </a:p>
          <a:p>
            <a:r>
              <a:rPr lang="cs-CZ" dirty="0"/>
              <a:t>„(5) Vyhotovuje-li veřejnoprávní původce v informačním systému dokument v digitální podobě obsahující text, </a:t>
            </a:r>
            <a:r>
              <a:rPr lang="cs-CZ" b="1" u="sng" dirty="0"/>
              <a:t>musí dokument opatřit strojově čitelným textem a metadaty ve strojově čitelném formátu</a:t>
            </a:r>
            <a:r>
              <a:rPr lang="cs-CZ" dirty="0"/>
              <a:t> (dále jen „strojově čitelná vrstva“) odpovídajícími obsahu dokumentu ve výstupním datovém formátu, a to v souladu se schématem zveřejněným podle odstavce 7. To neplatí v případě, kdy je dokument určen pouze pro komunikaci mezi informačními systémy.</a:t>
            </a:r>
          </a:p>
          <a:p>
            <a:r>
              <a:rPr lang="cs-CZ" dirty="0"/>
              <a:t>(6) Veřejnoprávní původce je povinen v informačním systému automatizovaně zpracovat metadata obsažená ve strojově čitelné vrstvě v doručeném dokumentu včetně datové zprávy, v níž je dokument obsažen, ledaže mu technické prostředky čtení strojově čitelné vrstvy prokazatelně neumožňují.</a:t>
            </a:r>
          </a:p>
          <a:p>
            <a:r>
              <a:rPr lang="cs-CZ" dirty="0"/>
              <a:t>(7) Schéma pro strojově čitelnou vrstvu zveřejňuje Digitální a informační agentura na svých internetových stránkách.“</a:t>
            </a:r>
          </a:p>
        </p:txBody>
      </p:sp>
      <p:sp>
        <p:nvSpPr>
          <p:cNvPr id="5" name="Zástupný symbol pro číslo snímku 4">
            <a:extLst>
              <a:ext uri="{FF2B5EF4-FFF2-40B4-BE49-F238E27FC236}">
                <a16:creationId xmlns:a16="http://schemas.microsoft.com/office/drawing/2014/main" id="{9A9A9E44-8A97-6101-9A25-D35980117C03}"/>
              </a:ext>
            </a:extLst>
          </p:cNvPr>
          <p:cNvSpPr>
            <a:spLocks noGrp="1"/>
          </p:cNvSpPr>
          <p:nvPr>
            <p:ph type="sldNum" sz="quarter" idx="12"/>
          </p:nvPr>
        </p:nvSpPr>
        <p:spPr/>
        <p:txBody>
          <a:bodyPr/>
          <a:lstStyle/>
          <a:p>
            <a:r>
              <a:rPr lang="cs-CZ">
                <a:solidFill>
                  <a:schemeClr val="tx1"/>
                </a:solidFill>
                <a:ea typeface="Roboto" panose="02000000000000000000" pitchFamily="2" charset="0"/>
                <a:cs typeface="Azeret Mono" pitchFamily="2" charset="0"/>
              </a:rPr>
              <a:t>TŘETÍ_ETAPA_ZOPDS _</a:t>
            </a:r>
            <a:r>
              <a:rPr lang="cs-CZ">
                <a:solidFill>
                  <a:srgbClr val="40852D"/>
                </a:solidFill>
                <a:ea typeface="Roboto" panose="02000000000000000000" pitchFamily="2" charset="0"/>
                <a:cs typeface="Azeret Mono" pitchFamily="2" charset="0"/>
              </a:rPr>
              <a:t>SLIDE_</a:t>
            </a:r>
            <a:fld id="{C7B39456-88E6-483E-B1FA-F210B27965A0}" type="slidenum">
              <a:rPr lang="cs-CZ" smtClean="0">
                <a:solidFill>
                  <a:schemeClr val="accent2"/>
                </a:solidFill>
              </a:rPr>
              <a:pPr/>
              <a:t>41</a:t>
            </a:fld>
            <a:endParaRPr lang="cs-CZ">
              <a:solidFill>
                <a:schemeClr val="accent2"/>
              </a:solidFill>
            </a:endParaRPr>
          </a:p>
        </p:txBody>
      </p:sp>
    </p:spTree>
    <p:extLst>
      <p:ext uri="{BB962C8B-B14F-4D97-AF65-F5344CB8AC3E}">
        <p14:creationId xmlns:p14="http://schemas.microsoft.com/office/powerpoint/2010/main" val="638185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9C5275-24BD-E452-ADA5-E1780F4C766A}"/>
              </a:ext>
            </a:extLst>
          </p:cNvPr>
          <p:cNvSpPr>
            <a:spLocks noGrp="1"/>
          </p:cNvSpPr>
          <p:nvPr>
            <p:ph type="title"/>
          </p:nvPr>
        </p:nvSpPr>
        <p:spPr/>
        <p:txBody>
          <a:bodyPr>
            <a:noAutofit/>
          </a:bodyPr>
          <a:lstStyle/>
          <a:p>
            <a:r>
              <a:rPr lang="cs-CZ" sz="2400" dirty="0"/>
              <a:t>Informační systémy, na které se vztahují požadavky na zajištění důvěryhodnosti dokumentu A Požadavky pro výběr archiválií dle národního archívu</a:t>
            </a:r>
          </a:p>
        </p:txBody>
      </p:sp>
      <p:sp>
        <p:nvSpPr>
          <p:cNvPr id="3" name="Zástupný obsah 2">
            <a:extLst>
              <a:ext uri="{FF2B5EF4-FFF2-40B4-BE49-F238E27FC236}">
                <a16:creationId xmlns:a16="http://schemas.microsoft.com/office/drawing/2014/main" id="{DB3DB388-EF10-2233-2FCB-8262343DE353}"/>
              </a:ext>
            </a:extLst>
          </p:cNvPr>
          <p:cNvSpPr>
            <a:spLocks noGrp="1"/>
          </p:cNvSpPr>
          <p:nvPr>
            <p:ph idx="1"/>
          </p:nvPr>
        </p:nvSpPr>
        <p:spPr/>
        <p:txBody>
          <a:bodyPr>
            <a:normAutofit fontScale="92500" lnSpcReduction="20000"/>
          </a:bodyPr>
          <a:lstStyle/>
          <a:p>
            <a:pPr marL="0" indent="0">
              <a:buNone/>
            </a:pPr>
            <a:r>
              <a:rPr lang="cs-CZ" sz="2600" b="1" dirty="0"/>
              <a:t>Nový § 3a </a:t>
            </a:r>
          </a:p>
          <a:p>
            <a:r>
              <a:rPr lang="cs-CZ" sz="2400" dirty="0"/>
              <a:t>(1) Správce informačního systému, který není elektronickým systémem spisové služby, využívaného veřejnoprávním původcem zajišťuje, že tento informační systém umožňuje </a:t>
            </a:r>
            <a:r>
              <a:rPr lang="cs-CZ" sz="2400" b="1" u="sng" dirty="0"/>
              <a:t>uchovávání informací </a:t>
            </a:r>
            <a:r>
              <a:rPr lang="cs-CZ" sz="2400" dirty="0"/>
              <a:t>v souladu s § 3 odst. 5. V případě informací, na které </a:t>
            </a:r>
            <a:r>
              <a:rPr lang="cs-CZ" sz="2400" b="1" u="sng" dirty="0"/>
              <a:t>nebyl vydán trvalý skartační souhlas</a:t>
            </a:r>
            <a:r>
              <a:rPr lang="cs-CZ" sz="2400" dirty="0"/>
              <a:t> podle § 15 odst. 4, zajišťuje správce informačního systému podle věty první, že tento systém umožňuje výběr archiválií mimo skartační řízení. Na informační systém uvedený ve větě první se nevztahují požadavky stanovené tímto zákonem na elektronické systémy spisové služby.</a:t>
            </a:r>
          </a:p>
          <a:p>
            <a:r>
              <a:rPr lang="cs-CZ" sz="2400" dirty="0"/>
              <a:t>(2) Postupy, výstupní datové formáty a rozsah a podobu metadat pro účely výběru archiválií podle odstavce 1 stanoví Národní archiv a zveřejní je na svých internetových stránkách.“.</a:t>
            </a:r>
          </a:p>
          <a:p>
            <a:pPr marL="0" indent="0">
              <a:buNone/>
            </a:pPr>
            <a:endParaRPr lang="cs-CZ" dirty="0"/>
          </a:p>
        </p:txBody>
      </p:sp>
      <p:sp>
        <p:nvSpPr>
          <p:cNvPr id="5" name="Zástupný symbol pro číslo snímku 4">
            <a:extLst>
              <a:ext uri="{FF2B5EF4-FFF2-40B4-BE49-F238E27FC236}">
                <a16:creationId xmlns:a16="http://schemas.microsoft.com/office/drawing/2014/main" id="{BEC4CF84-9433-32B1-3545-EEDF46AE6D34}"/>
              </a:ext>
            </a:extLst>
          </p:cNvPr>
          <p:cNvSpPr>
            <a:spLocks noGrp="1"/>
          </p:cNvSpPr>
          <p:nvPr>
            <p:ph type="sldNum" sz="quarter" idx="12"/>
          </p:nvPr>
        </p:nvSpPr>
        <p:spPr/>
        <p:txBody>
          <a:bodyPr/>
          <a:lstStyle/>
          <a:p>
            <a:r>
              <a:rPr lang="cs-CZ">
                <a:solidFill>
                  <a:schemeClr val="tx1"/>
                </a:solidFill>
                <a:ea typeface="Roboto" panose="02000000000000000000" pitchFamily="2" charset="0"/>
                <a:cs typeface="Azeret Mono" pitchFamily="2" charset="0"/>
              </a:rPr>
              <a:t>TŘETÍ_ETAPA_ZOPDS _</a:t>
            </a:r>
            <a:r>
              <a:rPr lang="cs-CZ">
                <a:solidFill>
                  <a:srgbClr val="40852D"/>
                </a:solidFill>
                <a:ea typeface="Roboto" panose="02000000000000000000" pitchFamily="2" charset="0"/>
                <a:cs typeface="Azeret Mono" pitchFamily="2" charset="0"/>
              </a:rPr>
              <a:t>SLIDE_</a:t>
            </a:r>
            <a:fld id="{C7B39456-88E6-483E-B1FA-F210B27965A0}" type="slidenum">
              <a:rPr lang="cs-CZ" smtClean="0">
                <a:solidFill>
                  <a:schemeClr val="accent2"/>
                </a:solidFill>
              </a:rPr>
              <a:pPr/>
              <a:t>42</a:t>
            </a:fld>
            <a:endParaRPr lang="cs-CZ">
              <a:solidFill>
                <a:schemeClr val="accent2"/>
              </a:solidFill>
            </a:endParaRPr>
          </a:p>
        </p:txBody>
      </p:sp>
    </p:spTree>
    <p:extLst>
      <p:ext uri="{BB962C8B-B14F-4D97-AF65-F5344CB8AC3E}">
        <p14:creationId xmlns:p14="http://schemas.microsoft.com/office/powerpoint/2010/main" val="1266183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8726BF-8063-85DF-E865-EF8FDFF96136}"/>
              </a:ext>
            </a:extLst>
          </p:cNvPr>
          <p:cNvSpPr>
            <a:spLocks noGrp="1"/>
          </p:cNvSpPr>
          <p:nvPr>
            <p:ph type="ctrTitle"/>
          </p:nvPr>
        </p:nvSpPr>
        <p:spPr/>
        <p:txBody>
          <a:bodyPr>
            <a:normAutofit fontScale="90000"/>
          </a:bodyPr>
          <a:lstStyle/>
          <a:p>
            <a:r>
              <a:rPr lang="cs-CZ" dirty="0"/>
              <a:t>A co není potřeba_</a:t>
            </a:r>
          </a:p>
        </p:txBody>
      </p:sp>
    </p:spTree>
    <p:extLst>
      <p:ext uri="{BB962C8B-B14F-4D97-AF65-F5344CB8AC3E}">
        <p14:creationId xmlns:p14="http://schemas.microsoft.com/office/powerpoint/2010/main" val="2598997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79214D-D0A6-6F77-D32B-22595C6C9589}"/>
              </a:ext>
            </a:extLst>
          </p:cNvPr>
          <p:cNvSpPr>
            <a:spLocks noGrp="1"/>
          </p:cNvSpPr>
          <p:nvPr>
            <p:ph type="title"/>
          </p:nvPr>
        </p:nvSpPr>
        <p:spPr/>
        <p:txBody>
          <a:bodyPr/>
          <a:lstStyle/>
          <a:p>
            <a:r>
              <a:rPr lang="cs-CZ" dirty="0"/>
              <a:t>Co naopak nemusí být součástí_</a:t>
            </a:r>
          </a:p>
        </p:txBody>
      </p:sp>
      <p:sp>
        <p:nvSpPr>
          <p:cNvPr id="3" name="Zástupný obsah 2">
            <a:extLst>
              <a:ext uri="{FF2B5EF4-FFF2-40B4-BE49-F238E27FC236}">
                <a16:creationId xmlns:a16="http://schemas.microsoft.com/office/drawing/2014/main" id="{4BEA5929-4B75-3DF3-4BA2-90F2BE61B058}"/>
              </a:ext>
            </a:extLst>
          </p:cNvPr>
          <p:cNvSpPr>
            <a:spLocks noGrp="1"/>
          </p:cNvSpPr>
          <p:nvPr>
            <p:ph idx="1"/>
          </p:nvPr>
        </p:nvSpPr>
        <p:spPr/>
        <p:txBody>
          <a:bodyPr/>
          <a:lstStyle/>
          <a:p>
            <a:pPr marL="285750" indent="-285750">
              <a:buFont typeface="Arial" panose="020B0604020202020204" pitchFamily="34" charset="0"/>
              <a:buChar char="•"/>
            </a:pPr>
            <a:r>
              <a:rPr lang="cs-CZ" dirty="0"/>
              <a:t>Navigační část, vyhledávání služeb</a:t>
            </a:r>
          </a:p>
          <a:p>
            <a:pPr marL="285750" indent="-285750">
              <a:buFont typeface="Arial" panose="020B0604020202020204" pitchFamily="34" charset="0"/>
              <a:buChar char="•"/>
            </a:pPr>
            <a:r>
              <a:rPr lang="cs-CZ" dirty="0"/>
              <a:t>Navigační rámec v sobě obsahuje nástroje na vyhledávání a filtrování všech služeb z Katalogu služeb</a:t>
            </a:r>
          </a:p>
          <a:p>
            <a:pPr marL="285750" indent="-285750">
              <a:buFont typeface="Arial" panose="020B0604020202020204" pitchFamily="34" charset="0"/>
              <a:buChar char="•"/>
            </a:pPr>
            <a:r>
              <a:rPr lang="cs-CZ" dirty="0"/>
              <a:t>Na jednotlivé služby se lze odkazovat pomocí URL odkazu</a:t>
            </a:r>
          </a:p>
        </p:txBody>
      </p:sp>
    </p:spTree>
    <p:extLst>
      <p:ext uri="{BB962C8B-B14F-4D97-AF65-F5344CB8AC3E}">
        <p14:creationId xmlns:p14="http://schemas.microsoft.com/office/powerpoint/2010/main" val="3681764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2B9D06-8720-79E8-534D-6B53212F80B9}"/>
              </a:ext>
            </a:extLst>
          </p:cNvPr>
          <p:cNvSpPr>
            <a:spLocks noGrp="1"/>
          </p:cNvSpPr>
          <p:nvPr>
            <p:ph type="title"/>
          </p:nvPr>
        </p:nvSpPr>
        <p:spPr>
          <a:xfrm>
            <a:off x="540000" y="431999"/>
            <a:ext cx="5556000" cy="1296000"/>
          </a:xfrm>
        </p:spPr>
        <p:txBody>
          <a:bodyPr>
            <a:noAutofit/>
          </a:bodyPr>
          <a:lstStyle/>
          <a:p>
            <a:r>
              <a:rPr lang="cs-CZ" sz="2800" dirty="0"/>
              <a:t>Nový navigační systém Katalogu služeb</a:t>
            </a:r>
          </a:p>
        </p:txBody>
      </p:sp>
      <p:sp>
        <p:nvSpPr>
          <p:cNvPr id="3" name="Zástupný obsah 2">
            <a:extLst>
              <a:ext uri="{FF2B5EF4-FFF2-40B4-BE49-F238E27FC236}">
                <a16:creationId xmlns:a16="http://schemas.microsoft.com/office/drawing/2014/main" id="{204CD67B-1592-7EE7-AFBA-236E8F41A1E3}"/>
              </a:ext>
            </a:extLst>
          </p:cNvPr>
          <p:cNvSpPr>
            <a:spLocks noGrp="1"/>
          </p:cNvSpPr>
          <p:nvPr>
            <p:ph idx="1"/>
          </p:nvPr>
        </p:nvSpPr>
        <p:spPr>
          <a:xfrm>
            <a:off x="540000" y="1825625"/>
            <a:ext cx="5210352" cy="4279753"/>
          </a:xfrm>
        </p:spPr>
        <p:txBody>
          <a:bodyPr/>
          <a:lstStyle/>
          <a:p>
            <a:pPr marL="0" indent="0">
              <a:buNone/>
            </a:pPr>
            <a:r>
              <a:rPr lang="cs-CZ" sz="2000" b="1" dirty="0"/>
              <a:t>Souhrn nejdůležitějších plánovaných vylepšení</a:t>
            </a:r>
          </a:p>
          <a:p>
            <a:pPr marL="575945" lvl="1" indent="-287655"/>
            <a:r>
              <a:rPr lang="cs-CZ" dirty="0"/>
              <a:t>Zařídit </a:t>
            </a:r>
            <a:r>
              <a:rPr lang="cs-CZ" dirty="0" err="1"/>
              <a:t>On-Line</a:t>
            </a:r>
            <a:r>
              <a:rPr lang="cs-CZ" dirty="0"/>
              <a:t> na prvním místě</a:t>
            </a:r>
          </a:p>
          <a:p>
            <a:pPr marL="575945" lvl="1" indent="-287655"/>
            <a:r>
              <a:rPr lang="cs-CZ" dirty="0"/>
              <a:t>Fulltextové vyhledávání</a:t>
            </a:r>
          </a:p>
          <a:p>
            <a:pPr marL="575945" lvl="1" indent="-287655"/>
            <a:r>
              <a:rPr lang="cs-CZ" dirty="0"/>
              <a:t>Filtry podle OVM, působnosti, fyzické a právnické osoby, elektronické služby</a:t>
            </a:r>
          </a:p>
          <a:p>
            <a:pPr marL="575945" lvl="1" indent="-287655"/>
            <a:r>
              <a:rPr lang="cs-CZ" dirty="0"/>
              <a:t>Přístupnost i pro nepřihlášené uživatele</a:t>
            </a:r>
          </a:p>
          <a:p>
            <a:pPr marL="575945" lvl="1" indent="-287655"/>
            <a:r>
              <a:rPr lang="cs-CZ" dirty="0">
                <a:latin typeface="Arial"/>
                <a:cs typeface="Arial"/>
              </a:rPr>
              <a:t>Index podle využívání (Často hledané)</a:t>
            </a:r>
          </a:p>
        </p:txBody>
      </p:sp>
      <p:sp>
        <p:nvSpPr>
          <p:cNvPr id="4" name="Zástupný symbol pro zápatí 3">
            <a:extLst>
              <a:ext uri="{FF2B5EF4-FFF2-40B4-BE49-F238E27FC236}">
                <a16:creationId xmlns:a16="http://schemas.microsoft.com/office/drawing/2014/main" id="{A6D5FF99-2075-663A-A88F-23BA99089218}"/>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B9A5ECD8-0261-C96E-29C3-1D8C37C0C54E}"/>
              </a:ext>
            </a:extLst>
          </p:cNvPr>
          <p:cNvSpPr>
            <a:spLocks noGrp="1"/>
          </p:cNvSpPr>
          <p:nvPr>
            <p:ph type="sldNum" sz="quarter" idx="12"/>
          </p:nvPr>
        </p:nvSpPr>
        <p:spPr/>
        <p:txBody>
          <a:bodyPr/>
          <a:lstStyle/>
          <a:p>
            <a:fld id="{F21F385E-1634-DB44-B85F-E63591247372}" type="slidenum">
              <a:rPr lang="cs-CZ" smtClean="0"/>
              <a:t>45</a:t>
            </a:fld>
            <a:endParaRPr lang="cs-CZ"/>
          </a:p>
        </p:txBody>
      </p:sp>
      <p:pic>
        <p:nvPicPr>
          <p:cNvPr id="8" name="Obrázek 7" descr="Obsah obrázku text, snímek obrazovky, software, Webová stránka&#10;&#10;Popis byl vytvořen automaticky">
            <a:extLst>
              <a:ext uri="{FF2B5EF4-FFF2-40B4-BE49-F238E27FC236}">
                <a16:creationId xmlns:a16="http://schemas.microsoft.com/office/drawing/2014/main" id="{C23AFB57-4CEF-2CB1-C0E3-BF60F66BED68}"/>
              </a:ext>
            </a:extLst>
          </p:cNvPr>
          <p:cNvPicPr>
            <a:picLocks noChangeAspect="1"/>
          </p:cNvPicPr>
          <p:nvPr/>
        </p:nvPicPr>
        <p:blipFill>
          <a:blip r:embed="rId2"/>
          <a:stretch>
            <a:fillRect/>
          </a:stretch>
        </p:blipFill>
        <p:spPr>
          <a:xfrm>
            <a:off x="5881034" y="0"/>
            <a:ext cx="6310966" cy="12043426"/>
          </a:xfrm>
          <a:prstGeom prst="rect">
            <a:avLst/>
          </a:prstGeom>
        </p:spPr>
      </p:pic>
    </p:spTree>
    <p:extLst>
      <p:ext uri="{BB962C8B-B14F-4D97-AF65-F5344CB8AC3E}">
        <p14:creationId xmlns:p14="http://schemas.microsoft.com/office/powerpoint/2010/main" val="2104007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obrázku 7" descr="Obsah obrázku text, snímek obrazovky, software, Webové stránky&#10;&#10;Popis byl vytvořen automaticky">
            <a:extLst>
              <a:ext uri="{FF2B5EF4-FFF2-40B4-BE49-F238E27FC236}">
                <a16:creationId xmlns:a16="http://schemas.microsoft.com/office/drawing/2014/main" id="{846ACB41-C4E6-EA10-5BF9-91D01D755915}"/>
              </a:ext>
            </a:extLst>
          </p:cNvPr>
          <p:cNvPicPr>
            <a:picLocks noGrp="1" noChangeAspect="1"/>
          </p:cNvPicPr>
          <p:nvPr>
            <p:ph type="pic" idx="1"/>
          </p:nvPr>
        </p:nvPicPr>
        <p:blipFill>
          <a:blip r:embed="rId3"/>
          <a:srcRect l="6735" r="6735"/>
          <a:stretch>
            <a:fillRect/>
          </a:stretch>
        </p:blipFill>
        <p:spPr>
          <a:xfrm>
            <a:off x="3379181" y="0"/>
            <a:ext cx="8812819" cy="7249211"/>
          </a:xfrm>
        </p:spPr>
      </p:pic>
      <p:sp>
        <p:nvSpPr>
          <p:cNvPr id="3" name="Zástupný symbol pro zápatí 2">
            <a:extLst>
              <a:ext uri="{FF2B5EF4-FFF2-40B4-BE49-F238E27FC236}">
                <a16:creationId xmlns:a16="http://schemas.microsoft.com/office/drawing/2014/main" id="{FF1AACC3-D4CA-3E6B-D3D4-5962CB67CA1D}"/>
              </a:ext>
            </a:extLst>
          </p:cNvPr>
          <p:cNvSpPr>
            <a:spLocks noGrp="1"/>
          </p:cNvSpPr>
          <p:nvPr>
            <p:ph type="ftr" sz="quarter" idx="11"/>
          </p:nvPr>
        </p:nvSpPr>
        <p:spPr/>
        <p:txBody>
          <a:bodyPr/>
          <a:lstStyle/>
          <a:p>
            <a:pPr algn="ctr"/>
            <a:r>
              <a:rPr lang="cs-CZ">
                <a:solidFill>
                  <a:schemeClr val="accent3"/>
                </a:solidFill>
              </a:rPr>
              <a:t>DIA.</a:t>
            </a:r>
            <a:r>
              <a:rPr lang="cs-CZ"/>
              <a:t>GOV.CZ</a:t>
            </a:r>
          </a:p>
        </p:txBody>
      </p:sp>
      <p:sp>
        <p:nvSpPr>
          <p:cNvPr id="4" name="Zástupný symbol pro číslo snímku 3">
            <a:extLst>
              <a:ext uri="{FF2B5EF4-FFF2-40B4-BE49-F238E27FC236}">
                <a16:creationId xmlns:a16="http://schemas.microsoft.com/office/drawing/2014/main" id="{D8E392D7-6794-F873-781E-C27C680A8B48}"/>
              </a:ext>
            </a:extLst>
          </p:cNvPr>
          <p:cNvSpPr>
            <a:spLocks noGrp="1"/>
          </p:cNvSpPr>
          <p:nvPr>
            <p:ph type="sldNum" sz="quarter" idx="12"/>
          </p:nvPr>
        </p:nvSpPr>
        <p:spPr/>
        <p:txBody>
          <a:bodyPr/>
          <a:lstStyle/>
          <a:p>
            <a:fld id="{F21F385E-1634-DB44-B85F-E63591247372}" type="slidenum">
              <a:rPr lang="cs-CZ" smtClean="0"/>
              <a:t>46</a:t>
            </a:fld>
            <a:endParaRPr lang="cs-CZ"/>
          </a:p>
        </p:txBody>
      </p:sp>
      <p:sp>
        <p:nvSpPr>
          <p:cNvPr id="5" name="Nadpis 4">
            <a:extLst>
              <a:ext uri="{FF2B5EF4-FFF2-40B4-BE49-F238E27FC236}">
                <a16:creationId xmlns:a16="http://schemas.microsoft.com/office/drawing/2014/main" id="{6F099951-07E3-0538-14EA-1A7933F64ACA}"/>
              </a:ext>
            </a:extLst>
          </p:cNvPr>
          <p:cNvSpPr>
            <a:spLocks noGrp="1"/>
          </p:cNvSpPr>
          <p:nvPr>
            <p:ph type="title"/>
          </p:nvPr>
        </p:nvSpPr>
        <p:spPr>
          <a:xfrm>
            <a:off x="540001" y="457200"/>
            <a:ext cx="2941753" cy="1600200"/>
          </a:xfrm>
        </p:spPr>
        <p:txBody>
          <a:bodyPr anchor="t">
            <a:normAutofit/>
          </a:bodyPr>
          <a:lstStyle/>
          <a:p>
            <a:r>
              <a:rPr lang="cs-CZ" sz="2800" dirty="0"/>
              <a:t>Nový Katalog služeb na PVS</a:t>
            </a:r>
          </a:p>
        </p:txBody>
      </p:sp>
      <p:sp>
        <p:nvSpPr>
          <p:cNvPr id="6" name="Zástupný text 5">
            <a:extLst>
              <a:ext uri="{FF2B5EF4-FFF2-40B4-BE49-F238E27FC236}">
                <a16:creationId xmlns:a16="http://schemas.microsoft.com/office/drawing/2014/main" id="{399ABC2F-50E6-459F-EA73-13A70D7A9939}"/>
              </a:ext>
            </a:extLst>
          </p:cNvPr>
          <p:cNvSpPr>
            <a:spLocks noGrp="1"/>
          </p:cNvSpPr>
          <p:nvPr>
            <p:ph type="body" sz="half" idx="2"/>
          </p:nvPr>
        </p:nvSpPr>
        <p:spPr>
          <a:xfrm>
            <a:off x="540000" y="2377440"/>
            <a:ext cx="3314773" cy="3491548"/>
          </a:xfrm>
        </p:spPr>
        <p:txBody>
          <a:bodyPr/>
          <a:lstStyle/>
          <a:p>
            <a:r>
              <a:rPr lang="cs-CZ"/>
              <a:t>Fultextové vyhledávání</a:t>
            </a:r>
          </a:p>
          <a:p>
            <a:r>
              <a:rPr lang="cs-CZ"/>
              <a:t>Naposledy hledané</a:t>
            </a:r>
          </a:p>
          <a:p>
            <a:r>
              <a:rPr lang="cs-CZ"/>
              <a:t>Často hledané</a:t>
            </a:r>
          </a:p>
          <a:p>
            <a:r>
              <a:rPr lang="cs-CZ"/>
              <a:t>Našeptávač</a:t>
            </a:r>
          </a:p>
          <a:p>
            <a:r>
              <a:rPr lang="cs-CZ"/>
              <a:t>Životní události</a:t>
            </a:r>
          </a:p>
          <a:p>
            <a:r>
              <a:rPr lang="cs-CZ"/>
              <a:t>Filtrování podle rolí</a:t>
            </a:r>
          </a:p>
          <a:p>
            <a:endParaRPr lang="cs-CZ"/>
          </a:p>
        </p:txBody>
      </p:sp>
    </p:spTree>
    <p:extLst>
      <p:ext uri="{BB962C8B-B14F-4D97-AF65-F5344CB8AC3E}">
        <p14:creationId xmlns:p14="http://schemas.microsoft.com/office/powerpoint/2010/main" val="35604497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06C9A8-5F3B-80DD-9150-93719A17CE81}"/>
              </a:ext>
            </a:extLst>
          </p:cNvPr>
          <p:cNvSpPr>
            <a:spLocks noGrp="1"/>
          </p:cNvSpPr>
          <p:nvPr>
            <p:ph type="title"/>
          </p:nvPr>
        </p:nvSpPr>
        <p:spPr/>
        <p:txBody>
          <a:bodyPr/>
          <a:lstStyle/>
          <a:p>
            <a:r>
              <a:rPr lang="cs-CZ" dirty="0"/>
              <a:t>Minimální viditelné Řešení</a:t>
            </a:r>
            <a:br>
              <a:rPr lang="cs-CZ" dirty="0"/>
            </a:br>
            <a:r>
              <a:rPr lang="cs-CZ" sz="3200" dirty="0"/>
              <a:t>(Minimum </a:t>
            </a:r>
            <a:r>
              <a:rPr lang="cs-CZ" sz="3200" dirty="0" err="1"/>
              <a:t>viable</a:t>
            </a:r>
            <a:r>
              <a:rPr lang="cs-CZ" sz="3200" dirty="0"/>
              <a:t> </a:t>
            </a:r>
            <a:r>
              <a:rPr lang="cs-CZ" sz="3200" dirty="0" err="1"/>
              <a:t>product</a:t>
            </a:r>
            <a:r>
              <a:rPr lang="cs-CZ" sz="3200" dirty="0"/>
              <a:t>)</a:t>
            </a:r>
            <a:endParaRPr lang="cs-CZ" dirty="0"/>
          </a:p>
        </p:txBody>
      </p:sp>
    </p:spTree>
    <p:extLst>
      <p:ext uri="{BB962C8B-B14F-4D97-AF65-F5344CB8AC3E}">
        <p14:creationId xmlns:p14="http://schemas.microsoft.com/office/powerpoint/2010/main" val="41586836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5AD7EE-0078-558A-ABC2-7C17BF2F584E}"/>
              </a:ext>
            </a:extLst>
          </p:cNvPr>
          <p:cNvSpPr>
            <a:spLocks noGrp="1"/>
          </p:cNvSpPr>
          <p:nvPr>
            <p:ph type="title"/>
          </p:nvPr>
        </p:nvSpPr>
        <p:spPr/>
        <p:txBody>
          <a:bodyPr/>
          <a:lstStyle/>
          <a:p>
            <a:r>
              <a:rPr lang="cs-CZ" dirty="0"/>
              <a:t>Minimální viditelný produkt (MVP)</a:t>
            </a:r>
          </a:p>
        </p:txBody>
      </p:sp>
      <p:sp>
        <p:nvSpPr>
          <p:cNvPr id="3" name="Zástupný obsah 2">
            <a:extLst>
              <a:ext uri="{FF2B5EF4-FFF2-40B4-BE49-F238E27FC236}">
                <a16:creationId xmlns:a16="http://schemas.microsoft.com/office/drawing/2014/main" id="{A916CAD5-5DB3-E19F-5BB7-AEFC36D36C7B}"/>
              </a:ext>
            </a:extLst>
          </p:cNvPr>
          <p:cNvSpPr>
            <a:spLocks noGrp="1"/>
          </p:cNvSpPr>
          <p:nvPr>
            <p:ph idx="1"/>
          </p:nvPr>
        </p:nvSpPr>
        <p:spPr/>
        <p:txBody>
          <a:bodyPr/>
          <a:lstStyle/>
          <a:p>
            <a:r>
              <a:rPr lang="cs-CZ" dirty="0"/>
              <a:t>Vlastní samoobslužný portál musí mít všechny dříve uvedené vlastnosti.  Lze nasazovat velmi sofistikované formuláře, které kontrolují kvalitu dat, vybírají data z číselníků, dokážou vytvářet podmíněné vyplňování a nebo se napojit na libovolný dostupný zdroj ale i zjednodušené obecnější formuláře</a:t>
            </a:r>
          </a:p>
          <a:p>
            <a:r>
              <a:rPr lang="cs-CZ" dirty="0"/>
              <a:t>Minimální požadavky na formulář</a:t>
            </a:r>
          </a:p>
          <a:p>
            <a:pPr lvl="1"/>
            <a:r>
              <a:rPr lang="cs-CZ" dirty="0"/>
              <a:t>Za digitalizovanou službu považujeme i tzv. zjednodušené (obecné) formuláře. Tyto formuláře jsou schopné identifikovat uživatele, (pomocí </a:t>
            </a:r>
            <a:r>
              <a:rPr lang="cs-CZ" dirty="0" err="1"/>
              <a:t>ReZa</a:t>
            </a:r>
            <a:r>
              <a:rPr lang="cs-CZ" dirty="0"/>
              <a:t> to lze řešit i pro právnické osoby), umí předvyplnit údaje o uživateli z NIA a ztotožnit ho, doplnit kód agendy, služby a úkonu. Další informace už mohou být volným textem a formou příloh. Tato základní digitalizace umožní automatizovat dokument alespoň na vstupu a nasměrovat ho k vyřízení.</a:t>
            </a:r>
          </a:p>
          <a:p>
            <a:endParaRPr lang="cs-CZ" dirty="0"/>
          </a:p>
        </p:txBody>
      </p:sp>
      <p:sp>
        <p:nvSpPr>
          <p:cNvPr id="4" name="Zástupný symbol pro zápatí 3">
            <a:extLst>
              <a:ext uri="{FF2B5EF4-FFF2-40B4-BE49-F238E27FC236}">
                <a16:creationId xmlns:a16="http://schemas.microsoft.com/office/drawing/2014/main" id="{1DB4725A-F97D-9282-6E83-C64AECDEF85E}"/>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466BA73F-E808-FDF8-5EAF-D52C7FB745F4}"/>
              </a:ext>
            </a:extLst>
          </p:cNvPr>
          <p:cNvSpPr>
            <a:spLocks noGrp="1"/>
          </p:cNvSpPr>
          <p:nvPr>
            <p:ph type="sldNum" sz="quarter" idx="12"/>
          </p:nvPr>
        </p:nvSpPr>
        <p:spPr/>
        <p:txBody>
          <a:bodyPr/>
          <a:lstStyle/>
          <a:p>
            <a:fld id="{F21F385E-1634-DB44-B85F-E63591247372}" type="slidenum">
              <a:rPr lang="cs-CZ" smtClean="0"/>
              <a:t>48</a:t>
            </a:fld>
            <a:endParaRPr lang="cs-CZ"/>
          </a:p>
        </p:txBody>
      </p:sp>
    </p:spTree>
    <p:extLst>
      <p:ext uri="{BB962C8B-B14F-4D97-AF65-F5344CB8AC3E}">
        <p14:creationId xmlns:p14="http://schemas.microsoft.com/office/powerpoint/2010/main" val="19673085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733798-27E7-5642-BE87-87E0053371AD}"/>
              </a:ext>
            </a:extLst>
          </p:cNvPr>
          <p:cNvSpPr>
            <a:spLocks noGrp="1"/>
          </p:cNvSpPr>
          <p:nvPr>
            <p:ph type="title"/>
          </p:nvPr>
        </p:nvSpPr>
        <p:spPr/>
        <p:txBody>
          <a:bodyPr/>
          <a:lstStyle/>
          <a:p>
            <a:r>
              <a:rPr lang="cs-CZ" dirty="0"/>
              <a:t>Minimální požadavek na digitalizaci</a:t>
            </a:r>
          </a:p>
        </p:txBody>
      </p:sp>
    </p:spTree>
    <p:extLst>
      <p:ext uri="{BB962C8B-B14F-4D97-AF65-F5344CB8AC3E}">
        <p14:creationId xmlns:p14="http://schemas.microsoft.com/office/powerpoint/2010/main" val="607611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CC016D-934B-A084-E42F-C9800FD2AB3D}"/>
              </a:ext>
            </a:extLst>
          </p:cNvPr>
          <p:cNvSpPr>
            <a:spLocks noGrp="1"/>
          </p:cNvSpPr>
          <p:nvPr>
            <p:ph type="title"/>
          </p:nvPr>
        </p:nvSpPr>
        <p:spPr/>
        <p:txBody>
          <a:bodyPr/>
          <a:lstStyle/>
          <a:p>
            <a:r>
              <a:rPr lang="cs-CZ" dirty="0"/>
              <a:t>Základní Požadavky na AIS dle ZOPDS</a:t>
            </a:r>
          </a:p>
        </p:txBody>
      </p:sp>
      <p:sp>
        <p:nvSpPr>
          <p:cNvPr id="3" name="Zástupný obsah 2">
            <a:extLst>
              <a:ext uri="{FF2B5EF4-FFF2-40B4-BE49-F238E27FC236}">
                <a16:creationId xmlns:a16="http://schemas.microsoft.com/office/drawing/2014/main" id="{83BAE4E8-F542-63DB-96D3-72BA49D730CB}"/>
              </a:ext>
            </a:extLst>
          </p:cNvPr>
          <p:cNvSpPr>
            <a:spLocks noGrp="1"/>
          </p:cNvSpPr>
          <p:nvPr>
            <p:ph idx="1"/>
          </p:nvPr>
        </p:nvSpPr>
        <p:spPr>
          <a:xfrm>
            <a:off x="540000" y="1727999"/>
            <a:ext cx="11113200" cy="4242495"/>
          </a:xfrm>
        </p:spPr>
        <p:txBody>
          <a:bodyPr>
            <a:normAutofit/>
          </a:bodyPr>
          <a:lstStyle/>
          <a:p>
            <a:r>
              <a:rPr lang="cs-CZ" dirty="0"/>
              <a:t>Realizované služby musí být uvedeny v Katalogu služeb </a:t>
            </a:r>
          </a:p>
          <a:p>
            <a:r>
              <a:rPr lang="cs-CZ" dirty="0"/>
              <a:t>Přihlášení pomocí NIA (§ 12)</a:t>
            </a:r>
          </a:p>
          <a:p>
            <a:r>
              <a:rPr lang="cs-CZ" dirty="0"/>
              <a:t>Předvyplněný formulář (§ 4), Právo na využití údajů (§ 6), Právo na prokázání právních skutečností (§ 9) </a:t>
            </a:r>
          </a:p>
          <a:p>
            <a:r>
              <a:rPr lang="cs-CZ" dirty="0"/>
              <a:t>Autorizace úkonu (§ 4, odst. 1 d, Zákon 365/2000 odst. 8 Účinky podpisu)</a:t>
            </a:r>
          </a:p>
          <a:p>
            <a:r>
              <a:rPr lang="cs-CZ" dirty="0"/>
              <a:t>Osvědčení o digitálním úkonu § 5</a:t>
            </a:r>
          </a:p>
          <a:p>
            <a:r>
              <a:rPr lang="cs-CZ" dirty="0"/>
              <a:t>Design Systém, (responzivita) § 13</a:t>
            </a:r>
          </a:p>
          <a:p>
            <a:r>
              <a:rPr lang="cs-CZ" dirty="0"/>
              <a:t>Zajištění práva na informace § 11</a:t>
            </a:r>
          </a:p>
          <a:p>
            <a:r>
              <a:rPr lang="cs-CZ" dirty="0"/>
              <a:t>Nepodnikající fyzické osoby nemohou být nuceny využívat digitální služby nebo činit digitální úkony podle tohoto zákona (§ 14)</a:t>
            </a:r>
          </a:p>
          <a:p>
            <a:pPr marL="0" indent="0">
              <a:buNone/>
            </a:pPr>
            <a:endParaRPr lang="cs-CZ" dirty="0"/>
          </a:p>
        </p:txBody>
      </p:sp>
      <p:sp>
        <p:nvSpPr>
          <p:cNvPr id="4" name="Zástupný symbol pro zápatí 3">
            <a:extLst>
              <a:ext uri="{FF2B5EF4-FFF2-40B4-BE49-F238E27FC236}">
                <a16:creationId xmlns:a16="http://schemas.microsoft.com/office/drawing/2014/main" id="{16CC1F0E-B714-FEFA-8E4B-6558FE47D7D0}"/>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A2E0FBC1-0A27-2920-DE5F-B32519E7B340}"/>
              </a:ext>
            </a:extLst>
          </p:cNvPr>
          <p:cNvSpPr>
            <a:spLocks noGrp="1"/>
          </p:cNvSpPr>
          <p:nvPr>
            <p:ph type="sldNum" sz="quarter" idx="12"/>
          </p:nvPr>
        </p:nvSpPr>
        <p:spPr/>
        <p:txBody>
          <a:bodyPr/>
          <a:lstStyle/>
          <a:p>
            <a:fld id="{F21F385E-1634-DB44-B85F-E63591247372}" type="slidenum">
              <a:rPr lang="cs-CZ" smtClean="0"/>
              <a:t>5</a:t>
            </a:fld>
            <a:endParaRPr lang="cs-CZ"/>
          </a:p>
        </p:txBody>
      </p:sp>
    </p:spTree>
    <p:extLst>
      <p:ext uri="{BB962C8B-B14F-4D97-AF65-F5344CB8AC3E}">
        <p14:creationId xmlns:p14="http://schemas.microsoft.com/office/powerpoint/2010/main" val="2721449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14DA97-5F5D-9CB0-9757-0B8E74DB4785}"/>
              </a:ext>
            </a:extLst>
          </p:cNvPr>
          <p:cNvSpPr>
            <a:spLocks noGrp="1"/>
          </p:cNvSpPr>
          <p:nvPr>
            <p:ph type="title"/>
          </p:nvPr>
        </p:nvSpPr>
        <p:spPr/>
        <p:txBody>
          <a:bodyPr/>
          <a:lstStyle/>
          <a:p>
            <a:r>
              <a:rPr lang="cs-CZ" dirty="0"/>
              <a:t>§ 4 Hlavní změna paradigmatu</a:t>
            </a:r>
          </a:p>
        </p:txBody>
      </p:sp>
      <p:sp>
        <p:nvSpPr>
          <p:cNvPr id="3" name="Zástupný obsah 2">
            <a:extLst>
              <a:ext uri="{FF2B5EF4-FFF2-40B4-BE49-F238E27FC236}">
                <a16:creationId xmlns:a16="http://schemas.microsoft.com/office/drawing/2014/main" id="{A249D5AA-1108-719A-4D8F-DE515B6DF1E8}"/>
              </a:ext>
            </a:extLst>
          </p:cNvPr>
          <p:cNvSpPr>
            <a:spLocks noGrp="1"/>
          </p:cNvSpPr>
          <p:nvPr>
            <p:ph idx="1"/>
          </p:nvPr>
        </p:nvSpPr>
        <p:spPr>
          <a:xfrm>
            <a:off x="538800" y="1356565"/>
            <a:ext cx="11113200" cy="4144869"/>
          </a:xfrm>
        </p:spPr>
        <p:txBody>
          <a:bodyPr/>
          <a:lstStyle/>
          <a:p>
            <a:r>
              <a:rPr lang="cs-CZ" dirty="0"/>
              <a:t>(1) Uživatel služby </a:t>
            </a:r>
            <a:r>
              <a:rPr lang="cs-CZ" dirty="0">
                <a:solidFill>
                  <a:srgbClr val="FF0000"/>
                </a:solidFill>
              </a:rPr>
              <a:t>má právo činit digitální úkon</a:t>
            </a:r>
            <a:r>
              <a:rPr lang="cs-CZ" dirty="0"/>
              <a:t> vůči orgánu veřejné moci prostřednictvím</a:t>
            </a:r>
          </a:p>
          <a:p>
            <a:pPr lvl="1"/>
            <a:r>
              <a:rPr lang="cs-CZ" dirty="0"/>
              <a:t>a) své </a:t>
            </a:r>
            <a:r>
              <a:rPr lang="cs-CZ" b="1" dirty="0"/>
              <a:t>datové schránky</a:t>
            </a:r>
            <a:r>
              <a:rPr lang="cs-CZ" dirty="0"/>
              <a:t>,    </a:t>
            </a:r>
            <a:endParaRPr lang="cs-CZ" b="1" u="sng" dirty="0"/>
          </a:p>
          <a:p>
            <a:pPr lvl="1"/>
            <a:r>
              <a:rPr lang="cs-CZ" dirty="0"/>
              <a:t>b) kontaktního místa veřejné správy (</a:t>
            </a:r>
            <a:r>
              <a:rPr lang="cs-CZ" b="1" dirty="0"/>
              <a:t>Czech Point</a:t>
            </a:r>
            <a:r>
              <a:rPr lang="cs-CZ" dirty="0"/>
              <a:t>) v případě digitálního úkonu, o kterém tak stanoví prováděcí právní předpis,</a:t>
            </a:r>
          </a:p>
          <a:p>
            <a:pPr lvl="1"/>
            <a:r>
              <a:rPr lang="cs-CZ" dirty="0"/>
              <a:t>c) sítě elektronických komunikací </a:t>
            </a:r>
            <a:r>
              <a:rPr lang="cs-CZ" b="1" dirty="0"/>
              <a:t>dokumentem podepsaným</a:t>
            </a:r>
            <a:r>
              <a:rPr lang="cs-CZ" dirty="0"/>
              <a:t> uznávaným elektronickým podpisem nebo opatřeným uznávanou elektronickou pečetí za podmínek stanovených jinými zákony,</a:t>
            </a:r>
          </a:p>
          <a:p>
            <a:pPr lvl="1"/>
            <a:r>
              <a:rPr lang="cs-CZ" b="1" dirty="0">
                <a:solidFill>
                  <a:srgbClr val="FF0000"/>
                </a:solidFill>
              </a:rPr>
              <a:t>d) informačního systému veřejné správy umožňujícího prokázání totožnosti uživatele služby s využitím elektronické identifikace, autorizaci digitálního úkonu uživatelem služby a zpětné prokázání projevu vůle uživatele služby učinit digitální úkon</a:t>
            </a:r>
            <a:r>
              <a:rPr lang="cs-CZ" b="1" dirty="0"/>
              <a:t>, </a:t>
            </a:r>
            <a:r>
              <a:rPr lang="cs-CZ" dirty="0"/>
              <a:t>nebo</a:t>
            </a:r>
          </a:p>
          <a:p>
            <a:pPr lvl="1"/>
            <a:r>
              <a:rPr lang="cs-CZ" dirty="0"/>
              <a:t>e) jiného způsobu, pokud tak stanoví právní předpis.</a:t>
            </a:r>
          </a:p>
        </p:txBody>
      </p:sp>
      <p:sp>
        <p:nvSpPr>
          <p:cNvPr id="5" name="Zástupný symbol pro číslo snímku 4">
            <a:extLst>
              <a:ext uri="{FF2B5EF4-FFF2-40B4-BE49-F238E27FC236}">
                <a16:creationId xmlns:a16="http://schemas.microsoft.com/office/drawing/2014/main" id="{4462C1C0-65A1-8D1F-6DE9-1D20E98D39F4}"/>
              </a:ext>
            </a:extLst>
          </p:cNvPr>
          <p:cNvSpPr>
            <a:spLocks noGrp="1"/>
          </p:cNvSpPr>
          <p:nvPr>
            <p:ph type="sldNum" sz="quarter" idx="12"/>
          </p:nvPr>
        </p:nvSpPr>
        <p:spPr/>
        <p:txBody>
          <a:bodyPr/>
          <a:lstStyle/>
          <a:p>
            <a:fld id="{F21F385E-1634-DB44-B85F-E63591247372}" type="slidenum">
              <a:rPr lang="cs-CZ" smtClean="0"/>
              <a:t>50</a:t>
            </a:fld>
            <a:endParaRPr lang="cs-CZ"/>
          </a:p>
        </p:txBody>
      </p:sp>
      <p:sp>
        <p:nvSpPr>
          <p:cNvPr id="6" name="Nadpis 6">
            <a:extLst>
              <a:ext uri="{FF2B5EF4-FFF2-40B4-BE49-F238E27FC236}">
                <a16:creationId xmlns:a16="http://schemas.microsoft.com/office/drawing/2014/main" id="{1F26E775-4E52-19DC-4320-5FC5A1EF668A}"/>
              </a:ext>
            </a:extLst>
          </p:cNvPr>
          <p:cNvSpPr txBox="1">
            <a:spLocks/>
          </p:cNvSpPr>
          <p:nvPr/>
        </p:nvSpPr>
        <p:spPr>
          <a:xfrm>
            <a:off x="4979479" y="6425999"/>
            <a:ext cx="1921042" cy="365125"/>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3600" b="0" i="0" kern="1200" cap="all" baseline="0">
                <a:solidFill>
                  <a:schemeClr val="accent1"/>
                </a:solidFill>
                <a:latin typeface="Azeret Mono Medium" pitchFamily="2" charset="0"/>
                <a:ea typeface="+mj-ea"/>
                <a:cs typeface="+mj-cs"/>
              </a:defRPr>
            </a:lvl1pPr>
          </a:lstStyle>
          <a:p>
            <a:pPr algn="ctr"/>
            <a:r>
              <a:rPr lang="cs-CZ" sz="1600" dirty="0">
                <a:solidFill>
                  <a:schemeClr val="tx1"/>
                </a:solidFill>
              </a:rPr>
              <a:t>DIA</a:t>
            </a:r>
            <a:r>
              <a:rPr lang="cs-CZ" sz="1600" dirty="0"/>
              <a:t>.GOV.CZ</a:t>
            </a:r>
          </a:p>
        </p:txBody>
      </p:sp>
      <p:sp>
        <p:nvSpPr>
          <p:cNvPr id="4" name="Dvojitá vlna 3">
            <a:extLst>
              <a:ext uri="{FF2B5EF4-FFF2-40B4-BE49-F238E27FC236}">
                <a16:creationId xmlns:a16="http://schemas.microsoft.com/office/drawing/2014/main" id="{20E76398-3B4F-DAFD-DB06-D67A984C5EB9}"/>
              </a:ext>
            </a:extLst>
          </p:cNvPr>
          <p:cNvSpPr/>
          <p:nvPr/>
        </p:nvSpPr>
        <p:spPr>
          <a:xfrm>
            <a:off x="3893469" y="1767540"/>
            <a:ext cx="1086010" cy="540639"/>
          </a:xfrm>
          <a:prstGeom prst="double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000" b="1" dirty="0"/>
              <a:t>2009</a:t>
            </a:r>
            <a:endParaRPr lang="cs-CZ" b="1" dirty="0"/>
          </a:p>
        </p:txBody>
      </p:sp>
      <p:sp>
        <p:nvSpPr>
          <p:cNvPr id="7" name="Dvojitá vlna 6">
            <a:extLst>
              <a:ext uri="{FF2B5EF4-FFF2-40B4-BE49-F238E27FC236}">
                <a16:creationId xmlns:a16="http://schemas.microsoft.com/office/drawing/2014/main" id="{CC399CA8-BE17-6522-A74C-D26B35B08256}"/>
              </a:ext>
            </a:extLst>
          </p:cNvPr>
          <p:cNvSpPr/>
          <p:nvPr/>
        </p:nvSpPr>
        <p:spPr>
          <a:xfrm>
            <a:off x="10423520" y="3428999"/>
            <a:ext cx="1086010" cy="540639"/>
          </a:xfrm>
          <a:prstGeom prst="double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000" b="1" dirty="0"/>
              <a:t>2004</a:t>
            </a:r>
            <a:endParaRPr lang="cs-CZ" b="1" dirty="0"/>
          </a:p>
        </p:txBody>
      </p:sp>
      <p:sp>
        <p:nvSpPr>
          <p:cNvPr id="8" name="Dvojitá vlna 7">
            <a:extLst>
              <a:ext uri="{FF2B5EF4-FFF2-40B4-BE49-F238E27FC236}">
                <a16:creationId xmlns:a16="http://schemas.microsoft.com/office/drawing/2014/main" id="{A9A43546-F38A-1B90-AE48-0395F5859E67}"/>
              </a:ext>
            </a:extLst>
          </p:cNvPr>
          <p:cNvSpPr/>
          <p:nvPr/>
        </p:nvSpPr>
        <p:spPr>
          <a:xfrm>
            <a:off x="3893469" y="2652564"/>
            <a:ext cx="1086010" cy="540639"/>
          </a:xfrm>
          <a:prstGeom prst="double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000" b="1" dirty="0"/>
              <a:t>2007</a:t>
            </a:r>
            <a:endParaRPr lang="cs-CZ" b="1" dirty="0"/>
          </a:p>
        </p:txBody>
      </p:sp>
      <p:sp>
        <p:nvSpPr>
          <p:cNvPr id="9" name="Dvojitá vlna 8">
            <a:extLst>
              <a:ext uri="{FF2B5EF4-FFF2-40B4-BE49-F238E27FC236}">
                <a16:creationId xmlns:a16="http://schemas.microsoft.com/office/drawing/2014/main" id="{00D6C1F1-F97D-EEEB-1A57-A8382AE5FF14}"/>
              </a:ext>
            </a:extLst>
          </p:cNvPr>
          <p:cNvSpPr/>
          <p:nvPr/>
        </p:nvSpPr>
        <p:spPr>
          <a:xfrm>
            <a:off x="8548421" y="4611077"/>
            <a:ext cx="1086010" cy="540639"/>
          </a:xfrm>
          <a:prstGeom prst="doubleWav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000" b="1" dirty="0"/>
              <a:t>2020</a:t>
            </a:r>
            <a:endParaRPr lang="cs-CZ" b="1" dirty="0"/>
          </a:p>
        </p:txBody>
      </p:sp>
    </p:spTree>
    <p:extLst>
      <p:ext uri="{BB962C8B-B14F-4D97-AF65-F5344CB8AC3E}">
        <p14:creationId xmlns:p14="http://schemas.microsoft.com/office/powerpoint/2010/main" val="20361653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2EB7C2-9C2C-A48E-672A-DD08FBB11E72}"/>
              </a:ext>
            </a:extLst>
          </p:cNvPr>
          <p:cNvSpPr>
            <a:spLocks noGrp="1"/>
          </p:cNvSpPr>
          <p:nvPr>
            <p:ph type="title"/>
          </p:nvPr>
        </p:nvSpPr>
        <p:spPr/>
        <p:txBody>
          <a:bodyPr/>
          <a:lstStyle/>
          <a:p>
            <a:r>
              <a:rPr lang="cs-CZ" dirty="0"/>
              <a:t>Minimální požadavky na digitální služby</a:t>
            </a:r>
          </a:p>
        </p:txBody>
      </p:sp>
      <p:sp>
        <p:nvSpPr>
          <p:cNvPr id="3" name="Zástupný obsah 2">
            <a:extLst>
              <a:ext uri="{FF2B5EF4-FFF2-40B4-BE49-F238E27FC236}">
                <a16:creationId xmlns:a16="http://schemas.microsoft.com/office/drawing/2014/main" id="{7B47FAC8-1AF6-E61D-641A-4A8FB2A4066B}"/>
              </a:ext>
            </a:extLst>
          </p:cNvPr>
          <p:cNvSpPr>
            <a:spLocks noGrp="1"/>
          </p:cNvSpPr>
          <p:nvPr>
            <p:ph idx="1"/>
          </p:nvPr>
        </p:nvSpPr>
        <p:spPr/>
        <p:txBody>
          <a:bodyPr/>
          <a:lstStyle/>
          <a:p>
            <a:pPr marL="285750" indent="-285750">
              <a:buFont typeface="Arial" panose="020B0604020202020204" pitchFamily="34" charset="0"/>
              <a:buChar char="•"/>
            </a:pPr>
            <a:r>
              <a:rPr lang="cs-CZ" b="1" dirty="0"/>
              <a:t>Za digitální službu považujeme to, aby služba uměla </a:t>
            </a:r>
            <a:r>
              <a:rPr lang="cs-CZ" b="1" dirty="0">
                <a:solidFill>
                  <a:srgbClr val="FF0000"/>
                </a:solidFill>
              </a:rPr>
              <a:t>předvyplnit formulář</a:t>
            </a:r>
            <a:r>
              <a:rPr lang="cs-CZ" b="1" dirty="0"/>
              <a:t>! To je klíčová kritika </a:t>
            </a:r>
            <a:r>
              <a:rPr lang="cs-CZ" b="1" u="sng" dirty="0"/>
              <a:t>EU (eGovernment Benchmark) </a:t>
            </a:r>
            <a:r>
              <a:rPr lang="cs-CZ" b="1" dirty="0"/>
              <a:t>i základní požadavek konceptu </a:t>
            </a:r>
            <a:r>
              <a:rPr lang="cs-CZ" b="1" u="sng" dirty="0"/>
              <a:t>„Neobíhají lidé, ale data!“</a:t>
            </a:r>
          </a:p>
          <a:p>
            <a:pPr marL="285750" indent="-285750">
              <a:buFont typeface="Arial" panose="020B0604020202020204" pitchFamily="34" charset="0"/>
              <a:buChar char="•"/>
            </a:pPr>
            <a:r>
              <a:rPr lang="cs-CZ" dirty="0"/>
              <a:t>Chybějící NIA, osvědčení, autorizaci, </a:t>
            </a:r>
            <a:r>
              <a:rPr lang="cs-CZ" dirty="0" err="1"/>
              <a:t>DesignSystem</a:t>
            </a:r>
            <a:r>
              <a:rPr lang="cs-CZ" dirty="0"/>
              <a:t> akceptujeme s výhradou.</a:t>
            </a:r>
          </a:p>
          <a:p>
            <a:pPr marL="285750" indent="-285750">
              <a:buFont typeface="Arial" panose="020B0604020202020204" pitchFamily="34" charset="0"/>
              <a:buChar char="•"/>
            </a:pPr>
            <a:r>
              <a:rPr lang="cs-CZ" dirty="0"/>
              <a:t>Podání formou datových schránek a elektronickým mailem s podpisem vyplývá z předchozích zákonů a </a:t>
            </a:r>
            <a:r>
              <a:rPr lang="cs-CZ" b="1" u="sng" dirty="0"/>
              <a:t>musí být již dávno implementované</a:t>
            </a:r>
          </a:p>
        </p:txBody>
      </p:sp>
    </p:spTree>
    <p:extLst>
      <p:ext uri="{BB962C8B-B14F-4D97-AF65-F5344CB8AC3E}">
        <p14:creationId xmlns:p14="http://schemas.microsoft.com/office/powerpoint/2010/main" val="579042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EAEB92-E324-CE3C-04C8-3B330EE1E4A6}"/>
              </a:ext>
            </a:extLst>
          </p:cNvPr>
          <p:cNvSpPr>
            <a:spLocks noGrp="1"/>
          </p:cNvSpPr>
          <p:nvPr>
            <p:ph type="ctrTitle"/>
          </p:nvPr>
        </p:nvSpPr>
        <p:spPr/>
        <p:txBody>
          <a:bodyPr/>
          <a:lstStyle/>
          <a:p>
            <a:r>
              <a:rPr lang="cs-CZ" dirty="0"/>
              <a:t>Závěr_</a:t>
            </a:r>
          </a:p>
        </p:txBody>
      </p:sp>
      <p:sp>
        <p:nvSpPr>
          <p:cNvPr id="3" name="Podnadpis 2">
            <a:extLst>
              <a:ext uri="{FF2B5EF4-FFF2-40B4-BE49-F238E27FC236}">
                <a16:creationId xmlns:a16="http://schemas.microsoft.com/office/drawing/2014/main" id="{19175481-DDB2-0ADA-AE9E-C1D7E6CAEEAD}"/>
              </a:ext>
            </a:extLst>
          </p:cNvPr>
          <p:cNvSpPr>
            <a:spLocks noGrp="1"/>
          </p:cNvSpPr>
          <p:nvPr>
            <p:ph type="subTitle" idx="1"/>
          </p:nvPr>
        </p:nvSpPr>
        <p:spPr/>
        <p:txBody>
          <a:bodyPr/>
          <a:lstStyle/>
          <a:p>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3965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D7DC7F-52A9-DEFF-CA81-DBA87ABF59E5}"/>
              </a:ext>
            </a:extLst>
          </p:cNvPr>
          <p:cNvSpPr>
            <a:spLocks noGrp="1"/>
          </p:cNvSpPr>
          <p:nvPr>
            <p:ph type="title"/>
          </p:nvPr>
        </p:nvSpPr>
        <p:spPr/>
        <p:txBody>
          <a:bodyPr>
            <a:normAutofit/>
          </a:bodyPr>
          <a:lstStyle/>
          <a:p>
            <a:r>
              <a:rPr lang="cs-CZ"/>
              <a:t>Elektronické formuláře a ostatní digitální služby_</a:t>
            </a:r>
          </a:p>
        </p:txBody>
      </p:sp>
      <p:sp>
        <p:nvSpPr>
          <p:cNvPr id="3" name="Zástupný obsah 2">
            <a:extLst>
              <a:ext uri="{FF2B5EF4-FFF2-40B4-BE49-F238E27FC236}">
                <a16:creationId xmlns:a16="http://schemas.microsoft.com/office/drawing/2014/main" id="{D79CE6DA-53E7-4B05-42CA-660FDD93DD2B}"/>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cs-CZ" dirty="0"/>
              <a:t>Zjednodušené elektronické formuláře:</a:t>
            </a:r>
          </a:p>
          <a:p>
            <a:pPr marL="573750" lvl="1" indent="-285750">
              <a:buFont typeface="Arial" panose="020B0604020202020204" pitchFamily="34" charset="0"/>
              <a:buChar char="•"/>
            </a:pPr>
            <a:r>
              <a:rPr lang="cs-CZ" dirty="0"/>
              <a:t>„Zjednodušené elektronické formuláře jsou formuláře pro volná podání, která po přihlášení pomocí NIA předvyplní údaje o uživateli a pak následuje volný text žádosti. Lze využít pouze v případech, kdy není potřeba </a:t>
            </a:r>
            <a:r>
              <a:rPr lang="cs-CZ" dirty="0" err="1"/>
              <a:t>předvyplňovat</a:t>
            </a:r>
            <a:r>
              <a:rPr lang="cs-CZ" dirty="0"/>
              <a:t> další údaje nebo dokládat právní skutečnosti evidované v rámci ZR nebo AIS. Není vhodné pro komplexní a složité formuláře. Výsledkem je formulář v lidsky a počítačově čitelné podobě (PDF/A + XML) obsahující identifikaci uživatele a volný text podání nebo žádosti případně doplněný o přílohu“</a:t>
            </a:r>
          </a:p>
          <a:p>
            <a:pPr marL="285750" indent="-285750">
              <a:buFont typeface="Arial" panose="020B0604020202020204" pitchFamily="34" charset="0"/>
              <a:buChar char="•"/>
            </a:pPr>
            <a:r>
              <a:rPr lang="cs-CZ" dirty="0"/>
              <a:t>Zveřejnění formulář</a:t>
            </a:r>
          </a:p>
          <a:p>
            <a:pPr marL="573750" lvl="1" indent="-285750">
              <a:buFont typeface="Arial" panose="020B0604020202020204" pitchFamily="34" charset="0"/>
              <a:buChar char="•"/>
            </a:pPr>
            <a:r>
              <a:rPr lang="cs-CZ" dirty="0"/>
              <a:t>Zveřejňovat lze i celé portály pokud nejde služby přímo směrovat</a:t>
            </a:r>
          </a:p>
          <a:p>
            <a:pPr marL="573750" lvl="1" indent="-285750">
              <a:buFont typeface="Arial" panose="020B0604020202020204" pitchFamily="34" charset="0"/>
              <a:buChar char="•"/>
            </a:pPr>
            <a:r>
              <a:rPr lang="cs-CZ" dirty="0"/>
              <a:t>Lze směrovat i na informační služby, které nevyžadují NIA</a:t>
            </a:r>
          </a:p>
          <a:p>
            <a:pPr marL="573750" lvl="1" indent="-285750">
              <a:buFont typeface="Arial" panose="020B0604020202020204" pitchFamily="34" charset="0"/>
              <a:buChar char="•"/>
            </a:pPr>
            <a:r>
              <a:rPr lang="cs-CZ" dirty="0"/>
              <a:t>Chybějící NIA, osvědčení, autorizaci, </a:t>
            </a:r>
            <a:r>
              <a:rPr lang="cs-CZ" dirty="0" err="1"/>
              <a:t>DesignSystem</a:t>
            </a:r>
            <a:r>
              <a:rPr lang="cs-CZ" dirty="0"/>
              <a:t> akceptujeme s výhradou.</a:t>
            </a:r>
          </a:p>
          <a:p>
            <a:pPr lvl="1"/>
            <a:endParaRPr lang="cs-CZ" dirty="0"/>
          </a:p>
          <a:p>
            <a:pPr lvl="1"/>
            <a:endParaRPr lang="cs-CZ" dirty="0"/>
          </a:p>
        </p:txBody>
      </p:sp>
    </p:spTree>
    <p:extLst>
      <p:ext uri="{BB962C8B-B14F-4D97-AF65-F5344CB8AC3E}">
        <p14:creationId xmlns:p14="http://schemas.microsoft.com/office/powerpoint/2010/main" val="24392066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125B2D-4EC4-579F-10E6-10EE2B3084AD}"/>
              </a:ext>
            </a:extLst>
          </p:cNvPr>
          <p:cNvSpPr>
            <a:spLocks noGrp="1"/>
          </p:cNvSpPr>
          <p:nvPr>
            <p:ph type="title"/>
          </p:nvPr>
        </p:nvSpPr>
        <p:spPr/>
        <p:txBody>
          <a:bodyPr/>
          <a:lstStyle/>
          <a:p>
            <a:r>
              <a:rPr lang="cs-CZ" dirty="0"/>
              <a:t>Akční plán_</a:t>
            </a:r>
          </a:p>
        </p:txBody>
      </p:sp>
      <p:sp>
        <p:nvSpPr>
          <p:cNvPr id="3" name="Zástupný obsah 2">
            <a:extLst>
              <a:ext uri="{FF2B5EF4-FFF2-40B4-BE49-F238E27FC236}">
                <a16:creationId xmlns:a16="http://schemas.microsoft.com/office/drawing/2014/main" id="{84D609EC-C81B-87A3-DBB5-AEB27AE38D1C}"/>
              </a:ext>
            </a:extLst>
          </p:cNvPr>
          <p:cNvSpPr>
            <a:spLocks noGrp="1"/>
          </p:cNvSpPr>
          <p:nvPr>
            <p:ph idx="1"/>
          </p:nvPr>
        </p:nvSpPr>
        <p:spPr/>
        <p:txBody>
          <a:bodyPr/>
          <a:lstStyle/>
          <a:p>
            <a:pPr marL="285750" indent="-285750">
              <a:buFont typeface="Arial" panose="020B0604020202020204" pitchFamily="34" charset="0"/>
              <a:buChar char="•"/>
            </a:pPr>
            <a:r>
              <a:rPr lang="cs-CZ" dirty="0"/>
              <a:t>Revize připravenosti ke 30.6.2025</a:t>
            </a:r>
          </a:p>
          <a:p>
            <a:pPr marL="285750" indent="-285750">
              <a:buFont typeface="Arial" panose="020B0604020202020204" pitchFamily="34" charset="0"/>
              <a:buChar char="•"/>
            </a:pPr>
            <a:r>
              <a:rPr lang="cs-CZ" b="1" u="sng" dirty="0"/>
              <a:t>Ještě je čas postavit samoobslužný portál</a:t>
            </a:r>
          </a:p>
          <a:p>
            <a:pPr marL="285750" indent="-285750">
              <a:buFont typeface="Arial" panose="020B0604020202020204" pitchFamily="34" charset="0"/>
              <a:buChar char="•"/>
            </a:pPr>
            <a:r>
              <a:rPr lang="cs-CZ" dirty="0"/>
              <a:t>Hlavní důraz je kladen na zveřejňování formulářů</a:t>
            </a:r>
          </a:p>
          <a:p>
            <a:pPr marL="285750" indent="-285750">
              <a:buFont typeface="Arial" panose="020B0604020202020204" pitchFamily="34" charset="0"/>
              <a:buChar char="•"/>
            </a:pPr>
            <a:r>
              <a:rPr lang="cs-CZ" dirty="0"/>
              <a:t>Hlavní činnost</a:t>
            </a:r>
          </a:p>
          <a:p>
            <a:pPr marL="573750" lvl="1" indent="-285750">
              <a:buFont typeface="Arial" panose="020B0604020202020204" pitchFamily="34" charset="0"/>
              <a:buChar char="•"/>
            </a:pPr>
            <a:r>
              <a:rPr lang="cs-CZ" dirty="0"/>
              <a:t>Popis služeb v Katalogu služeb</a:t>
            </a:r>
          </a:p>
          <a:p>
            <a:pPr marL="573750" lvl="1" indent="-285750">
              <a:buFont typeface="Arial" panose="020B0604020202020204" pitchFamily="34" charset="0"/>
              <a:buChar char="•"/>
            </a:pPr>
            <a:r>
              <a:rPr lang="cs-CZ" dirty="0"/>
              <a:t>Elektronické formuláře a samoobslužné portály</a:t>
            </a:r>
          </a:p>
          <a:p>
            <a:pPr marL="573750" lvl="1" indent="-285750">
              <a:buFont typeface="Arial" panose="020B0604020202020204" pitchFamily="34" charset="0"/>
              <a:buChar char="•"/>
            </a:pPr>
            <a:r>
              <a:rPr lang="cs-CZ" dirty="0"/>
              <a:t>Zveřejňování on-line služeb</a:t>
            </a:r>
          </a:p>
          <a:p>
            <a:pPr marL="573750" lvl="1" indent="-285750">
              <a:buFont typeface="Arial" panose="020B0604020202020204" pitchFamily="34" charset="0"/>
              <a:buChar char="•"/>
            </a:pPr>
            <a:r>
              <a:rPr lang="cs-CZ" dirty="0"/>
              <a:t>Sdílní údajů pro předvyplnění formulářů</a:t>
            </a:r>
          </a:p>
          <a:p>
            <a:endParaRPr lang="cs-CZ" dirty="0"/>
          </a:p>
        </p:txBody>
      </p:sp>
    </p:spTree>
    <p:extLst>
      <p:ext uri="{BB962C8B-B14F-4D97-AF65-F5344CB8AC3E}">
        <p14:creationId xmlns:p14="http://schemas.microsoft.com/office/powerpoint/2010/main" val="21836499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38381D17-4ED9-E0DD-C6C8-5791AB6E8BF4}"/>
              </a:ext>
            </a:extLst>
          </p:cNvPr>
          <p:cNvSpPr>
            <a:spLocks noGrp="1"/>
          </p:cNvSpPr>
          <p:nvPr>
            <p:ph type="title"/>
          </p:nvPr>
        </p:nvSpPr>
        <p:spPr/>
        <p:txBody>
          <a:bodyPr/>
          <a:lstStyle/>
          <a:p>
            <a:r>
              <a:rPr lang="cs-CZ" dirty="0"/>
              <a:t>Děkuji za pozornost_</a:t>
            </a:r>
          </a:p>
        </p:txBody>
      </p:sp>
      <p:sp>
        <p:nvSpPr>
          <p:cNvPr id="6" name="Podnadpis 5">
            <a:extLst>
              <a:ext uri="{FF2B5EF4-FFF2-40B4-BE49-F238E27FC236}">
                <a16:creationId xmlns:a16="http://schemas.microsoft.com/office/drawing/2014/main" id="{E39FB015-3C1B-978A-0D3B-EC9DF736DB31}"/>
              </a:ext>
            </a:extLst>
          </p:cNvPr>
          <p:cNvSpPr>
            <a:spLocks noGrp="1"/>
          </p:cNvSpPr>
          <p:nvPr>
            <p:ph type="subTitle" idx="1"/>
          </p:nvPr>
        </p:nvSpPr>
        <p:spPr/>
        <p:txBody>
          <a:bodyPr/>
          <a:lstStyle/>
          <a:p>
            <a:r>
              <a:rPr lang="cs-CZ" dirty="0"/>
              <a:t>Prostor pro vaše dotazy</a:t>
            </a:r>
          </a:p>
        </p:txBody>
      </p:sp>
      <p:sp>
        <p:nvSpPr>
          <p:cNvPr id="7" name="Zástupný text 6">
            <a:extLst>
              <a:ext uri="{FF2B5EF4-FFF2-40B4-BE49-F238E27FC236}">
                <a16:creationId xmlns:a16="http://schemas.microsoft.com/office/drawing/2014/main" id="{6D200979-162A-B5B5-F758-5BF89E7F9EC0}"/>
              </a:ext>
            </a:extLst>
          </p:cNvPr>
          <p:cNvSpPr>
            <a:spLocks noGrp="1"/>
          </p:cNvSpPr>
          <p:nvPr>
            <p:ph type="body" sz="quarter" idx="11"/>
          </p:nvPr>
        </p:nvSpPr>
        <p:spPr/>
        <p:txBody>
          <a:bodyPr/>
          <a:lstStyle/>
          <a:p>
            <a:r>
              <a:rPr lang="cs-CZ" dirty="0"/>
              <a:t>Jan Petr</a:t>
            </a:r>
          </a:p>
          <a:p>
            <a:r>
              <a:rPr lang="cs-CZ" dirty="0" err="1"/>
              <a:t>jan.petr@dia.gov.cz</a:t>
            </a:r>
            <a:endParaRPr lang="cs-CZ" dirty="0"/>
          </a:p>
          <a:p>
            <a:endParaRPr lang="cs-CZ" dirty="0"/>
          </a:p>
        </p:txBody>
      </p:sp>
    </p:spTree>
    <p:extLst>
      <p:ext uri="{BB962C8B-B14F-4D97-AF65-F5344CB8AC3E}">
        <p14:creationId xmlns:p14="http://schemas.microsoft.com/office/powerpoint/2010/main" val="505156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C38DB7-8504-F0F0-99C6-5FEE404767F1}"/>
              </a:ext>
            </a:extLst>
          </p:cNvPr>
          <p:cNvSpPr>
            <a:spLocks noGrp="1"/>
          </p:cNvSpPr>
          <p:nvPr>
            <p:ph type="title"/>
          </p:nvPr>
        </p:nvSpPr>
        <p:spPr/>
        <p:txBody>
          <a:bodyPr/>
          <a:lstStyle/>
          <a:p>
            <a:r>
              <a:rPr lang="cs-CZ" dirty="0"/>
              <a:t>Agendový informační systém_</a:t>
            </a:r>
          </a:p>
        </p:txBody>
      </p:sp>
      <p:sp>
        <p:nvSpPr>
          <p:cNvPr id="3" name="Zástupný obsah 2">
            <a:extLst>
              <a:ext uri="{FF2B5EF4-FFF2-40B4-BE49-F238E27FC236}">
                <a16:creationId xmlns:a16="http://schemas.microsoft.com/office/drawing/2014/main" id="{D6284CA5-084D-E6BA-7E55-C23EB5474611}"/>
              </a:ext>
            </a:extLst>
          </p:cNvPr>
          <p:cNvSpPr>
            <a:spLocks noGrp="1"/>
          </p:cNvSpPr>
          <p:nvPr>
            <p:ph idx="1"/>
          </p:nvPr>
        </p:nvSpPr>
        <p:spPr/>
        <p:txBody>
          <a:bodyPr/>
          <a:lstStyle/>
          <a:p>
            <a:r>
              <a:rPr lang="cs-CZ" dirty="0"/>
              <a:t>OHA zavedlo novou Přílohu k formuláři žádosti o stanovisko Hlavního architekta eGovernmentu k plánovanému projektu zahrnujícímu záměr realizovat výdaj související s informačními a komunikačními technologiemi.</a:t>
            </a:r>
          </a:p>
          <a:p>
            <a:r>
              <a:rPr lang="cs-CZ" dirty="0"/>
              <a:t>Tato příloha je součástí žádosti a doplňuje ji o náležitosti stanovené Zákonem o právu na digitální služby č. 12/2020 Sb. Uvádí povinnosti orgánů veřejné moci při poskytování digitálních služeb k naplnění práv fyzických a právnických osob užívající tyto služby.</a:t>
            </a:r>
          </a:p>
          <a:p>
            <a:endParaRPr lang="cs-CZ" dirty="0"/>
          </a:p>
          <a:p>
            <a:endParaRPr lang="cs-CZ" dirty="0"/>
          </a:p>
        </p:txBody>
      </p:sp>
      <p:sp>
        <p:nvSpPr>
          <p:cNvPr id="4" name="Zástupný symbol pro zápatí 3">
            <a:extLst>
              <a:ext uri="{FF2B5EF4-FFF2-40B4-BE49-F238E27FC236}">
                <a16:creationId xmlns:a16="http://schemas.microsoft.com/office/drawing/2014/main" id="{6FECC520-8E6C-9D30-E997-99FBEE1ACA73}"/>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87D252DF-0670-8C81-6343-274221C3BC5F}"/>
              </a:ext>
            </a:extLst>
          </p:cNvPr>
          <p:cNvSpPr>
            <a:spLocks noGrp="1"/>
          </p:cNvSpPr>
          <p:nvPr>
            <p:ph type="sldNum" sz="quarter" idx="12"/>
          </p:nvPr>
        </p:nvSpPr>
        <p:spPr/>
        <p:txBody>
          <a:bodyPr/>
          <a:lstStyle/>
          <a:p>
            <a:fld id="{F21F385E-1634-DB44-B85F-E63591247372}" type="slidenum">
              <a:rPr lang="cs-CZ" smtClean="0"/>
              <a:t>6</a:t>
            </a:fld>
            <a:endParaRPr lang="cs-CZ"/>
          </a:p>
        </p:txBody>
      </p:sp>
    </p:spTree>
    <p:extLst>
      <p:ext uri="{BB962C8B-B14F-4D97-AF65-F5344CB8AC3E}">
        <p14:creationId xmlns:p14="http://schemas.microsoft.com/office/powerpoint/2010/main" val="3985188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428E8E-CBF1-5684-37D1-807B32DDB1E0}"/>
              </a:ext>
            </a:extLst>
          </p:cNvPr>
          <p:cNvSpPr>
            <a:spLocks noGrp="1"/>
          </p:cNvSpPr>
          <p:nvPr>
            <p:ph type="title"/>
          </p:nvPr>
        </p:nvSpPr>
        <p:spPr/>
        <p:txBody>
          <a:bodyPr/>
          <a:lstStyle/>
          <a:p>
            <a:r>
              <a:rPr lang="cs-CZ" dirty="0"/>
              <a:t>Požadavky OHA vyplývající ze ZOPDS_</a:t>
            </a:r>
          </a:p>
        </p:txBody>
      </p:sp>
      <p:sp>
        <p:nvSpPr>
          <p:cNvPr id="3" name="Zástupný obsah 2">
            <a:extLst>
              <a:ext uri="{FF2B5EF4-FFF2-40B4-BE49-F238E27FC236}">
                <a16:creationId xmlns:a16="http://schemas.microsoft.com/office/drawing/2014/main" id="{76B958BA-7878-B20A-6CFC-530C8C0AA0FE}"/>
              </a:ext>
            </a:extLst>
          </p:cNvPr>
          <p:cNvSpPr>
            <a:spLocks noGrp="1"/>
          </p:cNvSpPr>
          <p:nvPr>
            <p:ph idx="1"/>
          </p:nvPr>
        </p:nvSpPr>
        <p:spPr>
          <a:xfrm>
            <a:off x="538800" y="1294492"/>
            <a:ext cx="10515600" cy="4854805"/>
          </a:xfrm>
        </p:spPr>
        <p:txBody>
          <a:bodyPr>
            <a:normAutofit/>
          </a:bodyPr>
          <a:lstStyle/>
          <a:p>
            <a:r>
              <a:rPr lang="cs-CZ" dirty="0"/>
              <a:t>Elektronický formulář služby bude po prokázání totožnosti uživatele služby s využitím elektronické identifikace zajišťovat </a:t>
            </a:r>
            <a:r>
              <a:rPr lang="cs-CZ" b="1" u="sng" dirty="0"/>
              <a:t>automatizované doplnění údajů nezbytných pro poskytnutí digitální služby </a:t>
            </a:r>
            <a:r>
              <a:rPr lang="cs-CZ" dirty="0"/>
              <a:t>vedených v základním registru nebo agendovém informačním systému, které jsou orgánu veřejné moci zpřístupněné pro výkon agendy, nebo využívaných orgánem veřejné moci na základě souhlasu uživatele služby dle § 4, odst. 3. </a:t>
            </a:r>
          </a:p>
          <a:p>
            <a:r>
              <a:rPr lang="cs-CZ" dirty="0"/>
              <a:t>Po učinění digitálního úkonu bude  bezodkladně poskytnout uživateli služby </a:t>
            </a:r>
            <a:r>
              <a:rPr lang="cs-CZ" b="1" u="sng" dirty="0"/>
              <a:t>osvědčení o digitálním úkonu</a:t>
            </a:r>
            <a:r>
              <a:rPr lang="cs-CZ" dirty="0"/>
              <a:t>. Osvědčení bude dle výběru uživatele zasláno do datové schránky nebo bude dostupné na portálu, kde si ho uživatel může poslat e-mailem nebo stáhnout a pomocí elektronické konverze převést na KMVS  dle § 5 ZoPDS</a:t>
            </a:r>
          </a:p>
          <a:p>
            <a:r>
              <a:rPr lang="cs-CZ" dirty="0"/>
              <a:t>Bude zajištěno řešení pro nepodnikající fyzické osoby, které nemohou být nuceny využívat digitální služby nebo činit digitální úkony podle ZoPDS dle § 14, odst. 1</a:t>
            </a:r>
          </a:p>
          <a:p>
            <a:endParaRPr lang="cs-CZ" dirty="0"/>
          </a:p>
          <a:p>
            <a:endParaRPr lang="cs-CZ" dirty="0"/>
          </a:p>
        </p:txBody>
      </p:sp>
    </p:spTree>
    <p:extLst>
      <p:ext uri="{BB962C8B-B14F-4D97-AF65-F5344CB8AC3E}">
        <p14:creationId xmlns:p14="http://schemas.microsoft.com/office/powerpoint/2010/main" val="442400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B37C5F-3421-E180-3FF5-340498CD7C45}"/>
              </a:ext>
            </a:extLst>
          </p:cNvPr>
          <p:cNvSpPr>
            <a:spLocks noGrp="1"/>
          </p:cNvSpPr>
          <p:nvPr>
            <p:ph type="title"/>
          </p:nvPr>
        </p:nvSpPr>
        <p:spPr/>
        <p:txBody>
          <a:bodyPr/>
          <a:lstStyle/>
          <a:p>
            <a:r>
              <a:rPr lang="cs-CZ" dirty="0"/>
              <a:t>Univerzální řešení</a:t>
            </a:r>
            <a:br>
              <a:rPr lang="cs-CZ" dirty="0"/>
            </a:br>
            <a:r>
              <a:rPr lang="cs-CZ" sz="4000" dirty="0"/>
              <a:t>Samoobslužný portál</a:t>
            </a:r>
            <a:endParaRPr lang="cs-CZ" dirty="0"/>
          </a:p>
        </p:txBody>
      </p:sp>
    </p:spTree>
    <p:extLst>
      <p:ext uri="{BB962C8B-B14F-4D97-AF65-F5344CB8AC3E}">
        <p14:creationId xmlns:p14="http://schemas.microsoft.com/office/powerpoint/2010/main" val="945835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D4C41E-EBAB-34DE-7FC7-682F78C8F0D5}"/>
              </a:ext>
            </a:extLst>
          </p:cNvPr>
          <p:cNvSpPr>
            <a:spLocks noGrp="1"/>
          </p:cNvSpPr>
          <p:nvPr>
            <p:ph type="title"/>
          </p:nvPr>
        </p:nvSpPr>
        <p:spPr/>
        <p:txBody>
          <a:bodyPr/>
          <a:lstStyle/>
          <a:p>
            <a:r>
              <a:rPr lang="cs-CZ" dirty="0"/>
              <a:t>Samoobslužný portál_</a:t>
            </a:r>
          </a:p>
        </p:txBody>
      </p:sp>
      <p:sp>
        <p:nvSpPr>
          <p:cNvPr id="3" name="Zástupný obsah 2">
            <a:extLst>
              <a:ext uri="{FF2B5EF4-FFF2-40B4-BE49-F238E27FC236}">
                <a16:creationId xmlns:a16="http://schemas.microsoft.com/office/drawing/2014/main" id="{B4DFA561-1C06-CE8D-B7A3-78857A30C551}"/>
              </a:ext>
            </a:extLst>
          </p:cNvPr>
          <p:cNvSpPr>
            <a:spLocks noGrp="1"/>
          </p:cNvSpPr>
          <p:nvPr>
            <p:ph idx="1"/>
          </p:nvPr>
        </p:nvSpPr>
        <p:spPr/>
        <p:txBody>
          <a:bodyPr/>
          <a:lstStyle/>
          <a:p>
            <a:pPr marL="285750" indent="-285750">
              <a:buFont typeface="Arial" panose="020B0604020202020204" pitchFamily="34" charset="0"/>
              <a:buChar char="•"/>
            </a:pPr>
            <a:r>
              <a:rPr lang="cs-CZ" dirty="0"/>
              <a:t>Samoobslužný portál je portál pro zveřejňování formulářů pro agendy, které nemají možnost zveřejnit formuláře v rámci vlastního agendového informačního systému</a:t>
            </a:r>
          </a:p>
          <a:p>
            <a:pPr marL="285750" indent="-285750">
              <a:buFont typeface="Arial" panose="020B0604020202020204" pitchFamily="34" charset="0"/>
              <a:buChar char="•"/>
            </a:pPr>
            <a:r>
              <a:rPr lang="cs-CZ" dirty="0"/>
              <a:t>Z principu věci se musí jednat ISVS aby měl přístup k PPDF</a:t>
            </a:r>
          </a:p>
          <a:p>
            <a:pPr marL="285750" indent="-285750">
              <a:buFont typeface="Arial" panose="020B0604020202020204" pitchFamily="34" charset="0"/>
              <a:buChar char="•"/>
            </a:pPr>
            <a:r>
              <a:rPr lang="cs-CZ" dirty="0"/>
              <a:t>Portál zajišťuje všechny klíčové funkce nutné pro plnění ZoPDS</a:t>
            </a:r>
          </a:p>
        </p:txBody>
      </p:sp>
      <p:sp>
        <p:nvSpPr>
          <p:cNvPr id="4" name="Zástupný symbol pro zápatí 3">
            <a:extLst>
              <a:ext uri="{FF2B5EF4-FFF2-40B4-BE49-F238E27FC236}">
                <a16:creationId xmlns:a16="http://schemas.microsoft.com/office/drawing/2014/main" id="{7416F493-2F38-B45E-D85C-100B6A006EC3}"/>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5" name="Zástupný symbol pro číslo snímku 4">
            <a:extLst>
              <a:ext uri="{FF2B5EF4-FFF2-40B4-BE49-F238E27FC236}">
                <a16:creationId xmlns:a16="http://schemas.microsoft.com/office/drawing/2014/main" id="{03A3796A-7D04-9E43-7F25-8AB30BE75FC2}"/>
              </a:ext>
            </a:extLst>
          </p:cNvPr>
          <p:cNvSpPr>
            <a:spLocks noGrp="1"/>
          </p:cNvSpPr>
          <p:nvPr>
            <p:ph type="sldNum" sz="quarter" idx="12"/>
          </p:nvPr>
        </p:nvSpPr>
        <p:spPr/>
        <p:txBody>
          <a:bodyPr/>
          <a:lstStyle/>
          <a:p>
            <a:fld id="{F21F385E-1634-DB44-B85F-E63591247372}" type="slidenum">
              <a:rPr lang="cs-CZ" smtClean="0"/>
              <a:t>9</a:t>
            </a:fld>
            <a:endParaRPr lang="cs-CZ"/>
          </a:p>
        </p:txBody>
      </p:sp>
    </p:spTree>
    <p:extLst>
      <p:ext uri="{BB962C8B-B14F-4D97-AF65-F5344CB8AC3E}">
        <p14:creationId xmlns:p14="http://schemas.microsoft.com/office/powerpoint/2010/main" val="2236159178"/>
      </p:ext>
    </p:extLst>
  </p:cSld>
  <p:clrMapOvr>
    <a:masterClrMapping/>
  </p:clrMapOvr>
</p:sld>
</file>

<file path=ppt/theme/theme1.xml><?xml version="1.0" encoding="utf-8"?>
<a:theme xmlns:a="http://schemas.openxmlformats.org/drawingml/2006/main" name="DIA_ nadpis a text s odrážkami">
  <a:themeElements>
    <a:clrScheme name="Vlastní 1">
      <a:dk1>
        <a:srgbClr val="000000"/>
      </a:dk1>
      <a:lt1>
        <a:srgbClr val="FFFFFF"/>
      </a:lt1>
      <a:dk2>
        <a:srgbClr val="2E2C2B"/>
      </a:dk2>
      <a:lt2>
        <a:srgbClr val="DCDCDC"/>
      </a:lt2>
      <a:accent1>
        <a:srgbClr val="368537"/>
      </a:accent1>
      <a:accent2>
        <a:srgbClr val="35398E"/>
      </a:accent2>
      <a:accent3>
        <a:srgbClr val="2E2C2B"/>
      </a:accent3>
      <a:accent4>
        <a:srgbClr val="BDBCBC"/>
      </a:accent4>
      <a:accent5>
        <a:srgbClr val="C52A3A"/>
      </a:accent5>
      <a:accent6>
        <a:srgbClr val="757575"/>
      </a:accent6>
      <a:hlink>
        <a:srgbClr val="45AC48"/>
      </a:hlink>
      <a:folHlink>
        <a:srgbClr val="3539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chorCtr="0">
        <a:normAutofit/>
      </a:bodyPr>
      <a:lstStyle>
        <a:defPPr algn="l">
          <a:defRPr sz="1800" dirty="0" smtClean="0">
            <a:solidFill>
              <a:srgbClr val="2E2D2C"/>
            </a:solidFill>
          </a:defRPr>
        </a:defPPr>
      </a:lstStyle>
    </a:txDef>
  </a:objectDefaults>
  <a:extraClrSchemeLst/>
  <a:extLst>
    <a:ext uri="{05A4C25C-085E-4340-85A3-A5531E510DB2}">
      <thm15:themeFamily xmlns:thm15="http://schemas.microsoft.com/office/thememl/2012/main" name="Prezentace3" id="{BE708AF8-05F3-634E-9F7B-2588D644F313}" vid="{8AE40BDA-163F-A14A-B1A0-4A4B9572C5E5}"/>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6C42070A4FB8940A960F4A3AF9531A1" ma:contentTypeVersion="16" ma:contentTypeDescription="Vytvoří nový dokument" ma:contentTypeScope="" ma:versionID="0187b9711210a18f56effbef40c65f4d">
  <xsd:schema xmlns:xsd="http://www.w3.org/2001/XMLSchema" xmlns:xs="http://www.w3.org/2001/XMLSchema" xmlns:p="http://schemas.microsoft.com/office/2006/metadata/properties" xmlns:ns2="47f099f3-9cff-4890-85a2-ec685806d317" xmlns:ns3="875a90bc-a2bf-465b-8076-1cf649d442d2" targetNamespace="http://schemas.microsoft.com/office/2006/metadata/properties" ma:root="true" ma:fieldsID="68d3be84b8109706452d3032f04ff839" ns2:_="" ns3:_="">
    <xsd:import namespace="47f099f3-9cff-4890-85a2-ec685806d317"/>
    <xsd:import namespace="875a90bc-a2bf-465b-8076-1cf649d442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f099f3-9cff-4890-85a2-ec685806d3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Značky obrázků" ma:readOnly="false" ma:fieldId="{5cf76f15-5ced-4ddc-b409-7134ff3c332f}" ma:taxonomyMulti="true" ma:sspId="d2a44d23-90f1-4afd-aa8c-0d6faad4ae95"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5a90bc-a2bf-465b-8076-1cf649d442d2"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element name="TaxCatchAll" ma:index="12" nillable="true" ma:displayName="Taxonomy Catch All Column" ma:hidden="true" ma:list="{001b6bee-3d0f-4b61-a3dd-9d546b10cfb3}" ma:internalName="TaxCatchAll" ma:showField="CatchAllData" ma:web="875a90bc-a2bf-465b-8076-1cf649d442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7f099f3-9cff-4890-85a2-ec685806d317">
      <Terms xmlns="http://schemas.microsoft.com/office/infopath/2007/PartnerControls"/>
    </lcf76f155ced4ddcb4097134ff3c332f>
    <TaxCatchAll xmlns="875a90bc-a2bf-465b-8076-1cf649d442d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0AFDD7-1C70-4068-A3B4-1AB7D3781F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f099f3-9cff-4890-85a2-ec685806d317"/>
    <ds:schemaRef ds:uri="875a90bc-a2bf-465b-8076-1cf649d442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FC4A16-FB80-4302-ABCF-BFA1C75DBE66}">
  <ds:schemaRefs>
    <ds:schemaRef ds:uri="http://schemas.microsoft.com/office/2006/metadata/properties"/>
    <ds:schemaRef ds:uri="http://schemas.microsoft.com/office/infopath/2007/PartnerControls"/>
    <ds:schemaRef ds:uri="47f099f3-9cff-4890-85a2-ec685806d317"/>
    <ds:schemaRef ds:uri="875a90bc-a2bf-465b-8076-1cf649d442d2"/>
  </ds:schemaRefs>
</ds:datastoreItem>
</file>

<file path=customXml/itemProps3.xml><?xml version="1.0" encoding="utf-8"?>
<ds:datastoreItem xmlns:ds="http://schemas.openxmlformats.org/officeDocument/2006/customXml" ds:itemID="{B923D26E-0541-4DA0-A477-5C8C6F0940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DIA_ nadpis a text s odrážkami</Template>
  <TotalTime>2350</TotalTime>
  <Words>3906</Words>
  <Application>Microsoft Macintosh PowerPoint</Application>
  <PresentationFormat>Širokoúhlá obrazovka</PresentationFormat>
  <Paragraphs>299</Paragraphs>
  <Slides>55</Slides>
  <Notes>1</Notes>
  <HiddenSlides>1</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55</vt:i4>
      </vt:variant>
    </vt:vector>
  </HeadingPairs>
  <TitlesOfParts>
    <vt:vector size="61" baseType="lpstr">
      <vt:lpstr>Arial</vt:lpstr>
      <vt:lpstr>Azeret Mono</vt:lpstr>
      <vt:lpstr>Azeret Mono Medium</vt:lpstr>
      <vt:lpstr>Roboto</vt:lpstr>
      <vt:lpstr>Wingdings</vt:lpstr>
      <vt:lpstr>DIA_ nadpis a text s odrážkami</vt:lpstr>
      <vt:lpstr>Zákon o právu na digitální služby_ Často kladené otázky_</vt:lpstr>
      <vt:lpstr>Obsah_</vt:lpstr>
      <vt:lpstr>Ideální řešení Agendový informační systém podle ZoPDS  (platné od 1.2.2020)</vt:lpstr>
      <vt:lpstr>Agendový informační syStém</vt:lpstr>
      <vt:lpstr>Základní Požadavky na AIS dle ZOPDS</vt:lpstr>
      <vt:lpstr>Agendový informační systém_</vt:lpstr>
      <vt:lpstr>Požadavky OHA vyplývající ze ZOPDS_</vt:lpstr>
      <vt:lpstr>Univerzální řešení Samoobslužný portál</vt:lpstr>
      <vt:lpstr>Samoobslužný portál_</vt:lpstr>
      <vt:lpstr>Samoobslužný portál</vt:lpstr>
      <vt:lpstr>Základní požadavky</vt:lpstr>
      <vt:lpstr>Základní Požadavky_</vt:lpstr>
      <vt:lpstr>Formulář zajišťující předvyplnění údajů</vt:lpstr>
      <vt:lpstr>Předvyplnění údajů_</vt:lpstr>
      <vt:lpstr>Předvyplnění práv a povinností_</vt:lpstr>
      <vt:lpstr>Osvědčení o digitálním úkonu</vt:lpstr>
      <vt:lpstr>Osvědčení o digitálním úkonu_</vt:lpstr>
      <vt:lpstr>Proč je důležité osvědčení o digitálním úkonu (ODÚ)?</vt:lpstr>
      <vt:lpstr>Evidence osvědčení o digitálním úkonu</vt:lpstr>
      <vt:lpstr>Evidence osvědčení o digitálním úkonu</vt:lpstr>
      <vt:lpstr>Autorizace digitálního úkonu</vt:lpstr>
      <vt:lpstr>Zákon č. 500/2004 Sb. správní řád  § 37 Podání </vt:lpstr>
      <vt:lpstr>§ 37 Podání, odst.4</vt:lpstr>
      <vt:lpstr>Autorizace úkonu - účinky podpisu_</vt:lpstr>
      <vt:lpstr>Autorizace digitálního úkonu</vt:lpstr>
      <vt:lpstr>Ověření totožnosti_</vt:lpstr>
      <vt:lpstr>Zpětné prokázání vůle_</vt:lpstr>
      <vt:lpstr>Autorizace úkonu v elektronickém bankovnictví_</vt:lpstr>
      <vt:lpstr>Autorizace úkonu – Využití NIA_</vt:lpstr>
      <vt:lpstr>Ověření autorizace digitálního podání</vt:lpstr>
      <vt:lpstr>Podepisování žádosti 2 nebo více osobami </vt:lpstr>
      <vt:lpstr>Podepisování žádosti 2 nebo více osobami </vt:lpstr>
      <vt:lpstr>Podepisování žádosti 2 nebo více osobami </vt:lpstr>
      <vt:lpstr>Nepodnikající fyzické osoby_</vt:lpstr>
      <vt:lpstr>Nepodnikající fyzické osoby nemohou být nuceny využívat digitální služby</vt:lpstr>
      <vt:lpstr>Právo na informace_</vt:lpstr>
      <vt:lpstr>Právo na informace § 11</vt:lpstr>
      <vt:lpstr>Doporučení ZoPDS_</vt:lpstr>
      <vt:lpstr>Implementace Registru zastoupení</vt:lpstr>
      <vt:lpstr>Strojově čitelná data</vt:lpstr>
      <vt:lpstr>Strojově čitelná data v eSSSL a IS</vt:lpstr>
      <vt:lpstr>Informační systémy, na které se vztahují požadavky na zajištění důvěryhodnosti dokumentu A Požadavky pro výběr archiválií dle národního archívu</vt:lpstr>
      <vt:lpstr>A co není potřeba_</vt:lpstr>
      <vt:lpstr>Co naopak nemusí být součástí_</vt:lpstr>
      <vt:lpstr>Nový navigační systém Katalogu služeb</vt:lpstr>
      <vt:lpstr>Nový Katalog služeb na PVS</vt:lpstr>
      <vt:lpstr>Minimální viditelné Řešení (Minimum viable product)</vt:lpstr>
      <vt:lpstr>Minimální viditelný produkt (MVP)</vt:lpstr>
      <vt:lpstr>Minimální požadavek na digitalizaci</vt:lpstr>
      <vt:lpstr>§ 4 Hlavní změna paradigmatu</vt:lpstr>
      <vt:lpstr>Minimální požadavky na digitální služby</vt:lpstr>
      <vt:lpstr>Závěr_</vt:lpstr>
      <vt:lpstr>Elektronické formuláře a ostatní digitální služby_</vt:lpstr>
      <vt:lpstr>Akční plán_</vt:lpstr>
      <vt:lpstr>Děkuji za pozornost_</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Výchozí šablona pro prezentace</dc:subject>
  <dc:creator>Petr Jan</dc:creator>
  <cp:keywords>PPT prezentace šablona DIA PowerPoint</cp:keywords>
  <dc:description/>
  <cp:lastModifiedBy>Petr Jan</cp:lastModifiedBy>
  <cp:revision>10</cp:revision>
  <dcterms:created xsi:type="dcterms:W3CDTF">2024-06-16T05:46:39Z</dcterms:created>
  <dcterms:modified xsi:type="dcterms:W3CDTF">2024-06-19T07:36:32Z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0x010100B6C42070A4FB8940A960F4A3AF9531A1</vt:lpwstr>
  </property>
  <property fmtid="{D5CDD505-2E9C-101B-9397-08002B2CF9AE}" pid="3" name="MSIP_Label_defa4170-0d19-0005-0004-bc88714345d2_Enabled">
    <vt:lpwstr>true</vt:lpwstr>
  </property>
  <property fmtid="{D5CDD505-2E9C-101B-9397-08002B2CF9AE}" pid="4" name="MSIP_Label_defa4170-0d19-0005-0004-bc88714345d2_SetDate">
    <vt:lpwstr>2024-05-30T05:59:10Z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5b6b85cd-44ef-4d66-86d4-603dd2160780</vt:lpwstr>
  </property>
  <property fmtid="{D5CDD505-2E9C-101B-9397-08002B2CF9AE}" pid="8" name="MSIP_Label_defa4170-0d19-0005-0004-bc88714345d2_ActionId">
    <vt:lpwstr>a2d8e465-2e67-489c-bf05-fd17198c7476</vt:lpwstr>
  </property>
  <property fmtid="{D5CDD505-2E9C-101B-9397-08002B2CF9AE}" pid="9" name="MSIP_Label_defa4170-0d19-0005-0004-bc88714345d2_ContentBits">
    <vt:lpwstr>0</vt:lpwstr>
  </property>
</Properties>
</file>