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4702" r:id="rId5"/>
    <p:sldId id="311" r:id="rId6"/>
    <p:sldId id="4703" r:id="rId7"/>
    <p:sldId id="4711" r:id="rId8"/>
    <p:sldId id="1767" r:id="rId9"/>
    <p:sldId id="4699" r:id="rId10"/>
    <p:sldId id="4691" r:id="rId11"/>
    <p:sldId id="1775" r:id="rId12"/>
    <p:sldId id="307" r:id="rId13"/>
    <p:sldId id="4700" r:id="rId14"/>
    <p:sldId id="4701" r:id="rId15"/>
    <p:sldId id="4692" r:id="rId16"/>
    <p:sldId id="4717" r:id="rId17"/>
    <p:sldId id="4718" r:id="rId18"/>
    <p:sldId id="4713" r:id="rId19"/>
    <p:sldId id="4712" r:id="rId20"/>
    <p:sldId id="4714" r:id="rId21"/>
  </p:sldIdLst>
  <p:sldSz cx="12192000" cy="6858000"/>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AD48"/>
    <a:srgbClr val="E8EDE8"/>
    <a:srgbClr val="2E2D2C"/>
    <a:srgbClr val="35398E"/>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47"/>
    <p:restoredTop sz="96197"/>
  </p:normalViewPr>
  <p:slideViewPr>
    <p:cSldViewPr snapToGrid="0">
      <p:cViewPr varScale="1">
        <p:scale>
          <a:sx n="146" d="100"/>
          <a:sy n="146" d="100"/>
        </p:scale>
        <p:origin x="192" y="2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5" d="100"/>
        <a:sy n="165" d="100"/>
      </p:scale>
      <p:origin x="0" y="0"/>
    </p:cViewPr>
  </p:sorterViewPr>
  <p:notesViewPr>
    <p:cSldViewPr snapToGrid="0">
      <p:cViewPr varScale="1">
        <p:scale>
          <a:sx n="125" d="100"/>
          <a:sy n="125" d="100"/>
        </p:scale>
        <p:origin x="2160"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77F3180-6454-D06F-2DEF-49EE0BEB5EB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cs-CZ" dirty="0">
              <a:latin typeface="Arial" panose="020B0604020202020204" pitchFamily="34" charset="0"/>
            </a:endParaRPr>
          </a:p>
        </p:txBody>
      </p:sp>
      <p:sp>
        <p:nvSpPr>
          <p:cNvPr id="3" name="Zástupný symbol pro datum 2">
            <a:extLst>
              <a:ext uri="{FF2B5EF4-FFF2-40B4-BE49-F238E27FC236}">
                <a16:creationId xmlns:a16="http://schemas.microsoft.com/office/drawing/2014/main" id="{AD88EF6F-01B2-0033-AE8F-10410DC6830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6930CE7-49B6-2348-A198-C8ECA96104F1}" type="datetimeFigureOut">
              <a:rPr lang="cs-CZ" smtClean="0">
                <a:latin typeface="Arial" panose="020B0604020202020204" pitchFamily="34" charset="0"/>
              </a:rPr>
              <a:t>15.07.2024</a:t>
            </a:fld>
            <a:endParaRPr lang="cs-CZ" dirty="0">
              <a:latin typeface="Arial" panose="020B0604020202020204" pitchFamily="34" charset="0"/>
            </a:endParaRPr>
          </a:p>
        </p:txBody>
      </p:sp>
      <p:sp>
        <p:nvSpPr>
          <p:cNvPr id="4" name="Zástupný symbol pro zápatí 3">
            <a:extLst>
              <a:ext uri="{FF2B5EF4-FFF2-40B4-BE49-F238E27FC236}">
                <a16:creationId xmlns:a16="http://schemas.microsoft.com/office/drawing/2014/main" id="{FEE608C9-DF7C-4B64-E76C-79893263F72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dirty="0">
              <a:latin typeface="Arial" panose="020B0604020202020204" pitchFamily="34" charset="0"/>
            </a:endParaRPr>
          </a:p>
        </p:txBody>
      </p:sp>
      <p:sp>
        <p:nvSpPr>
          <p:cNvPr id="5" name="Zástupný symbol pro číslo snímku 4">
            <a:extLst>
              <a:ext uri="{FF2B5EF4-FFF2-40B4-BE49-F238E27FC236}">
                <a16:creationId xmlns:a16="http://schemas.microsoft.com/office/drawing/2014/main" id="{2E4A1CC3-B6D7-20BE-943D-6320EEDC3E5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9716F0C-904B-8247-A83D-0A9BE4737B82}" type="slidenum">
              <a:rPr lang="cs-CZ" smtClean="0">
                <a:latin typeface="Arial" panose="020B0604020202020204" pitchFamily="34" charset="0"/>
              </a:rPr>
              <a:t>‹#›</a:t>
            </a:fld>
            <a:endParaRPr lang="cs-CZ" dirty="0">
              <a:latin typeface="Arial" panose="020B0604020202020204" pitchFamily="34" charset="0"/>
            </a:endParaRPr>
          </a:p>
        </p:txBody>
      </p:sp>
    </p:spTree>
    <p:extLst>
      <p:ext uri="{BB962C8B-B14F-4D97-AF65-F5344CB8AC3E}">
        <p14:creationId xmlns:p14="http://schemas.microsoft.com/office/powerpoint/2010/main" val="2280267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dirty="0"/>
          </a:p>
        </p:txBody>
      </p:sp>
      <p:sp>
        <p:nvSpPr>
          <p:cNvPr id="3" name="Zástupný symbol pro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78294C76-7D04-154A-AFCD-C18C5C95436B}" type="datetimeFigureOut">
              <a:rPr lang="cs-CZ" smtClean="0"/>
              <a:pPr/>
              <a:t>15.07.2024</a:t>
            </a:fld>
            <a:endParaRPr lang="cs-CZ" dirty="0"/>
          </a:p>
        </p:txBody>
      </p:sp>
      <p:sp>
        <p:nvSpPr>
          <p:cNvPr id="4" name="Zástupný symbol pro obrázek snímk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dirty="0"/>
          </a:p>
        </p:txBody>
      </p:sp>
      <p:sp>
        <p:nvSpPr>
          <p:cNvPr id="7" name="Zástupný symbol pro číslo snímk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3298459-D76B-9E41-AFDF-7399883A9B6A}" type="slidenum">
              <a:rPr lang="cs-CZ" smtClean="0"/>
              <a:pPr/>
              <a:t>‹#›</a:t>
            </a:fld>
            <a:endParaRPr lang="cs-CZ" dirty="0"/>
          </a:p>
        </p:txBody>
      </p:sp>
    </p:spTree>
    <p:extLst>
      <p:ext uri="{BB962C8B-B14F-4D97-AF65-F5344CB8AC3E}">
        <p14:creationId xmlns:p14="http://schemas.microsoft.com/office/powerpoint/2010/main" val="135088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_ 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C03E269-9E23-3850-18B9-BFED7015B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1848268"/>
          </a:xfrm>
        </p:spPr>
        <p:txBody>
          <a:bodyPr lIns="0" tIns="0" rIns="0" bIns="0" anchor="t">
            <a:normAutofit/>
          </a:bodyPr>
          <a:lstStyle>
            <a:lvl1pPr>
              <a:lnSpc>
                <a:spcPct val="100000"/>
              </a:lnSpc>
              <a:defRPr sz="4800">
                <a:solidFill>
                  <a:schemeClr val="accent1"/>
                </a:solidFill>
              </a:defRPr>
            </a:lvl1pPr>
          </a:lstStyle>
          <a:p>
            <a:r>
              <a:rPr lang="cs-CZ"/>
              <a:t>Kliknutím lze upravit styl.</a:t>
            </a:r>
            <a:endParaRPr lang="cs-CZ" dirty="0"/>
          </a:p>
        </p:txBody>
      </p:sp>
      <p:sp>
        <p:nvSpPr>
          <p:cNvPr id="3" name="Zástupný symbol pro zápatí 2">
            <a:extLst>
              <a:ext uri="{FF2B5EF4-FFF2-40B4-BE49-F238E27FC236}">
                <a16:creationId xmlns:a16="http://schemas.microsoft.com/office/drawing/2014/main" id="{B2F989C5-DFF7-0DB9-5730-9664254731E4}"/>
              </a:ext>
            </a:extLst>
          </p:cNvPr>
          <p:cNvSpPr>
            <a:spLocks noGrp="1" noRot="1" noMove="1" noResize="1" noEditPoints="1" noAdjustHandles="1" noChangeArrowheads="1" noChangeShapeType="1"/>
          </p:cNvSpPr>
          <p:nvPr>
            <p:ph type="ftr" sz="quarter" idx="10"/>
          </p:nvPr>
        </p:nvSpPr>
        <p:spPr>
          <a:xfrm>
            <a:off x="3125786" y="6325354"/>
            <a:ext cx="5940428" cy="365125"/>
          </a:xfrm>
        </p:spPr>
        <p:txBody>
          <a:bodyPr/>
          <a:lstStyle>
            <a:lvl1pPr algn="ctr">
              <a:defRPr/>
            </a:lvl1pPr>
          </a:lstStyle>
          <a:p>
            <a:r>
              <a:rPr lang="cs-CZ" dirty="0">
                <a:solidFill>
                  <a:schemeClr val="accent3"/>
                </a:solidFill>
              </a:rPr>
              <a:t>DIA.</a:t>
            </a:r>
            <a:r>
              <a:rPr lang="cs-CZ" dirty="0"/>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39999" y="3265199"/>
            <a:ext cx="11113200" cy="1173600"/>
          </a:xfrm>
        </p:spPr>
        <p:txBody>
          <a:bodyPr lIns="0" tIns="0" rIns="0" bIns="0">
            <a:normAutofit/>
          </a:bodyPr>
          <a:lstStyle>
            <a:lvl1pPr marL="0" indent="0" algn="l">
              <a:lnSpc>
                <a:spcPct val="100000"/>
              </a:lnSpc>
              <a:spcBef>
                <a:spcPts val="0"/>
              </a:spcBef>
              <a:spcAft>
                <a:spcPts val="800"/>
              </a:spcAft>
              <a:buNone/>
              <a:defRPr sz="3200" cap="all" baseline="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9" name="Grafický objekt 8">
            <a:extLst>
              <a:ext uri="{FF2B5EF4-FFF2-40B4-BE49-F238E27FC236}">
                <a16:creationId xmlns:a16="http://schemas.microsoft.com/office/drawing/2014/main" id="{3F45B2B3-EA87-06E1-C21A-D472874DC8D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5841718"/>
            <a:ext cx="1738990" cy="776045"/>
          </a:xfrm>
          <a:prstGeom prst="rect">
            <a:avLst/>
          </a:prstGeom>
        </p:spPr>
      </p:pic>
    </p:spTree>
    <p:extLst>
      <p:ext uri="{BB962C8B-B14F-4D97-AF65-F5344CB8AC3E}">
        <p14:creationId xmlns:p14="http://schemas.microsoft.com/office/powerpoint/2010/main" val="146801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DIA_ Prázdná strana">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A6496385-261F-8D4B-E9CF-F0148C1049F0}"/>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4" name="Zástupný symbol pro číslo snímku 3">
            <a:extLst>
              <a:ext uri="{FF2B5EF4-FFF2-40B4-BE49-F238E27FC236}">
                <a16:creationId xmlns:a16="http://schemas.microsoft.com/office/drawing/2014/main" id="{CF9D07E3-ACC6-DFAC-43E1-F355DCF86E8B}"/>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209478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IA_ Dva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hasCustomPrompt="1"/>
          </p:nvPr>
        </p:nvSpPr>
        <p:spPr/>
        <p:txBody>
          <a:bodyPr/>
          <a:lstStyle>
            <a:lvl1pPr>
              <a:defRPr/>
            </a:lvl1pPr>
          </a:lstStyle>
          <a:p>
            <a:r>
              <a:rPr lang="cs-CZ" dirty="0"/>
              <a:t>Nadpis_</a:t>
            </a:r>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825626"/>
            <a:ext cx="5400000" cy="40465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825626"/>
            <a:ext cx="5400000" cy="40464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24555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IA_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p:nvPr>
        </p:nvSpPr>
        <p:spPr>
          <a:xfrm>
            <a:off x="540000" y="432000"/>
            <a:ext cx="11113200" cy="759462"/>
          </a:xfrm>
        </p:spPr>
        <p:txBody>
          <a:bodyPr/>
          <a:lstStyle/>
          <a:p>
            <a:r>
              <a:rPr lang="cs-CZ"/>
              <a:t>Kliknutím lze upravit styl.</a:t>
            </a:r>
            <a:endParaRPr lang="cs-CZ" dirty="0"/>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620000"/>
            <a:ext cx="5400000" cy="4046538"/>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620000"/>
            <a:ext cx="5400000" cy="4046400"/>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24699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_ 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1"/>
            <a:ext cx="11113200" cy="576000"/>
          </a:xfrm>
        </p:spPr>
        <p:txBody>
          <a:bodyPr/>
          <a:lstStyle/>
          <a:p>
            <a:r>
              <a:rPr lang="cs-CZ"/>
              <a:t>Kliknutím lze upravit styl.</a:t>
            </a:r>
            <a:endParaRPr lang="cs-CZ" dirty="0"/>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62532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dirty="0"/>
          </a:p>
        </p:txBody>
      </p:sp>
    </p:spTree>
    <p:extLst>
      <p:ext uri="{BB962C8B-B14F-4D97-AF65-F5344CB8AC3E}">
        <p14:creationId xmlns:p14="http://schemas.microsoft.com/office/powerpoint/2010/main" val="189247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_ 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0"/>
            <a:ext cx="11113200" cy="576000"/>
          </a:xfrm>
        </p:spPr>
        <p:txBody>
          <a:bodyPr/>
          <a:lstStyle/>
          <a:p>
            <a:r>
              <a:rPr lang="cs-CZ"/>
              <a:t>Kliknutím lze upravit styl.</a:t>
            </a:r>
            <a:endParaRPr lang="cs-CZ" dirty="0"/>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3518765"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4338647"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7" name="Zástupný obsah 5">
            <a:extLst>
              <a:ext uri="{FF2B5EF4-FFF2-40B4-BE49-F238E27FC236}">
                <a16:creationId xmlns:a16="http://schemas.microsoft.com/office/drawing/2014/main" id="{334DA0B0-CD8C-3E60-D93E-FA6C86C902AC}"/>
              </a:ext>
            </a:extLst>
          </p:cNvPr>
          <p:cNvSpPr>
            <a:spLocks noGrp="1"/>
          </p:cNvSpPr>
          <p:nvPr>
            <p:ph sz="quarter" idx="13"/>
          </p:nvPr>
        </p:nvSpPr>
        <p:spPr>
          <a:xfrm>
            <a:off x="8136000"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0888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DIA_ Text s odrážkami a médi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AD486-026F-F07F-0719-E63DC5038490}"/>
              </a:ext>
            </a:extLst>
          </p:cNvPr>
          <p:cNvSpPr>
            <a:spLocks noGrp="1"/>
          </p:cNvSpPr>
          <p:nvPr>
            <p:ph type="title"/>
          </p:nvPr>
        </p:nvSpPr>
        <p:spPr>
          <a:xfrm>
            <a:off x="540000" y="457200"/>
            <a:ext cx="3932237" cy="1600200"/>
          </a:xfrm>
        </p:spPr>
        <p:txBody>
          <a:bodyPr anchor="b">
            <a:normAutofit/>
          </a:bodyPr>
          <a:lstStyle>
            <a:lvl1pPr>
              <a:defRPr sz="3600"/>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02A5B587-08F7-9284-D67E-2309FAF1AD68}"/>
              </a:ext>
            </a:extLst>
          </p:cNvPr>
          <p:cNvSpPr>
            <a:spLocks noGrp="1"/>
          </p:cNvSpPr>
          <p:nvPr>
            <p:ph idx="1"/>
          </p:nvPr>
        </p:nvSpPr>
        <p:spPr>
          <a:xfrm>
            <a:off x="5183187" y="457201"/>
            <a:ext cx="6569425" cy="5403850"/>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text 3">
            <a:extLst>
              <a:ext uri="{FF2B5EF4-FFF2-40B4-BE49-F238E27FC236}">
                <a16:creationId xmlns:a16="http://schemas.microsoft.com/office/drawing/2014/main" id="{3E501A4A-DA79-C8F2-E5C5-28A03D7EE2E8}"/>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7D1631ED-DEF3-6A6D-32E8-2DCF679DF221}"/>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53461A86-1EBD-9C84-718F-87D77A97135E}"/>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08758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_ Text a média">
    <p:spTree>
      <p:nvGrpSpPr>
        <p:cNvPr id="1" name=""/>
        <p:cNvGrpSpPr/>
        <p:nvPr/>
      </p:nvGrpSpPr>
      <p:grpSpPr>
        <a:xfrm>
          <a:off x="0" y="0"/>
          <a:ext cx="0" cy="0"/>
          <a:chOff x="0" y="0"/>
          <a:chExt cx="0" cy="0"/>
        </a:xfrm>
      </p:grpSpPr>
      <p:sp>
        <p:nvSpPr>
          <p:cNvPr id="2" name="Zástupný symbol obrázku 2">
            <a:extLst>
              <a:ext uri="{FF2B5EF4-FFF2-40B4-BE49-F238E27FC236}">
                <a16:creationId xmlns:a16="http://schemas.microsoft.com/office/drawing/2014/main" id="{475E19F0-E25C-3988-D787-829F824E6E2A}"/>
              </a:ext>
            </a:extLst>
          </p:cNvPr>
          <p:cNvSpPr>
            <a:spLocks noGrp="1"/>
          </p:cNvSpPr>
          <p:nvPr>
            <p:ph type="pic" idx="1"/>
          </p:nvPr>
        </p:nvSpPr>
        <p:spPr>
          <a:xfrm>
            <a:off x="5183187" y="457201"/>
            <a:ext cx="6569425" cy="5403850"/>
          </a:xfrm>
        </p:spPr>
        <p:txBody>
          <a:bodyPr>
            <a:normAutofit/>
          </a:bodyPr>
          <a:lstStyle>
            <a:lvl1pPr marL="0" indent="0">
              <a:lnSpc>
                <a:spcPct val="120000"/>
              </a:lnSpc>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3" name="Zástupný symbol pro zápatí 5">
            <a:extLst>
              <a:ext uri="{FF2B5EF4-FFF2-40B4-BE49-F238E27FC236}">
                <a16:creationId xmlns:a16="http://schemas.microsoft.com/office/drawing/2014/main" id="{9F9E4587-C623-2EB1-6917-B73C5E402230}"/>
              </a:ext>
            </a:extLst>
          </p:cNvPr>
          <p:cNvSpPr>
            <a:spLocks noGrp="1"/>
          </p:cNvSpPr>
          <p:nvPr>
            <p:ph type="ftr" sz="quarter" idx="11"/>
          </p:nvPr>
        </p:nvSpPr>
        <p:spPr>
          <a:xfrm>
            <a:off x="3405554" y="6325354"/>
            <a:ext cx="5380892" cy="365125"/>
          </a:xfrm>
        </p:spPr>
        <p:txBody>
          <a:bodyPr/>
          <a:lstStyle/>
          <a:p>
            <a:pPr algn="ctr"/>
            <a:r>
              <a:rPr lang="cs-CZ" dirty="0">
                <a:solidFill>
                  <a:schemeClr val="accent3"/>
                </a:solidFill>
              </a:rPr>
              <a:t>DIA.</a:t>
            </a:r>
            <a:r>
              <a:rPr lang="cs-CZ" dirty="0"/>
              <a:t>GOV.CZ</a:t>
            </a:r>
          </a:p>
        </p:txBody>
      </p:sp>
      <p:sp>
        <p:nvSpPr>
          <p:cNvPr id="4" name="Zástupný symbol pro číslo snímku 6">
            <a:extLst>
              <a:ext uri="{FF2B5EF4-FFF2-40B4-BE49-F238E27FC236}">
                <a16:creationId xmlns:a16="http://schemas.microsoft.com/office/drawing/2014/main" id="{44794EE0-21BB-601D-18A0-78895EC0E9E6}"/>
              </a:ext>
            </a:extLst>
          </p:cNvPr>
          <p:cNvSpPr>
            <a:spLocks noGrp="1"/>
          </p:cNvSpPr>
          <p:nvPr>
            <p:ph type="sldNum" sz="quarter" idx="12"/>
          </p:nvPr>
        </p:nvSpPr>
        <p:spPr>
          <a:xfrm>
            <a:off x="9831571" y="6325354"/>
            <a:ext cx="1921042" cy="365125"/>
          </a:xfrm>
        </p:spPr>
        <p:txBody>
          <a:bodyPr/>
          <a:lstStyle/>
          <a:p>
            <a:fld id="{F21F385E-1634-DB44-B85F-E63591247372}" type="slidenum">
              <a:rPr lang="cs-CZ" smtClean="0"/>
              <a:t>‹#›</a:t>
            </a:fld>
            <a:endParaRPr lang="cs-CZ"/>
          </a:p>
        </p:txBody>
      </p:sp>
      <p:sp>
        <p:nvSpPr>
          <p:cNvPr id="5" name="Nadpis 1">
            <a:extLst>
              <a:ext uri="{FF2B5EF4-FFF2-40B4-BE49-F238E27FC236}">
                <a16:creationId xmlns:a16="http://schemas.microsoft.com/office/drawing/2014/main" id="{9DB918A1-F9FA-ACE4-A10C-71B17E0A28EA}"/>
              </a:ext>
            </a:extLst>
          </p:cNvPr>
          <p:cNvSpPr>
            <a:spLocks noGrp="1"/>
          </p:cNvSpPr>
          <p:nvPr>
            <p:ph type="title"/>
          </p:nvPr>
        </p:nvSpPr>
        <p:spPr>
          <a:xfrm>
            <a:off x="540000" y="457200"/>
            <a:ext cx="3932237" cy="1600200"/>
          </a:xfrm>
        </p:spPr>
        <p:txBody>
          <a:bodyPr anchor="b">
            <a:normAutofit/>
          </a:bodyPr>
          <a:lstStyle>
            <a:lvl1pPr>
              <a:lnSpc>
                <a:spcPct val="100000"/>
              </a:lnSpc>
              <a:defRPr sz="3600"/>
            </a:lvl1pPr>
          </a:lstStyle>
          <a:p>
            <a:r>
              <a:rPr lang="cs-CZ"/>
              <a:t>Kliknutím lze upravit styl.</a:t>
            </a:r>
            <a:endParaRPr lang="cs-CZ" dirty="0"/>
          </a:p>
        </p:txBody>
      </p:sp>
      <p:sp>
        <p:nvSpPr>
          <p:cNvPr id="10" name="Zástupný text 3">
            <a:extLst>
              <a:ext uri="{FF2B5EF4-FFF2-40B4-BE49-F238E27FC236}">
                <a16:creationId xmlns:a16="http://schemas.microsoft.com/office/drawing/2014/main" id="{C07424CD-CCAE-AD61-7550-8BE6149DD021}"/>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13695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_ Text a volný prostor">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35D165B9-8657-8AF6-AFCC-CB497BE676E2}"/>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7441E40B-5C8A-83AA-5A88-1D8DCF5ABD9D}"/>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8" name="Nadpis 1">
            <a:extLst>
              <a:ext uri="{FF2B5EF4-FFF2-40B4-BE49-F238E27FC236}">
                <a16:creationId xmlns:a16="http://schemas.microsoft.com/office/drawing/2014/main" id="{857591AE-875D-DB42-8535-2A7829FA1DCD}"/>
              </a:ext>
            </a:extLst>
          </p:cNvPr>
          <p:cNvSpPr>
            <a:spLocks noGrp="1"/>
          </p:cNvSpPr>
          <p:nvPr>
            <p:ph type="title"/>
          </p:nvPr>
        </p:nvSpPr>
        <p:spPr>
          <a:xfrm>
            <a:off x="540000" y="431999"/>
            <a:ext cx="11113200" cy="612000"/>
          </a:xfrm>
        </p:spPr>
        <p:txBody>
          <a:bodyPr anchor="t">
            <a:normAutofit/>
          </a:bodyPr>
          <a:lstStyle>
            <a:lvl1pPr>
              <a:defRPr sz="3600"/>
            </a:lvl1pPr>
          </a:lstStyle>
          <a:p>
            <a:r>
              <a:rPr lang="cs-CZ"/>
              <a:t>Kliknutím lze upravit styl.</a:t>
            </a:r>
            <a:endParaRPr lang="cs-CZ" dirty="0"/>
          </a:p>
        </p:txBody>
      </p:sp>
      <p:sp>
        <p:nvSpPr>
          <p:cNvPr id="9" name="Zástupný text 3">
            <a:extLst>
              <a:ext uri="{FF2B5EF4-FFF2-40B4-BE49-F238E27FC236}">
                <a16:creationId xmlns:a16="http://schemas.microsoft.com/office/drawing/2014/main" id="{AC6D30CE-5961-C3DF-5F10-695BBF584336}"/>
              </a:ext>
            </a:extLst>
          </p:cNvPr>
          <p:cNvSpPr>
            <a:spLocks noGrp="1"/>
          </p:cNvSpPr>
          <p:nvPr>
            <p:ph type="body" sz="half" idx="2"/>
          </p:nvPr>
        </p:nvSpPr>
        <p:spPr>
          <a:xfrm>
            <a:off x="540000" y="1285462"/>
            <a:ext cx="3115556" cy="458352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3355915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2293A-552E-86EF-639C-8B6F2380F66D}"/>
              </a:ext>
            </a:extLst>
          </p:cNvPr>
          <p:cNvSpPr>
            <a:spLocks noGrp="1"/>
          </p:cNvSpPr>
          <p:nvPr>
            <p:ph type="title"/>
          </p:nvPr>
        </p:nvSpPr>
        <p:spPr/>
        <p:txBody>
          <a:bodyPr/>
          <a:lstStyle/>
          <a:p>
            <a:r>
              <a:rPr lang="cs-CZ"/>
              <a:t>Kliknutím lze upravit styl.</a:t>
            </a:r>
            <a:endParaRPr lang="cs-CZ" dirty="0"/>
          </a:p>
        </p:txBody>
      </p:sp>
      <p:sp>
        <p:nvSpPr>
          <p:cNvPr id="3" name="Zástupný symbol pro svislý text 2">
            <a:extLst>
              <a:ext uri="{FF2B5EF4-FFF2-40B4-BE49-F238E27FC236}">
                <a16:creationId xmlns:a16="http://schemas.microsoft.com/office/drawing/2014/main" id="{B3812289-740C-E50E-D6AE-E0D6DC97B1F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DBF8881F-3F3A-6A05-6BFD-6C25A9B2E91B}"/>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6" name="Zástupný symbol pro číslo snímku 5">
            <a:extLst>
              <a:ext uri="{FF2B5EF4-FFF2-40B4-BE49-F238E27FC236}">
                <a16:creationId xmlns:a16="http://schemas.microsoft.com/office/drawing/2014/main" id="{28E6E924-A96C-FB97-913A-EED484260F3F}"/>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40097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BF89947-13F9-1BB0-576B-8A3B91EDFACF}"/>
              </a:ext>
            </a:extLst>
          </p:cNvPr>
          <p:cNvSpPr>
            <a:spLocks noGrp="1"/>
          </p:cNvSpPr>
          <p:nvPr>
            <p:ph type="title" orient="vert"/>
          </p:nvPr>
        </p:nvSpPr>
        <p:spPr>
          <a:xfrm>
            <a:off x="9123713" y="432000"/>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BDFA057-2E82-D72A-31C2-4EC80D7B3791}"/>
              </a:ext>
            </a:extLst>
          </p:cNvPr>
          <p:cNvSpPr>
            <a:spLocks noGrp="1"/>
          </p:cNvSpPr>
          <p:nvPr>
            <p:ph type="body" orient="vert" idx="1"/>
          </p:nvPr>
        </p:nvSpPr>
        <p:spPr>
          <a:xfrm>
            <a:off x="439387" y="432000"/>
            <a:ext cx="8531926"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77E361D0-B494-0E13-7236-DAACD149C9FF}"/>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6" name="Zástupný symbol pro číslo snímku 5">
            <a:extLst>
              <a:ext uri="{FF2B5EF4-FFF2-40B4-BE49-F238E27FC236}">
                <a16:creationId xmlns:a16="http://schemas.microsoft.com/office/drawing/2014/main" id="{0CF3F1E6-DE6A-3590-85F9-AC6DCD4AAB5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95464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_ Nadpis a text bez odráž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2000"/>
            <a:ext cx="11113200" cy="1296000"/>
          </a:xfrm>
        </p:spPr>
        <p:txBody>
          <a:bodyPr/>
          <a:lstStyle>
            <a:lvl1pPr>
              <a:lnSpc>
                <a:spcPct val="100000"/>
              </a:lnSpc>
              <a:defRPr>
                <a:solidFill>
                  <a:schemeClr val="accent1"/>
                </a:solidFill>
              </a:defRPr>
            </a:lvl1pPr>
          </a:lstStyle>
          <a:p>
            <a:r>
              <a:rPr lang="cs-CZ" dirty="0"/>
              <a:t>nadpis_</a:t>
            </a:r>
          </a:p>
        </p:txBody>
      </p:sp>
      <p:sp>
        <p:nvSpPr>
          <p:cNvPr id="3" name="Zástupný obsah 2">
            <a:extLst>
              <a:ext uri="{FF2B5EF4-FFF2-40B4-BE49-F238E27FC236}">
                <a16:creationId xmlns:a16="http://schemas.microsoft.com/office/drawing/2014/main" id="{AEEB6F58-E8AC-B8D5-83C8-1BCA62048775}"/>
              </a:ext>
            </a:extLst>
          </p:cNvPr>
          <p:cNvSpPr>
            <a:spLocks noGrp="1"/>
          </p:cNvSpPr>
          <p:nvPr>
            <p:ph idx="1"/>
          </p:nvPr>
        </p:nvSpPr>
        <p:spPr>
          <a:xfrm>
            <a:off x="540000" y="1825200"/>
            <a:ext cx="11113200" cy="4144869"/>
          </a:xfrm>
        </p:spPr>
        <p:txBody>
          <a:bodyPr/>
          <a:lstStyle>
            <a:lvl1pPr marL="0" indent="0">
              <a:lnSpc>
                <a:spcPct val="120000"/>
              </a:lnSpc>
              <a:buNone/>
              <a:defRPr/>
            </a:lvl1pPr>
            <a:lvl2pPr marL="288000" indent="0">
              <a:lnSpc>
                <a:spcPct val="120000"/>
              </a:lnSpc>
              <a:buNone/>
              <a:defRPr/>
            </a:lvl2pPr>
            <a:lvl3pPr marL="576000" indent="0">
              <a:lnSpc>
                <a:spcPct val="120000"/>
              </a:lnSpc>
              <a:buNone/>
              <a:defRPr/>
            </a:lvl3pPr>
            <a:lvl4pPr marL="576000" indent="0">
              <a:lnSpc>
                <a:spcPct val="120000"/>
              </a:lnSpc>
              <a:buNone/>
              <a:defRPr/>
            </a:lvl4pPr>
            <a:lvl5pPr marL="576000" indent="0">
              <a:lnSpc>
                <a:spcPct val="120000"/>
              </a:lnSpc>
              <a:buNone/>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70525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_ Nadpis a text s odrážkami">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1296000"/>
          </a:xfrm>
        </p:spPr>
        <p:txBody>
          <a:bodyPr lIns="0" tIns="0" rIns="0" bIns="0" anchor="t" anchorCtr="0"/>
          <a:lstStyle>
            <a:lvl1pPr>
              <a:lnSpc>
                <a:spcPct val="100000"/>
              </a:lnSpc>
              <a:defRPr>
                <a:solidFill>
                  <a:schemeClr val="accent1"/>
                </a:solidFill>
              </a:defRPr>
            </a:lvl1pPr>
          </a:lstStyle>
          <a:p>
            <a:r>
              <a:rPr lang="cs-CZ" dirty="0"/>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402106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_ Nadpis, podtitulek a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576000"/>
          </a:xfrm>
        </p:spPr>
        <p:txBody>
          <a:bodyPr lIns="0" tIns="0" rIns="0" bIns="0" anchor="t" anchorCtr="0"/>
          <a:lstStyle>
            <a:lvl1pPr>
              <a:lnSpc>
                <a:spcPct val="100000"/>
              </a:lnSpc>
              <a:defRPr>
                <a:solidFill>
                  <a:schemeClr val="accent1"/>
                </a:solidFill>
              </a:defRPr>
            </a:lvl1pPr>
          </a:lstStyle>
          <a:p>
            <a:r>
              <a:rPr lang="cs-CZ" dirty="0"/>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4" name="Podnadpis">
            <a:extLst>
              <a:ext uri="{FF2B5EF4-FFF2-40B4-BE49-F238E27FC236}">
                <a16:creationId xmlns:a16="http://schemas.microsoft.com/office/drawing/2014/main" id="{84F93504-89B1-112D-FF63-11139C2036DE}"/>
              </a:ext>
            </a:extLst>
          </p:cNvPr>
          <p:cNvSpPr txBox="1">
            <a:spLocks/>
          </p:cNvSpPr>
          <p:nvPr userDrawn="1"/>
        </p:nvSpPr>
        <p:spPr>
          <a:xfrm>
            <a:off x="540000" y="1282799"/>
            <a:ext cx="11113200" cy="45151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0" i="0" kern="1200" cap="all" baseline="0">
                <a:solidFill>
                  <a:schemeClr val="accent1"/>
                </a:solidFill>
                <a:latin typeface="Azeret Mono Medium" pitchFamily="2" charset="0"/>
                <a:ea typeface="+mj-ea"/>
                <a:cs typeface="+mj-cs"/>
              </a:defRPr>
            </a:lvl1pPr>
          </a:lstStyle>
          <a:p>
            <a:endParaRPr lang="cs-CZ" sz="1800" dirty="0">
              <a:solidFill>
                <a:srgbClr val="2E2D2C"/>
              </a:solidFill>
            </a:endParaRPr>
          </a:p>
        </p:txBody>
      </p:sp>
      <p:sp>
        <p:nvSpPr>
          <p:cNvPr id="8" name="Obsah">
            <a:extLst>
              <a:ext uri="{FF2B5EF4-FFF2-40B4-BE49-F238E27FC236}">
                <a16:creationId xmlns:a16="http://schemas.microsoft.com/office/drawing/2014/main" id="{2A58A94E-2737-0B65-DC6C-F1223EB65FE8}"/>
              </a:ext>
            </a:extLst>
          </p:cNvPr>
          <p:cNvSpPr>
            <a:spLocks noGrp="1"/>
          </p:cNvSpPr>
          <p:nvPr>
            <p:ph idx="13" hasCustomPrompt="1"/>
          </p:nvPr>
        </p:nvSpPr>
        <p:spPr>
          <a:xfrm>
            <a:off x="538800" y="1080000"/>
            <a:ext cx="11113200" cy="440837"/>
          </a:xfrm>
        </p:spPr>
        <p:txBody>
          <a:bodyPr wrap="square" lIns="0" tIns="0" rIns="0" bIns="0" anchor="t" anchorCtr="0">
            <a:noAutofit/>
          </a:bodyPr>
          <a:lstStyle>
            <a:lvl1pPr marL="0" indent="0">
              <a:buNone/>
              <a:defRPr cap="all" baseline="0">
                <a:latin typeface="Azeret Mono" pitchFamily="2" charset="0"/>
                <a:cs typeface="Azeret Mono" pitchFamily="2" charset="0"/>
              </a:defRPr>
            </a:lvl1pPr>
            <a:lvl2pPr marL="216000" indent="0">
              <a:buNone/>
              <a:defRPr cap="all" baseline="0">
                <a:latin typeface="Azeret Mono" pitchFamily="2" charset="0"/>
                <a:cs typeface="Azeret Mono" pitchFamily="2" charset="0"/>
              </a:defRPr>
            </a:lvl2pPr>
            <a:lvl3pPr marL="432000" indent="0">
              <a:buNone/>
              <a:defRPr cap="all" baseline="0">
                <a:latin typeface="Azeret Mono" pitchFamily="2" charset="0"/>
                <a:cs typeface="Azeret Mono" pitchFamily="2" charset="0"/>
              </a:defRPr>
            </a:lvl3pPr>
            <a:lvl4pPr marL="432000" indent="0">
              <a:buNone/>
              <a:defRPr cap="all" baseline="0">
                <a:latin typeface="Azeret Mono" pitchFamily="2" charset="0"/>
                <a:cs typeface="Azeret Mono" pitchFamily="2" charset="0"/>
              </a:defRPr>
            </a:lvl4pPr>
            <a:lvl5pPr marL="432000" indent="0">
              <a:buNone/>
              <a:defRPr cap="all" baseline="0">
                <a:latin typeface="Azeret Mono" pitchFamily="2" charset="0"/>
                <a:cs typeface="Azeret Mono" pitchFamily="2" charset="0"/>
              </a:defRPr>
            </a:lvl5pPr>
          </a:lstStyle>
          <a:p>
            <a:pPr lvl="0"/>
            <a:r>
              <a:rPr lang="cs-CZ" dirty="0"/>
              <a:t>PODTITULEK</a:t>
            </a:r>
          </a:p>
        </p:txBody>
      </p:sp>
    </p:spTree>
    <p:extLst>
      <p:ext uri="{BB962C8B-B14F-4D97-AF65-F5344CB8AC3E}">
        <p14:creationId xmlns:p14="http://schemas.microsoft.com/office/powerpoint/2010/main" val="40478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_ Předělová strana">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0BC63B7-C438-CDCA-2E62-A019E80EF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2EFDAF7-49CF-94EF-AE6B-E3C8DF5398B4}"/>
              </a:ext>
            </a:extLst>
          </p:cNvPr>
          <p:cNvSpPr>
            <a:spLocks noGrp="1"/>
          </p:cNvSpPr>
          <p:nvPr>
            <p:ph type="title"/>
          </p:nvPr>
        </p:nvSpPr>
        <p:spPr>
          <a:xfrm>
            <a:off x="540000" y="795600"/>
            <a:ext cx="11113200" cy="2358000"/>
          </a:xfrm>
        </p:spPr>
        <p:txBody>
          <a:bodyPr lIns="0" tIns="0" rIns="0" bIns="0" anchor="b">
            <a:normAutofit/>
          </a:bodyPr>
          <a:lstStyle>
            <a:lvl1pPr>
              <a:lnSpc>
                <a:spcPct val="100000"/>
              </a:lnSpc>
              <a:defRPr sz="4800" cap="all" baseline="0">
                <a:solidFill>
                  <a:schemeClr val="accent3"/>
                </a:solidFill>
              </a:defRPr>
            </a:lvl1pPr>
          </a:lstStyle>
          <a:p>
            <a:r>
              <a:rPr lang="cs-CZ"/>
              <a:t>Kliknutím lze upravit styl.</a:t>
            </a:r>
            <a:endParaRPr lang="cs-CZ" dirty="0"/>
          </a:p>
        </p:txBody>
      </p:sp>
      <p:pic>
        <p:nvPicPr>
          <p:cNvPr id="3" name="Grafický objekt 2">
            <a:extLst>
              <a:ext uri="{FF2B5EF4-FFF2-40B4-BE49-F238E27FC236}">
                <a16:creationId xmlns:a16="http://schemas.microsoft.com/office/drawing/2014/main" id="{491657B4-57AA-E6DE-504E-12F9C647754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96504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800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8000"/>
          </a:xfrm>
        </p:spPr>
        <p:txBody>
          <a:bodyPr lIns="0" tIns="0" rIns="0" bIns="0">
            <a:normAutofit/>
          </a:bodyPr>
          <a:lstStyle>
            <a:lvl1pPr marL="0" indent="0" algn="l">
              <a:lnSpc>
                <a:spcPct val="100000"/>
              </a:lnSpc>
              <a:buNone/>
              <a:defRPr sz="240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336699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2">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686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6860"/>
          </a:xfrm>
        </p:spPr>
        <p:txBody>
          <a:bodyPr lIns="0" tIns="0" rIns="0" bIns="0">
            <a:normAutofit/>
          </a:bodyPr>
          <a:lstStyle>
            <a:lvl1pPr marL="0" indent="0" algn="l">
              <a:lnSpc>
                <a:spcPct val="100000"/>
              </a:lnSpc>
              <a:buNone/>
              <a:defRPr sz="2400" baseline="0">
                <a:solidFill>
                  <a:srgbClr val="2E2D2C"/>
                </a:solidFill>
                <a:latin typeface="Arial" panose="020B0604020202020204" pitchFamily="34"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7019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_ Závěřečná strana">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93909D7-0D07-E27F-07C9-DD6B9CEF6D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6" name="Grafický objekt 5">
            <a:extLst>
              <a:ext uri="{FF2B5EF4-FFF2-40B4-BE49-F238E27FC236}">
                <a16:creationId xmlns:a16="http://schemas.microsoft.com/office/drawing/2014/main" id="{84DC879B-3803-3314-33B3-F397843C0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5275" y="6022973"/>
            <a:ext cx="1335205" cy="595851"/>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842836"/>
          </a:xfrm>
        </p:spPr>
        <p:txBody>
          <a:bodyPr lIns="0" tIns="0" rIns="0" bIns="0" anchor="t">
            <a:noAutofit/>
          </a:bodyPr>
          <a:lstStyle>
            <a:lvl1pPr>
              <a:defRPr sz="4800">
                <a:solidFill>
                  <a:schemeClr val="bg1"/>
                </a:solidFill>
              </a:defRPr>
            </a:lvl1pPr>
          </a:lstStyle>
          <a:p>
            <a:r>
              <a:rPr lang="cs-CZ"/>
              <a:t>Kliknutím lze upravit styl.</a:t>
            </a:r>
            <a:endParaRPr lang="cs-CZ" dirty="0"/>
          </a:p>
        </p:txBody>
      </p:sp>
      <p:sp>
        <p:nvSpPr>
          <p:cNvPr id="3" name="Zástupný symbol pro zápatí 2">
            <a:extLst>
              <a:ext uri="{FF2B5EF4-FFF2-40B4-BE49-F238E27FC236}">
                <a16:creationId xmlns:a16="http://schemas.microsoft.com/office/drawing/2014/main" id="{B2F989C5-DFF7-0DB9-5730-9664254731E4}"/>
              </a:ext>
            </a:extLst>
          </p:cNvPr>
          <p:cNvSpPr>
            <a:spLocks noGrp="1"/>
          </p:cNvSpPr>
          <p:nvPr>
            <p:ph type="ftr" sz="quarter" idx="10"/>
          </p:nvPr>
        </p:nvSpPr>
        <p:spPr>
          <a:xfrm>
            <a:off x="3125786" y="6325354"/>
            <a:ext cx="5940428" cy="365125"/>
          </a:xfrm>
        </p:spPr>
        <p:txBody>
          <a:bodyPr/>
          <a:lstStyle>
            <a:lvl1pPr algn="ctr">
              <a:defRPr>
                <a:solidFill>
                  <a:schemeClr val="accent6"/>
                </a:solidFill>
              </a:defRPr>
            </a:lvl1pPr>
          </a:lstStyle>
          <a:p>
            <a:r>
              <a:rPr lang="cs-CZ" dirty="0">
                <a:solidFill>
                  <a:schemeClr val="bg1"/>
                </a:solidFill>
              </a:rPr>
              <a:t>DIA.</a:t>
            </a:r>
            <a:r>
              <a:rPr lang="cs-CZ" dirty="0">
                <a:solidFill>
                  <a:srgbClr val="46AD48"/>
                </a:solidFill>
              </a:rPr>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40000" y="1331718"/>
            <a:ext cx="11113200" cy="842836"/>
          </a:xfrm>
        </p:spPr>
        <p:txBody>
          <a:bodyPr lIns="0" tIns="0" rIns="0" bIns="0"/>
          <a:lstStyle>
            <a:lvl1pPr marL="0" indent="0" algn="l">
              <a:lnSpc>
                <a:spcPct val="90000"/>
              </a:lnSpc>
              <a:buNone/>
              <a:defRPr sz="2400" cap="all" baseline="0">
                <a:solidFill>
                  <a:srgbClr val="46AD48"/>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10" name="Zástupný text 9">
            <a:extLst>
              <a:ext uri="{FF2B5EF4-FFF2-40B4-BE49-F238E27FC236}">
                <a16:creationId xmlns:a16="http://schemas.microsoft.com/office/drawing/2014/main" id="{9ADB2BA1-71A5-16B6-971F-2496046E6D2C}"/>
              </a:ext>
            </a:extLst>
          </p:cNvPr>
          <p:cNvSpPr>
            <a:spLocks noGrp="1"/>
          </p:cNvSpPr>
          <p:nvPr>
            <p:ph type="body" sz="quarter" idx="11"/>
          </p:nvPr>
        </p:nvSpPr>
        <p:spPr>
          <a:xfrm>
            <a:off x="540000" y="3960000"/>
            <a:ext cx="11113200" cy="1864216"/>
          </a:xfrm>
        </p:spPr>
        <p:txBody>
          <a:bodyPr lIns="0" tIns="0" rIns="0" bIns="0">
            <a:noAutofit/>
          </a:bodyPr>
          <a:lstStyle>
            <a:lvl1pPr marL="0" indent="0">
              <a:lnSpc>
                <a:spcPct val="120000"/>
              </a:lnSpc>
              <a:spcBef>
                <a:spcPts val="0"/>
              </a:spcBef>
              <a:spcAft>
                <a:spcPts val="0"/>
              </a:spcAft>
              <a:buNone/>
              <a:defRPr sz="1600">
                <a:solidFill>
                  <a:schemeClr val="bg1"/>
                </a:solidFill>
              </a:defRPr>
            </a:lvl1pPr>
            <a:lvl2pPr marL="320675" indent="0">
              <a:lnSpc>
                <a:spcPct val="120000"/>
              </a:lnSpc>
              <a:spcBef>
                <a:spcPts val="0"/>
              </a:spcBef>
              <a:spcAft>
                <a:spcPts val="0"/>
              </a:spcAft>
              <a:buNone/>
              <a:defRPr sz="1600">
                <a:solidFill>
                  <a:schemeClr val="bg1"/>
                </a:solidFill>
              </a:defRPr>
            </a:lvl2pPr>
            <a:lvl3pPr marL="542925" indent="0">
              <a:lnSpc>
                <a:spcPct val="120000"/>
              </a:lnSpc>
              <a:spcBef>
                <a:spcPts val="0"/>
              </a:spcBef>
              <a:spcAft>
                <a:spcPts val="0"/>
              </a:spcAft>
              <a:buNone/>
              <a:defRPr sz="1600">
                <a:solidFill>
                  <a:schemeClr val="bg1"/>
                </a:solidFill>
              </a:defRPr>
            </a:lvl3pPr>
            <a:lvl4pPr marL="542925" indent="0">
              <a:lnSpc>
                <a:spcPct val="120000"/>
              </a:lnSpc>
              <a:spcBef>
                <a:spcPts val="0"/>
              </a:spcBef>
              <a:spcAft>
                <a:spcPts val="0"/>
              </a:spcAft>
              <a:buNone/>
              <a:defRPr sz="1600">
                <a:solidFill>
                  <a:schemeClr val="bg1"/>
                </a:solidFill>
              </a:defRPr>
            </a:lvl4pPr>
            <a:lvl5pPr marL="542925" indent="0">
              <a:lnSpc>
                <a:spcPct val="120000"/>
              </a:lnSpc>
              <a:spcBef>
                <a:spcPts val="0"/>
              </a:spcBef>
              <a:spcAft>
                <a:spcPts val="0"/>
              </a:spcAft>
              <a:buNone/>
              <a:defRPr sz="160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69988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A_ Pouze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529A9-D500-1273-5E49-F07E56646860}"/>
              </a:ext>
            </a:extLst>
          </p:cNvPr>
          <p:cNvSpPr>
            <a:spLocks noGrp="1"/>
          </p:cNvSpPr>
          <p:nvPr>
            <p:ph type="title"/>
          </p:nvPr>
        </p:nvSpPr>
        <p:spPr>
          <a:xfrm>
            <a:off x="539999" y="431387"/>
            <a:ext cx="11113200" cy="612000"/>
          </a:xfrm>
        </p:spPr>
        <p:txBody>
          <a:bodyPr>
            <a:normAutofit/>
          </a:bodyPr>
          <a:lstStyle>
            <a:lvl1pPr>
              <a:defRPr sz="3600" cap="all" baseline="0"/>
            </a:lvl1pPr>
          </a:lstStyle>
          <a:p>
            <a:r>
              <a:rPr lang="cs-CZ"/>
              <a:t>Kliknutím lze upravit styl.</a:t>
            </a:r>
            <a:endParaRPr lang="cs-CZ" dirty="0"/>
          </a:p>
        </p:txBody>
      </p:sp>
    </p:spTree>
    <p:extLst>
      <p:ext uri="{BB962C8B-B14F-4D97-AF65-F5344CB8AC3E}">
        <p14:creationId xmlns:p14="http://schemas.microsoft.com/office/powerpoint/2010/main" val="48576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DB8E4877-94CD-06BF-64E7-44B6ABB795BB}"/>
              </a:ext>
            </a:extLst>
          </p:cNvPr>
          <p:cNvSpPr>
            <a:spLocks noGrp="1"/>
          </p:cNvSpPr>
          <p:nvPr>
            <p:ph type="title"/>
          </p:nvPr>
        </p:nvSpPr>
        <p:spPr>
          <a:xfrm>
            <a:off x="540000" y="432000"/>
            <a:ext cx="11113200" cy="1234698"/>
          </a:xfrm>
          <a:prstGeom prst="rect">
            <a:avLst/>
          </a:prstGeom>
        </p:spPr>
        <p:txBody>
          <a:bodyPr vert="horz" lIns="0" tIns="0" rIns="0" bIns="0" rtlCol="0" anchor="t" anchorCtr="0">
            <a:normAutofit/>
          </a:bodyPr>
          <a:lstStyle/>
          <a:p>
            <a:r>
              <a:rPr lang="cs-CZ" dirty="0"/>
              <a:t>Nadpis_</a:t>
            </a:r>
          </a:p>
        </p:txBody>
      </p:sp>
      <p:sp>
        <p:nvSpPr>
          <p:cNvPr id="3" name="Text">
            <a:extLst>
              <a:ext uri="{FF2B5EF4-FFF2-40B4-BE49-F238E27FC236}">
                <a16:creationId xmlns:a16="http://schemas.microsoft.com/office/drawing/2014/main" id="{095866B9-FF4B-FA8F-43D9-233B746C81D2}"/>
              </a:ext>
            </a:extLst>
          </p:cNvPr>
          <p:cNvSpPr>
            <a:spLocks noGrp="1"/>
          </p:cNvSpPr>
          <p:nvPr>
            <p:ph type="body" idx="1"/>
          </p:nvPr>
        </p:nvSpPr>
        <p:spPr>
          <a:xfrm>
            <a:off x="540000" y="1825625"/>
            <a:ext cx="11113200" cy="4144869"/>
          </a:xfrm>
          <a:prstGeom prst="rect">
            <a:avLst/>
          </a:prstGeom>
        </p:spPr>
        <p:txBody>
          <a:bodyPr vert="horz" lIns="0" tIns="0" rIns="0" bIns="0" rtlCol="0" anchor="t" anchorCtr="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patí dia.gov.cz">
            <a:extLst>
              <a:ext uri="{FF2B5EF4-FFF2-40B4-BE49-F238E27FC236}">
                <a16:creationId xmlns:a16="http://schemas.microsoft.com/office/drawing/2014/main" id="{824AA539-D3C0-6E93-E74F-681DDD08A247}"/>
              </a:ext>
            </a:extLst>
          </p:cNvPr>
          <p:cNvSpPr>
            <a:spLocks noGrp="1"/>
          </p:cNvSpPr>
          <p:nvPr>
            <p:ph type="ftr" sz="quarter" idx="3"/>
          </p:nvPr>
        </p:nvSpPr>
        <p:spPr>
          <a:xfrm>
            <a:off x="3405554" y="6325354"/>
            <a:ext cx="5380892" cy="365125"/>
          </a:xfrm>
          <a:prstGeom prst="rect">
            <a:avLst/>
          </a:prstGeom>
        </p:spPr>
        <p:txBody>
          <a:bodyPr vert="horz" lIns="91440" tIns="45720" rIns="91440" bIns="45720" rtlCol="0" anchor="b"/>
          <a:lstStyle>
            <a:lvl1pPr algn="l">
              <a:defRPr sz="1000" b="0" i="0">
                <a:solidFill>
                  <a:schemeClr val="accent1"/>
                </a:solidFill>
                <a:latin typeface="Azeret Mono" pitchFamily="2" charset="0"/>
                <a:cs typeface="Azeret Mono" pitchFamily="2" charset="0"/>
              </a:defRPr>
            </a:lvl1pPr>
          </a:lstStyle>
          <a:p>
            <a:pPr algn="ctr"/>
            <a:r>
              <a:rPr lang="cs-CZ" dirty="0">
                <a:solidFill>
                  <a:schemeClr val="accent3"/>
                </a:solidFill>
              </a:rPr>
              <a:t>DIA.</a:t>
            </a:r>
            <a:r>
              <a:rPr lang="cs-CZ" dirty="0"/>
              <a:t>GOV.CZ</a:t>
            </a:r>
          </a:p>
        </p:txBody>
      </p:sp>
      <p:sp>
        <p:nvSpPr>
          <p:cNvPr id="6" name="Číslo snímku">
            <a:extLst>
              <a:ext uri="{FF2B5EF4-FFF2-40B4-BE49-F238E27FC236}">
                <a16:creationId xmlns:a16="http://schemas.microsoft.com/office/drawing/2014/main" id="{6F5FBFCB-C39A-B440-936C-FA3E617E0BC8}"/>
              </a:ext>
            </a:extLst>
          </p:cNvPr>
          <p:cNvSpPr>
            <a:spLocks noGrp="1"/>
          </p:cNvSpPr>
          <p:nvPr>
            <p:ph type="sldNum" sz="quarter" idx="4"/>
          </p:nvPr>
        </p:nvSpPr>
        <p:spPr>
          <a:xfrm>
            <a:off x="9831571" y="6325354"/>
            <a:ext cx="1921042" cy="365125"/>
          </a:xfrm>
          <a:prstGeom prst="rect">
            <a:avLst/>
          </a:prstGeom>
        </p:spPr>
        <p:txBody>
          <a:bodyPr vert="horz" lIns="91440" tIns="45720" rIns="91440" bIns="45720" rtlCol="0" anchor="b"/>
          <a:lstStyle>
            <a:lvl1pPr algn="r">
              <a:defRPr sz="1000" b="0" i="0">
                <a:solidFill>
                  <a:schemeClr val="accent1"/>
                </a:solidFill>
                <a:latin typeface="Azeret Mono" pitchFamily="2" charset="0"/>
                <a:cs typeface="Azeret Mono" pitchFamily="2" charset="0"/>
              </a:defRPr>
            </a:lvl1pPr>
          </a:lstStyle>
          <a:p>
            <a:fld id="{F21F385E-1634-DB44-B85F-E63591247372}" type="slidenum">
              <a:rPr lang="cs-CZ" smtClean="0"/>
              <a:pPr/>
              <a:t>‹#›</a:t>
            </a:fld>
            <a:endParaRPr lang="cs-CZ" dirty="0"/>
          </a:p>
        </p:txBody>
      </p:sp>
      <p:pic>
        <p:nvPicPr>
          <p:cNvPr id="10" name="Logo Digitální a Informační agentura">
            <a:extLst>
              <a:ext uri="{FF2B5EF4-FFF2-40B4-BE49-F238E27FC236}">
                <a16:creationId xmlns:a16="http://schemas.microsoft.com/office/drawing/2014/main" id="{1391B34F-7EA5-7A87-B33E-6D1F2140BB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2">
            <a:extLst>
              <a:ext uri="{96DAC541-7B7A-43D3-8B79-37D633B846F1}">
                <asvg:svgBlip xmlns:asvg="http://schemas.microsoft.com/office/drawing/2016/SVG/main" r:embed="rId23"/>
              </a:ext>
            </a:extLst>
          </a:blip>
          <a:stretch>
            <a:fillRect/>
          </a:stretch>
        </p:blipFill>
        <p:spPr>
          <a:xfrm>
            <a:off x="543299" y="6021421"/>
            <a:ext cx="1336305" cy="596342"/>
          </a:xfrm>
          <a:prstGeom prst="rect">
            <a:avLst/>
          </a:prstGeom>
        </p:spPr>
      </p:pic>
    </p:spTree>
    <p:extLst>
      <p:ext uri="{BB962C8B-B14F-4D97-AF65-F5344CB8AC3E}">
        <p14:creationId xmlns:p14="http://schemas.microsoft.com/office/powerpoint/2010/main" val="686033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71" r:id="rId4"/>
    <p:sldLayoutId id="2147483651" r:id="rId5"/>
    <p:sldLayoutId id="2147483649" r:id="rId6"/>
    <p:sldLayoutId id="2147483670" r:id="rId7"/>
    <p:sldLayoutId id="2147483663" r:id="rId8"/>
    <p:sldLayoutId id="2147483668" r:id="rId9"/>
    <p:sldLayoutId id="2147483655" r:id="rId10"/>
    <p:sldLayoutId id="2147483652" r:id="rId11"/>
    <p:sldLayoutId id="2147483669" r:id="rId12"/>
    <p:sldLayoutId id="2147483653" r:id="rId13"/>
    <p:sldLayoutId id="2147483664" r:id="rId14"/>
    <p:sldLayoutId id="2147483656" r:id="rId15"/>
    <p:sldLayoutId id="2147483667" r:id="rId16"/>
    <p:sldLayoutId id="2147483666" r:id="rId17"/>
    <p:sldLayoutId id="2147483658" r:id="rId18"/>
    <p:sldLayoutId id="2147483659" r:id="rId19"/>
  </p:sldLayoutIdLst>
  <p:hf hdr="0" dt="0"/>
  <p:txStyles>
    <p:title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p:titleStyle>
    <p:bodyStyle>
      <a:lvl1pPr marL="288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3pPr>
      <a:lvl4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4pPr>
      <a:lvl5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nfo.identitaobcana.cz/portal/AuthDigitalnihoUkonu.aspx#:~:text=Pokud%20pot&#345;ebujete%20u&#269;init%20digit&#225;ln&#237;%20pod&#225;n&#237;%20dokumentu%20kvalifikovan&#233;mu%20poskytovateli%2C,je%20m&#237;n&#283;no%20ov&#283;&#345;en&#237;%2C%20k&#253;m%20bylo%20digit&#225;ln&#237;%20pod&#225;n&#237;%20u&#269;in&#283;n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azure.com/SpravaZakladnichRegistru/NIA%20pro%20v&#253;voj&#225;&#345;e/_wiki/wikis/NIA-pro-v&#253;voj&#225;&#345;e.wiki/67/Autorizace-digit&#225;ln&#237;ho-&#250;konu"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1D1DF9-09E4-9C29-FD27-E7EA4B4E969B}"/>
              </a:ext>
            </a:extLst>
          </p:cNvPr>
          <p:cNvSpPr>
            <a:spLocks noGrp="1"/>
          </p:cNvSpPr>
          <p:nvPr>
            <p:ph type="ctrTitle"/>
          </p:nvPr>
        </p:nvSpPr>
        <p:spPr/>
        <p:txBody>
          <a:bodyPr/>
          <a:lstStyle/>
          <a:p>
            <a:r>
              <a:rPr lang="cs-CZ" dirty="0"/>
              <a:t>Autorizace digitálního úkonu</a:t>
            </a:r>
          </a:p>
        </p:txBody>
      </p:sp>
      <p:sp>
        <p:nvSpPr>
          <p:cNvPr id="3" name="Podnadpis 2">
            <a:extLst>
              <a:ext uri="{FF2B5EF4-FFF2-40B4-BE49-F238E27FC236}">
                <a16:creationId xmlns:a16="http://schemas.microsoft.com/office/drawing/2014/main" id="{B7AC2CFA-3700-DD0E-7F8D-D7E8E79C2EEE}"/>
              </a:ext>
            </a:extLst>
          </p:cNvPr>
          <p:cNvSpPr>
            <a:spLocks noGrp="1"/>
          </p:cNvSpPr>
          <p:nvPr>
            <p:ph type="subTitle" idx="1"/>
          </p:nvPr>
        </p:nvSpPr>
        <p:spPr/>
        <p:txBody>
          <a:bodyPr/>
          <a:lstStyle/>
          <a:p>
            <a:r>
              <a:rPr lang="cs-CZ" dirty="0"/>
              <a:t>Jan Petr, Josef Knotek, Tomáš Šedivec, Daniel Vaculík</a:t>
            </a:r>
          </a:p>
        </p:txBody>
      </p:sp>
    </p:spTree>
    <p:extLst>
      <p:ext uri="{BB962C8B-B14F-4D97-AF65-F5344CB8AC3E}">
        <p14:creationId xmlns:p14="http://schemas.microsoft.com/office/powerpoint/2010/main" val="263825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CB5661-6361-7DF1-9F99-906D063D9FE9}"/>
              </a:ext>
            </a:extLst>
          </p:cNvPr>
          <p:cNvSpPr>
            <a:spLocks noGrp="1"/>
          </p:cNvSpPr>
          <p:nvPr>
            <p:ph type="title"/>
          </p:nvPr>
        </p:nvSpPr>
        <p:spPr/>
        <p:txBody>
          <a:bodyPr/>
          <a:lstStyle/>
          <a:p>
            <a:r>
              <a:rPr lang="cs-CZ" dirty="0"/>
              <a:t>Ověření totožnosti_</a:t>
            </a:r>
          </a:p>
        </p:txBody>
      </p:sp>
      <p:sp>
        <p:nvSpPr>
          <p:cNvPr id="4" name="Zástupný symbol pro zápatí 3">
            <a:extLst>
              <a:ext uri="{FF2B5EF4-FFF2-40B4-BE49-F238E27FC236}">
                <a16:creationId xmlns:a16="http://schemas.microsoft.com/office/drawing/2014/main" id="{DB5E0E97-6CCC-0D71-5AE9-8AE27ABFF370}"/>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87F360CF-D9D5-9155-7E4A-45EA9AF70CC5}"/>
              </a:ext>
            </a:extLst>
          </p:cNvPr>
          <p:cNvSpPr>
            <a:spLocks noGrp="1"/>
          </p:cNvSpPr>
          <p:nvPr>
            <p:ph type="sldNum" sz="quarter" idx="12"/>
          </p:nvPr>
        </p:nvSpPr>
        <p:spPr/>
        <p:txBody>
          <a:bodyPr/>
          <a:lstStyle/>
          <a:p>
            <a:fld id="{F21F385E-1634-DB44-B85F-E63591247372}" type="slidenum">
              <a:rPr lang="cs-CZ" smtClean="0"/>
              <a:t>10</a:t>
            </a:fld>
            <a:endParaRPr lang="cs-CZ"/>
          </a:p>
        </p:txBody>
      </p:sp>
      <p:pic>
        <p:nvPicPr>
          <p:cNvPr id="1026" name="Picture 2" descr="Obrázek nastavení filtru historie">
            <a:extLst>
              <a:ext uri="{FF2B5EF4-FFF2-40B4-BE49-F238E27FC236}">
                <a16:creationId xmlns:a16="http://schemas.microsoft.com/office/drawing/2014/main" id="{3AA71724-2A67-38B1-BCBD-E8CFC40A8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144" y="2069306"/>
            <a:ext cx="104013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2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A3349F-F7A8-DC70-C6E0-C5E467B93537}"/>
              </a:ext>
            </a:extLst>
          </p:cNvPr>
          <p:cNvSpPr>
            <a:spLocks noGrp="1"/>
          </p:cNvSpPr>
          <p:nvPr>
            <p:ph type="title"/>
          </p:nvPr>
        </p:nvSpPr>
        <p:spPr/>
        <p:txBody>
          <a:bodyPr/>
          <a:lstStyle/>
          <a:p>
            <a:r>
              <a:rPr lang="cs-CZ" dirty="0"/>
              <a:t>Ověření autorizace digitálního podání</a:t>
            </a:r>
          </a:p>
        </p:txBody>
      </p:sp>
      <p:sp>
        <p:nvSpPr>
          <p:cNvPr id="3" name="Zástupný obsah 2">
            <a:extLst>
              <a:ext uri="{FF2B5EF4-FFF2-40B4-BE49-F238E27FC236}">
                <a16:creationId xmlns:a16="http://schemas.microsoft.com/office/drawing/2014/main" id="{2994C805-B486-E0A8-57FE-29445CD36E35}"/>
              </a:ext>
            </a:extLst>
          </p:cNvPr>
          <p:cNvSpPr>
            <a:spLocks noGrp="1"/>
          </p:cNvSpPr>
          <p:nvPr>
            <p:ph idx="1"/>
          </p:nvPr>
        </p:nvSpPr>
        <p:spPr>
          <a:xfrm>
            <a:off x="539400" y="1079999"/>
            <a:ext cx="11113200" cy="1296000"/>
          </a:xfrm>
        </p:spPr>
        <p:txBody>
          <a:bodyPr>
            <a:normAutofit fontScale="92500" lnSpcReduction="20000"/>
          </a:bodyPr>
          <a:lstStyle/>
          <a:p>
            <a:r>
              <a:rPr lang="cs-CZ" dirty="0"/>
              <a:t>Na portálu Identita občana je možné ověřit, zda autorizace podání proběhla v pořádku.</a:t>
            </a:r>
          </a:p>
          <a:p>
            <a:r>
              <a:rPr lang="cs-CZ" dirty="0"/>
              <a:t>Pro ověření, jestli bylo podání autorizováno, je potřeba na portálu Identita občana nahrát soubor s výsledkem žádosti, který Vám byl předán kvalifikovaným poskytovatelem. Nahraný soubor poté odešlete k ověření stisknutím tlačítka „Ověřit“.</a:t>
            </a:r>
          </a:p>
          <a:p>
            <a:endParaRPr lang="cs-CZ" dirty="0"/>
          </a:p>
          <a:p>
            <a:endParaRPr lang="cs-CZ" dirty="0"/>
          </a:p>
        </p:txBody>
      </p:sp>
      <p:sp>
        <p:nvSpPr>
          <p:cNvPr id="4" name="Zástupný symbol pro zápatí 3">
            <a:extLst>
              <a:ext uri="{FF2B5EF4-FFF2-40B4-BE49-F238E27FC236}">
                <a16:creationId xmlns:a16="http://schemas.microsoft.com/office/drawing/2014/main" id="{7DEFB3A6-03C6-784E-6FFD-CFA23EC7D00D}"/>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78EA72F9-C024-6BEE-4EA3-FEB93CBC2B6F}"/>
              </a:ext>
            </a:extLst>
          </p:cNvPr>
          <p:cNvSpPr>
            <a:spLocks noGrp="1"/>
          </p:cNvSpPr>
          <p:nvPr>
            <p:ph type="sldNum" sz="quarter" idx="12"/>
          </p:nvPr>
        </p:nvSpPr>
        <p:spPr/>
        <p:txBody>
          <a:bodyPr/>
          <a:lstStyle/>
          <a:p>
            <a:fld id="{F21F385E-1634-DB44-B85F-E63591247372}" type="slidenum">
              <a:rPr lang="cs-CZ" smtClean="0"/>
              <a:t>11</a:t>
            </a:fld>
            <a:endParaRPr lang="cs-CZ"/>
          </a:p>
        </p:txBody>
      </p:sp>
      <p:pic>
        <p:nvPicPr>
          <p:cNvPr id="6" name="Obrázek 5">
            <a:extLst>
              <a:ext uri="{FF2B5EF4-FFF2-40B4-BE49-F238E27FC236}">
                <a16:creationId xmlns:a16="http://schemas.microsoft.com/office/drawing/2014/main" id="{63798E1D-FE0E-74E2-84C9-5D25B7CF747B}"/>
              </a:ext>
            </a:extLst>
          </p:cNvPr>
          <p:cNvPicPr>
            <a:picLocks noChangeAspect="1"/>
          </p:cNvPicPr>
          <p:nvPr/>
        </p:nvPicPr>
        <p:blipFill>
          <a:blip r:embed="rId2"/>
          <a:stretch>
            <a:fillRect/>
          </a:stretch>
        </p:blipFill>
        <p:spPr>
          <a:xfrm>
            <a:off x="2306656" y="2579210"/>
            <a:ext cx="7772400" cy="4111269"/>
          </a:xfrm>
          <a:prstGeom prst="rect">
            <a:avLst/>
          </a:prstGeom>
        </p:spPr>
      </p:pic>
    </p:spTree>
    <p:extLst>
      <p:ext uri="{BB962C8B-B14F-4D97-AF65-F5344CB8AC3E}">
        <p14:creationId xmlns:p14="http://schemas.microsoft.com/office/powerpoint/2010/main" val="323043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57721E-1F35-1926-E977-395126154569}"/>
              </a:ext>
            </a:extLst>
          </p:cNvPr>
          <p:cNvSpPr>
            <a:spLocks noGrp="1"/>
          </p:cNvSpPr>
          <p:nvPr>
            <p:ph type="title"/>
          </p:nvPr>
        </p:nvSpPr>
        <p:spPr/>
        <p:txBody>
          <a:bodyPr/>
          <a:lstStyle/>
          <a:p>
            <a:r>
              <a:rPr lang="cs-CZ" dirty="0"/>
              <a:t>Autorizace úkonu v elektronickém bankovnictví_</a:t>
            </a:r>
          </a:p>
        </p:txBody>
      </p:sp>
      <p:sp>
        <p:nvSpPr>
          <p:cNvPr id="3" name="Zástupný obsah 2">
            <a:extLst>
              <a:ext uri="{FF2B5EF4-FFF2-40B4-BE49-F238E27FC236}">
                <a16:creationId xmlns:a16="http://schemas.microsoft.com/office/drawing/2014/main" id="{7749C97D-01E1-C2D9-0283-C4E80C5312DD}"/>
              </a:ext>
            </a:extLst>
          </p:cNvPr>
          <p:cNvSpPr>
            <a:spLocks noGrp="1"/>
          </p:cNvSpPr>
          <p:nvPr>
            <p:ph idx="1"/>
          </p:nvPr>
        </p:nvSpPr>
        <p:spPr/>
        <p:txBody>
          <a:bodyPr/>
          <a:lstStyle/>
          <a:p>
            <a:pPr marL="342900" indent="-342900">
              <a:buFont typeface="+mj-lt"/>
              <a:buAutoNum type="arabicPeriod"/>
            </a:pPr>
            <a:r>
              <a:rPr lang="cs-CZ" dirty="0"/>
              <a:t>Po vyplnění platby nebo požadované změny se objeví tlačítko „Odeslat“</a:t>
            </a:r>
          </a:p>
          <a:p>
            <a:pPr marL="342900" indent="-342900">
              <a:buFont typeface="+mj-lt"/>
              <a:buAutoNum type="arabicPeriod"/>
            </a:pPr>
            <a:r>
              <a:rPr lang="cs-CZ" dirty="0"/>
              <a:t>Následuje „Kontrola údajů“ (podepisující musí vidět co potvrzuje)</a:t>
            </a:r>
          </a:p>
          <a:p>
            <a:pPr marL="342900" indent="-342900">
              <a:buFont typeface="+mj-lt"/>
              <a:buAutoNum type="arabicPeriod"/>
            </a:pPr>
            <a:r>
              <a:rPr lang="cs-CZ" dirty="0"/>
              <a:t>Pak je „Potvrzení platby“ (zadání PIN pro platby nebo jiný typ potvrzení)</a:t>
            </a:r>
          </a:p>
        </p:txBody>
      </p:sp>
      <p:sp>
        <p:nvSpPr>
          <p:cNvPr id="4" name="Zástupný symbol pro zápatí 3">
            <a:extLst>
              <a:ext uri="{FF2B5EF4-FFF2-40B4-BE49-F238E27FC236}">
                <a16:creationId xmlns:a16="http://schemas.microsoft.com/office/drawing/2014/main" id="{67A545FF-3FCA-ED7C-5C15-20DAC6C6A39A}"/>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5338339A-432C-4D6F-8B80-F930DE58BB2D}"/>
              </a:ext>
            </a:extLst>
          </p:cNvPr>
          <p:cNvSpPr>
            <a:spLocks noGrp="1"/>
          </p:cNvSpPr>
          <p:nvPr>
            <p:ph type="sldNum" sz="quarter" idx="12"/>
          </p:nvPr>
        </p:nvSpPr>
        <p:spPr/>
        <p:txBody>
          <a:bodyPr/>
          <a:lstStyle/>
          <a:p>
            <a:fld id="{F21F385E-1634-DB44-B85F-E63591247372}" type="slidenum">
              <a:rPr lang="cs-CZ" smtClean="0"/>
              <a:t>12</a:t>
            </a:fld>
            <a:endParaRPr lang="cs-CZ"/>
          </a:p>
        </p:txBody>
      </p:sp>
      <p:pic>
        <p:nvPicPr>
          <p:cNvPr id="1028" name="Picture 4">
            <a:extLst>
              <a:ext uri="{FF2B5EF4-FFF2-40B4-BE49-F238E27FC236}">
                <a16:creationId xmlns:a16="http://schemas.microsoft.com/office/drawing/2014/main" id="{C9132E22-05AF-B219-34BF-4E16BB39E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446" y="3362959"/>
            <a:ext cx="2476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iffeisen Bank International Logo, symbol, meaning, history, PNG, brand">
            <a:extLst>
              <a:ext uri="{FF2B5EF4-FFF2-40B4-BE49-F238E27FC236}">
                <a16:creationId xmlns:a16="http://schemas.microsoft.com/office/drawing/2014/main" id="{50D24392-184A-2094-ADAF-B4CB1FDFC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480" y="3454099"/>
            <a:ext cx="3843179" cy="21617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Česká spořitelna – Wikipedie">
            <a:extLst>
              <a:ext uri="{FF2B5EF4-FFF2-40B4-BE49-F238E27FC236}">
                <a16:creationId xmlns:a16="http://schemas.microsoft.com/office/drawing/2014/main" id="{37811066-6E4A-B4BA-B735-DFB6D929F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00" y="3880628"/>
            <a:ext cx="3139440" cy="15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5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CADF63-B1AB-BD03-C033-06DF15411166}"/>
              </a:ext>
            </a:extLst>
          </p:cNvPr>
          <p:cNvSpPr>
            <a:spLocks noGrp="1"/>
          </p:cNvSpPr>
          <p:nvPr>
            <p:ph type="title"/>
          </p:nvPr>
        </p:nvSpPr>
        <p:spPr/>
        <p:txBody>
          <a:bodyPr/>
          <a:lstStyle/>
          <a:p>
            <a:r>
              <a:rPr lang="cs-CZ" dirty="0"/>
              <a:t>Autorizace podle </a:t>
            </a:r>
            <a:r>
              <a:rPr lang="cs-CZ" dirty="0" err="1"/>
              <a:t>DiA</a:t>
            </a:r>
            <a:endParaRPr lang="cs-CZ" dirty="0"/>
          </a:p>
        </p:txBody>
      </p:sp>
      <p:sp>
        <p:nvSpPr>
          <p:cNvPr id="3" name="Zástupný obsah 2">
            <a:extLst>
              <a:ext uri="{FF2B5EF4-FFF2-40B4-BE49-F238E27FC236}">
                <a16:creationId xmlns:a16="http://schemas.microsoft.com/office/drawing/2014/main" id="{901EFA7D-43ED-CE2A-EC8D-B041CDEBB13E}"/>
              </a:ext>
            </a:extLst>
          </p:cNvPr>
          <p:cNvSpPr>
            <a:spLocks noGrp="1"/>
          </p:cNvSpPr>
          <p:nvPr>
            <p:ph idx="1"/>
          </p:nvPr>
        </p:nvSpPr>
        <p:spPr/>
        <p:txBody>
          <a:bodyPr>
            <a:normAutofit lnSpcReduction="10000"/>
          </a:bodyPr>
          <a:lstStyle/>
          <a:p>
            <a:r>
              <a:rPr lang="cs-CZ" dirty="0"/>
              <a:t>Jak z § 8 </a:t>
            </a:r>
            <a:r>
              <a:rPr lang="cs-CZ" dirty="0" err="1"/>
              <a:t>ZoISVS</a:t>
            </a:r>
            <a:r>
              <a:rPr lang="cs-CZ" dirty="0"/>
              <a:t>, tak z § 4 odst. 1 písm. d) ZoPDS vyplývá, že jednou z náležitostí digitálního úkonu podaného prostřednictvím IS s účinky vůči OVM, tak náležitostí platného podpisu vytvořeného prostřednictvím IS, musí být autorizace digitálního úkonu tím, kdo úkon činí. Zákon ani důvodová zpráva nijak blíže nespecifikuje, jak přesně autorizace úkonu probíhá.</a:t>
            </a:r>
          </a:p>
          <a:p>
            <a:r>
              <a:rPr lang="cs-CZ" dirty="0"/>
              <a:t>Agentura dle § 2a odst. 3 písm. a) ZoPDS plní koordinační úlohu v oblasti digitálních služeb a digitálních úkonů a dle § 4 odst. 1 písm. c) </a:t>
            </a:r>
            <a:r>
              <a:rPr lang="cs-CZ" dirty="0" err="1"/>
              <a:t>ZoISVS</a:t>
            </a:r>
            <a:r>
              <a:rPr lang="cs-CZ" dirty="0"/>
              <a:t> zajišťuje tvorbu metodických pokynů pro výkon odborných činností spojených s vytvářením, správou, provozem, užíváním a rozvojem informačních systémů veřejné správy.</a:t>
            </a:r>
          </a:p>
          <a:p>
            <a:r>
              <a:rPr lang="cs-CZ" dirty="0"/>
              <a:t>Jak je uvedeno výše, </a:t>
            </a:r>
            <a:r>
              <a:rPr lang="cs-CZ" b="1" u="sng" dirty="0"/>
              <a:t>DIA plní koordinační úlohu a zajišťuje tvorbu metodických pokynů</a:t>
            </a:r>
            <a:r>
              <a:rPr lang="cs-CZ" dirty="0"/>
              <a:t>. </a:t>
            </a:r>
            <a:r>
              <a:rPr lang="cs-CZ" b="1" u="sng" dirty="0"/>
              <a:t>Podle DIA se autorizace digitálního podání může buď prostřednictvím zaslání ověřovacího kódu nebo opětovným ověřením totožnosti v informačních systému. </a:t>
            </a:r>
          </a:p>
          <a:p>
            <a:r>
              <a:rPr lang="cs-CZ" b="1" u="sng" dirty="0"/>
              <a:t>DIA však nemůže poskytovat právně závazný výklad zákonů, je na konkrétním OVM, zda se bude řídit výkladem DIA nebo, zda si provede výklad vlastní a postaví podle něj své řešení.</a:t>
            </a:r>
          </a:p>
        </p:txBody>
      </p:sp>
      <p:sp>
        <p:nvSpPr>
          <p:cNvPr id="4" name="Zástupný symbol pro zápatí 3">
            <a:extLst>
              <a:ext uri="{FF2B5EF4-FFF2-40B4-BE49-F238E27FC236}">
                <a16:creationId xmlns:a16="http://schemas.microsoft.com/office/drawing/2014/main" id="{9804B132-68B7-3177-569D-0BC1E4846080}"/>
              </a:ext>
            </a:extLst>
          </p:cNvPr>
          <p:cNvSpPr>
            <a:spLocks noGrp="1"/>
          </p:cNvSpPr>
          <p:nvPr>
            <p:ph type="ftr" sz="quarter" idx="11"/>
          </p:nvPr>
        </p:nvSpPr>
        <p:spPr/>
        <p:txBody>
          <a:bodyPr/>
          <a:lstStyle/>
          <a:p>
            <a:r>
              <a:rPr lang="cs-CZ" dirty="0">
                <a:solidFill>
                  <a:schemeClr val="accent3"/>
                </a:solidFill>
              </a:rPr>
              <a:t>DIA.</a:t>
            </a:r>
            <a:r>
              <a:rPr lang="cs-CZ" dirty="0"/>
              <a:t>GOV.CZ</a:t>
            </a:r>
          </a:p>
        </p:txBody>
      </p:sp>
      <p:sp>
        <p:nvSpPr>
          <p:cNvPr id="5" name="Zástupný symbol pro číslo snímku 4">
            <a:extLst>
              <a:ext uri="{FF2B5EF4-FFF2-40B4-BE49-F238E27FC236}">
                <a16:creationId xmlns:a16="http://schemas.microsoft.com/office/drawing/2014/main" id="{14B003C0-D2DF-95E0-BDAD-84DD7D6DFB09}"/>
              </a:ext>
            </a:extLst>
          </p:cNvPr>
          <p:cNvSpPr>
            <a:spLocks noGrp="1"/>
          </p:cNvSpPr>
          <p:nvPr>
            <p:ph type="sldNum" sz="quarter" idx="12"/>
          </p:nvPr>
        </p:nvSpPr>
        <p:spPr/>
        <p:txBody>
          <a:bodyPr/>
          <a:lstStyle/>
          <a:p>
            <a:fld id="{F21F385E-1634-DB44-B85F-E63591247372}" type="slidenum">
              <a:rPr lang="cs-CZ" smtClean="0"/>
              <a:t>13</a:t>
            </a:fld>
            <a:endParaRPr lang="cs-CZ"/>
          </a:p>
        </p:txBody>
      </p:sp>
    </p:spTree>
    <p:extLst>
      <p:ext uri="{BB962C8B-B14F-4D97-AF65-F5344CB8AC3E}">
        <p14:creationId xmlns:p14="http://schemas.microsoft.com/office/powerpoint/2010/main" val="203398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C304DB-EE8B-F9FE-2C7D-76E731AB3ACE}"/>
              </a:ext>
            </a:extLst>
          </p:cNvPr>
          <p:cNvSpPr>
            <a:spLocks noGrp="1"/>
          </p:cNvSpPr>
          <p:nvPr>
            <p:ph type="title"/>
          </p:nvPr>
        </p:nvSpPr>
        <p:spPr/>
        <p:txBody>
          <a:bodyPr/>
          <a:lstStyle/>
          <a:p>
            <a:r>
              <a:rPr lang="cs-CZ" dirty="0"/>
              <a:t>Autorizace žádosti dvěma nebo více osobami</a:t>
            </a:r>
          </a:p>
        </p:txBody>
      </p:sp>
    </p:spTree>
    <p:extLst>
      <p:ext uri="{BB962C8B-B14F-4D97-AF65-F5344CB8AC3E}">
        <p14:creationId xmlns:p14="http://schemas.microsoft.com/office/powerpoint/2010/main" val="157807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4DF61-129E-8F3C-BAEB-5B1E3EC20F7C}"/>
              </a:ext>
            </a:extLst>
          </p:cNvPr>
          <p:cNvSpPr>
            <a:spLocks noGrp="1"/>
          </p:cNvSpPr>
          <p:nvPr>
            <p:ph type="title"/>
          </p:nvPr>
        </p:nvSpPr>
        <p:spPr/>
        <p:txBody>
          <a:bodyPr>
            <a:normAutofit fontScale="90000"/>
          </a:bodyPr>
          <a:lstStyle/>
          <a:p>
            <a:r>
              <a:rPr lang="cs-CZ" dirty="0"/>
              <a:t>Autorizace žádosti dvěma nebo více osobami</a:t>
            </a:r>
            <a:br>
              <a:rPr lang="cs-CZ" dirty="0"/>
            </a:br>
            <a:endParaRPr lang="cs-CZ" dirty="0"/>
          </a:p>
        </p:txBody>
      </p:sp>
      <p:sp>
        <p:nvSpPr>
          <p:cNvPr id="3" name="Zástupný obsah 2">
            <a:extLst>
              <a:ext uri="{FF2B5EF4-FFF2-40B4-BE49-F238E27FC236}">
                <a16:creationId xmlns:a16="http://schemas.microsoft.com/office/drawing/2014/main" id="{F4243641-254A-34CF-F3AA-5DAFA1D21B8D}"/>
              </a:ext>
            </a:extLst>
          </p:cNvPr>
          <p:cNvSpPr>
            <a:spLocks noGrp="1"/>
          </p:cNvSpPr>
          <p:nvPr>
            <p:ph idx="1"/>
          </p:nvPr>
        </p:nvSpPr>
        <p:spPr>
          <a:xfrm>
            <a:off x="551723" y="1825200"/>
            <a:ext cx="11113200" cy="4144869"/>
          </a:xfrm>
        </p:spPr>
        <p:txBody>
          <a:bodyPr>
            <a:normAutofit/>
          </a:bodyPr>
          <a:lstStyle/>
          <a:p>
            <a:pPr marL="285750" indent="-285750">
              <a:buFont typeface="Arial" panose="020B0604020202020204" pitchFamily="34" charset="0"/>
              <a:buChar char="•"/>
            </a:pPr>
            <a:r>
              <a:rPr lang="cs-CZ" dirty="0"/>
              <a:t>Use case: Žádost snoubenců o uzavření manželství na jiném vhodném místě nebo mimo dobu stanovenou radou obce musí podepsat oba snoubenci/uživatelé</a:t>
            </a:r>
          </a:p>
          <a:p>
            <a:pPr marL="285750" indent="-285750">
              <a:buFont typeface="Arial" panose="020B0604020202020204" pitchFamily="34" charset="0"/>
              <a:buChar char="•"/>
            </a:pPr>
            <a:r>
              <a:rPr lang="cs-CZ" dirty="0"/>
              <a:t>První uživatel </a:t>
            </a:r>
          </a:p>
          <a:p>
            <a:pPr marL="630900" lvl="1" indent="-342900">
              <a:buFont typeface="+mj-lt"/>
              <a:buAutoNum type="arabicPeriod"/>
            </a:pPr>
            <a:r>
              <a:rPr lang="cs-CZ" dirty="0"/>
              <a:t>První uživatel otevře formulář, vyplní ho</a:t>
            </a:r>
          </a:p>
          <a:p>
            <a:pPr marL="630900" lvl="1" indent="-342900">
              <a:buFont typeface="+mj-lt"/>
              <a:buAutoNum type="arabicPeriod"/>
            </a:pPr>
            <a:r>
              <a:rPr lang="cs-CZ" dirty="0"/>
              <a:t>Zadá druhého uživatele a ztotožní ho pomocí ROB</a:t>
            </a:r>
          </a:p>
          <a:p>
            <a:pPr marL="630900" lvl="1" indent="-342900">
              <a:buFont typeface="+mj-lt"/>
              <a:buAutoNum type="arabicPeriod"/>
            </a:pPr>
            <a:r>
              <a:rPr lang="cs-CZ" dirty="0"/>
              <a:t>Následně autorizuje (pomocí NIA - § 4 odst. 1 d). </a:t>
            </a:r>
          </a:p>
          <a:p>
            <a:pPr marL="630900" lvl="1" indent="-342900">
              <a:buFont typeface="+mj-lt"/>
              <a:buAutoNum type="arabicPeriod"/>
            </a:pPr>
            <a:r>
              <a:rPr lang="cs-CZ" dirty="0"/>
              <a:t>Odešle se osvědčení o digitálním úkonu dle § 5.</a:t>
            </a:r>
          </a:p>
          <a:p>
            <a:pPr marL="630900" lvl="1" indent="-342900">
              <a:buFont typeface="+mj-lt"/>
              <a:buAutoNum type="arabicPeriod"/>
            </a:pPr>
            <a:r>
              <a:rPr lang="cs-CZ" dirty="0"/>
              <a:t>Formulář se uloží na Portálu o odešle se odkaz na formulář druhému uživateli.</a:t>
            </a:r>
          </a:p>
        </p:txBody>
      </p:sp>
      <p:sp>
        <p:nvSpPr>
          <p:cNvPr id="4" name="Zástupný symbol pro zápatí 3">
            <a:extLst>
              <a:ext uri="{FF2B5EF4-FFF2-40B4-BE49-F238E27FC236}">
                <a16:creationId xmlns:a16="http://schemas.microsoft.com/office/drawing/2014/main" id="{389370EA-F66C-E858-D411-5C51FCC85444}"/>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FC066998-73FA-FBB4-297F-829FCB9D8321}"/>
              </a:ext>
            </a:extLst>
          </p:cNvPr>
          <p:cNvSpPr>
            <a:spLocks noGrp="1"/>
          </p:cNvSpPr>
          <p:nvPr>
            <p:ph type="sldNum" sz="quarter" idx="12"/>
          </p:nvPr>
        </p:nvSpPr>
        <p:spPr/>
        <p:txBody>
          <a:bodyPr/>
          <a:lstStyle/>
          <a:p>
            <a:fld id="{F21F385E-1634-DB44-B85F-E63591247372}" type="slidenum">
              <a:rPr lang="cs-CZ" smtClean="0"/>
              <a:t>15</a:t>
            </a:fld>
            <a:endParaRPr lang="cs-CZ"/>
          </a:p>
        </p:txBody>
      </p:sp>
    </p:spTree>
    <p:extLst>
      <p:ext uri="{BB962C8B-B14F-4D97-AF65-F5344CB8AC3E}">
        <p14:creationId xmlns:p14="http://schemas.microsoft.com/office/powerpoint/2010/main" val="100865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4DF61-129E-8F3C-BAEB-5B1E3EC20F7C}"/>
              </a:ext>
            </a:extLst>
          </p:cNvPr>
          <p:cNvSpPr>
            <a:spLocks noGrp="1"/>
          </p:cNvSpPr>
          <p:nvPr>
            <p:ph type="title"/>
          </p:nvPr>
        </p:nvSpPr>
        <p:spPr/>
        <p:txBody>
          <a:bodyPr>
            <a:normAutofit fontScale="90000"/>
          </a:bodyPr>
          <a:lstStyle/>
          <a:p>
            <a:r>
              <a:rPr lang="cs-CZ" dirty="0"/>
              <a:t>Autorizace žádosti dvěma nebo více osobami</a:t>
            </a:r>
            <a:br>
              <a:rPr lang="cs-CZ" dirty="0"/>
            </a:br>
            <a:endParaRPr lang="cs-CZ" dirty="0"/>
          </a:p>
        </p:txBody>
      </p:sp>
      <p:sp>
        <p:nvSpPr>
          <p:cNvPr id="3" name="Zástupný obsah 2">
            <a:extLst>
              <a:ext uri="{FF2B5EF4-FFF2-40B4-BE49-F238E27FC236}">
                <a16:creationId xmlns:a16="http://schemas.microsoft.com/office/drawing/2014/main" id="{F4243641-254A-34CF-F3AA-5DAFA1D21B8D}"/>
              </a:ext>
            </a:extLst>
          </p:cNvPr>
          <p:cNvSpPr>
            <a:spLocks noGrp="1"/>
          </p:cNvSpPr>
          <p:nvPr>
            <p:ph idx="1"/>
          </p:nvPr>
        </p:nvSpPr>
        <p:spPr/>
        <p:txBody>
          <a:bodyPr>
            <a:normAutofit/>
          </a:bodyPr>
          <a:lstStyle/>
          <a:p>
            <a:pPr marL="285750" indent="-285750">
              <a:buFont typeface="Arial" panose="020B0604020202020204" pitchFamily="34" charset="0"/>
              <a:buChar char="•"/>
            </a:pPr>
            <a:r>
              <a:rPr lang="cs-CZ" dirty="0"/>
              <a:t>Pod pojmem „odešle se“ se myslí vystavení osvědčení o digitálním úkonu, které se odešle datovou schránkou, pokud DS existuje anebo se zobrazí na portále, kde je možné si ho stáhnout a poslat mailem anebo na Czech POINT na elektronickou konverzi.</a:t>
            </a:r>
          </a:p>
          <a:p>
            <a:pPr marL="285750" indent="-285750">
              <a:buFont typeface="Arial" panose="020B0604020202020204" pitchFamily="34" charset="0"/>
              <a:buChar char="•"/>
            </a:pPr>
            <a:r>
              <a:rPr lang="cs-CZ" dirty="0"/>
              <a:t>To osvědčení neřeší obsah, pouze úkon. Úkon byl proveden (autorizován) a proto bylo vystaveno osvědčení. To že dokument není kompletní a vyžaduje další autorizaci se na této úrovni neřeší. Pak se provede druhý úkon (souhlas s obsahem + podpis) respektive autorizace a na tu se opět vystaví osvědčení. Tudíž obě osoby žádost autorizovaly a mají o tom příslušný dokument.</a:t>
            </a:r>
          </a:p>
          <a:p>
            <a:pPr marL="285750" indent="-285750">
              <a:buFont typeface="Arial" panose="020B0604020202020204" pitchFamily="34" charset="0"/>
              <a:buChar char="•"/>
            </a:pPr>
            <a:r>
              <a:rPr lang="cs-CZ" dirty="0"/>
              <a:t>Odkaz se odešle dle požadavku prvního uživatele, na email nebo do datové schránky.</a:t>
            </a:r>
          </a:p>
          <a:p>
            <a:pPr marL="285750" indent="-285750">
              <a:buFont typeface="Arial" panose="020B0604020202020204" pitchFamily="34" charset="0"/>
              <a:buChar char="•"/>
            </a:pPr>
            <a:r>
              <a:rPr lang="cs-CZ" dirty="0"/>
              <a:t>Kromě toho Portál druhého uživatele by měl při přihlášení upozornit na čekající formulář k vyřízení, ale to už je věcí nastavení uživatelského pohodlí.</a:t>
            </a:r>
          </a:p>
          <a:p>
            <a:endParaRPr lang="cs-CZ" dirty="0"/>
          </a:p>
          <a:p>
            <a:endParaRPr lang="cs-CZ" dirty="0"/>
          </a:p>
        </p:txBody>
      </p:sp>
      <p:sp>
        <p:nvSpPr>
          <p:cNvPr id="4" name="Zástupný symbol pro zápatí 3">
            <a:extLst>
              <a:ext uri="{FF2B5EF4-FFF2-40B4-BE49-F238E27FC236}">
                <a16:creationId xmlns:a16="http://schemas.microsoft.com/office/drawing/2014/main" id="{389370EA-F66C-E858-D411-5C51FCC85444}"/>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FC066998-73FA-FBB4-297F-829FCB9D8321}"/>
              </a:ext>
            </a:extLst>
          </p:cNvPr>
          <p:cNvSpPr>
            <a:spLocks noGrp="1"/>
          </p:cNvSpPr>
          <p:nvPr>
            <p:ph type="sldNum" sz="quarter" idx="12"/>
          </p:nvPr>
        </p:nvSpPr>
        <p:spPr/>
        <p:txBody>
          <a:bodyPr/>
          <a:lstStyle/>
          <a:p>
            <a:fld id="{F21F385E-1634-DB44-B85F-E63591247372}" type="slidenum">
              <a:rPr lang="cs-CZ" smtClean="0"/>
              <a:t>16</a:t>
            </a:fld>
            <a:endParaRPr lang="cs-CZ"/>
          </a:p>
        </p:txBody>
      </p:sp>
    </p:spTree>
    <p:extLst>
      <p:ext uri="{BB962C8B-B14F-4D97-AF65-F5344CB8AC3E}">
        <p14:creationId xmlns:p14="http://schemas.microsoft.com/office/powerpoint/2010/main" val="167141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4DF61-129E-8F3C-BAEB-5B1E3EC20F7C}"/>
              </a:ext>
            </a:extLst>
          </p:cNvPr>
          <p:cNvSpPr>
            <a:spLocks noGrp="1"/>
          </p:cNvSpPr>
          <p:nvPr>
            <p:ph type="title"/>
          </p:nvPr>
        </p:nvSpPr>
        <p:spPr/>
        <p:txBody>
          <a:bodyPr>
            <a:normAutofit fontScale="90000"/>
          </a:bodyPr>
          <a:lstStyle/>
          <a:p>
            <a:r>
              <a:rPr lang="cs-CZ" dirty="0"/>
              <a:t>Autorizace žádosti dvěma nebo více osobami</a:t>
            </a:r>
            <a:br>
              <a:rPr lang="cs-CZ" dirty="0"/>
            </a:br>
            <a:endParaRPr lang="cs-CZ" dirty="0"/>
          </a:p>
        </p:txBody>
      </p:sp>
      <p:sp>
        <p:nvSpPr>
          <p:cNvPr id="3" name="Zástupný obsah 2">
            <a:extLst>
              <a:ext uri="{FF2B5EF4-FFF2-40B4-BE49-F238E27FC236}">
                <a16:creationId xmlns:a16="http://schemas.microsoft.com/office/drawing/2014/main" id="{F4243641-254A-34CF-F3AA-5DAFA1D21B8D}"/>
              </a:ext>
            </a:extLst>
          </p:cNvPr>
          <p:cNvSpPr>
            <a:spLocks noGrp="1"/>
          </p:cNvSpPr>
          <p:nvPr>
            <p:ph idx="1"/>
          </p:nvPr>
        </p:nvSpPr>
        <p:spPr/>
        <p:txBody>
          <a:bodyPr>
            <a:normAutofit/>
          </a:bodyPr>
          <a:lstStyle/>
          <a:p>
            <a:pPr marL="285750" indent="-285750">
              <a:buFont typeface="Arial" panose="020B0604020202020204" pitchFamily="34" charset="0"/>
              <a:buChar char="•"/>
            </a:pPr>
            <a:r>
              <a:rPr lang="cs-CZ" dirty="0"/>
              <a:t>Druhý uživatel</a:t>
            </a:r>
          </a:p>
          <a:p>
            <a:pPr marL="630900" lvl="1" indent="-342900">
              <a:buFont typeface="+mj-lt"/>
              <a:buAutoNum type="arabicPeriod"/>
            </a:pPr>
            <a:r>
              <a:rPr lang="cs-CZ" dirty="0"/>
              <a:t>Pomocí odkazu si po přihlášení do portálu otevře příslušný formulář.</a:t>
            </a:r>
          </a:p>
          <a:p>
            <a:pPr marL="630900" lvl="1" indent="-342900">
              <a:buFont typeface="+mj-lt"/>
              <a:buAutoNum type="arabicPeriod"/>
            </a:pPr>
            <a:r>
              <a:rPr lang="cs-CZ" dirty="0"/>
              <a:t>Formulář může odmítnout nebo autorizovat (nesmí měnit)</a:t>
            </a:r>
          </a:p>
          <a:p>
            <a:pPr marL="630900" lvl="1" indent="-342900">
              <a:buFont typeface="+mj-lt"/>
              <a:buAutoNum type="arabicPeriod"/>
            </a:pPr>
            <a:r>
              <a:rPr lang="cs-CZ" dirty="0"/>
              <a:t>Autorizuje pomocí NIA</a:t>
            </a:r>
          </a:p>
          <a:p>
            <a:pPr marL="630900" lvl="1" indent="-342900">
              <a:buFont typeface="+mj-lt"/>
              <a:buAutoNum type="arabicPeriod"/>
            </a:pPr>
            <a:r>
              <a:rPr lang="cs-CZ" dirty="0"/>
              <a:t>Odešle se osvědčení o digitálním úkonu i v případě odmítnutí</a:t>
            </a:r>
          </a:p>
          <a:p>
            <a:pPr marL="630900" lvl="1" indent="-342900">
              <a:buFont typeface="+mj-lt"/>
              <a:buAutoNum type="arabicPeriod"/>
            </a:pPr>
            <a:r>
              <a:rPr lang="cs-CZ" dirty="0"/>
              <a:t>Vzniklý dokument se předá ke zpracování</a:t>
            </a:r>
          </a:p>
          <a:p>
            <a:pPr marL="285750" indent="-285750">
              <a:buFont typeface="Arial" panose="020B0604020202020204" pitchFamily="34" charset="0"/>
              <a:buChar char="•"/>
            </a:pPr>
            <a:r>
              <a:rPr lang="cs-CZ" dirty="0"/>
              <a:t>Toto vícenásobné podepisování nespadá pod § 6 Právo na nahrazení úředně ověřeného podpisu nebo uznávaného elektronického podpisu.</a:t>
            </a:r>
          </a:p>
          <a:p>
            <a:pPr marL="285750" indent="-285750">
              <a:buFont typeface="Arial" panose="020B0604020202020204" pitchFamily="34" charset="0"/>
              <a:buChar char="•"/>
            </a:pPr>
            <a:r>
              <a:rPr lang="cs-CZ" dirty="0"/>
              <a:t>Digitální služba na portálu předpokládá, že oba uživatelé používají NIA alespoň na úrovni značná.</a:t>
            </a:r>
          </a:p>
          <a:p>
            <a:endParaRPr lang="cs-CZ" dirty="0"/>
          </a:p>
          <a:p>
            <a:endParaRPr lang="cs-CZ" dirty="0"/>
          </a:p>
        </p:txBody>
      </p:sp>
      <p:sp>
        <p:nvSpPr>
          <p:cNvPr id="4" name="Zástupný symbol pro zápatí 3">
            <a:extLst>
              <a:ext uri="{FF2B5EF4-FFF2-40B4-BE49-F238E27FC236}">
                <a16:creationId xmlns:a16="http://schemas.microsoft.com/office/drawing/2014/main" id="{389370EA-F66C-E858-D411-5C51FCC85444}"/>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FC066998-73FA-FBB4-297F-829FCB9D8321}"/>
              </a:ext>
            </a:extLst>
          </p:cNvPr>
          <p:cNvSpPr>
            <a:spLocks noGrp="1"/>
          </p:cNvSpPr>
          <p:nvPr>
            <p:ph type="sldNum" sz="quarter" idx="12"/>
          </p:nvPr>
        </p:nvSpPr>
        <p:spPr/>
        <p:txBody>
          <a:bodyPr/>
          <a:lstStyle/>
          <a:p>
            <a:fld id="{F21F385E-1634-DB44-B85F-E63591247372}" type="slidenum">
              <a:rPr lang="cs-CZ" smtClean="0"/>
              <a:t>17</a:t>
            </a:fld>
            <a:endParaRPr lang="cs-CZ"/>
          </a:p>
        </p:txBody>
      </p:sp>
    </p:spTree>
    <p:extLst>
      <p:ext uri="{BB962C8B-B14F-4D97-AF65-F5344CB8AC3E}">
        <p14:creationId xmlns:p14="http://schemas.microsoft.com/office/powerpoint/2010/main" val="29658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78CB6B-6F22-02E4-5C7E-BE13B3981ECA}"/>
              </a:ext>
            </a:extLst>
          </p:cNvPr>
          <p:cNvSpPr>
            <a:spLocks noGrp="1"/>
          </p:cNvSpPr>
          <p:nvPr>
            <p:ph type="title"/>
          </p:nvPr>
        </p:nvSpPr>
        <p:spPr/>
        <p:txBody>
          <a:bodyPr>
            <a:normAutofit fontScale="90000"/>
          </a:bodyPr>
          <a:lstStyle/>
          <a:p>
            <a:r>
              <a:rPr lang="cs-CZ" dirty="0"/>
              <a:t>Uživatel má dle ZoPDS definovaná práva:</a:t>
            </a:r>
            <a:br>
              <a:rPr lang="cs-CZ" dirty="0"/>
            </a:br>
            <a:endParaRPr lang="cs-CZ" dirty="0"/>
          </a:p>
        </p:txBody>
      </p:sp>
      <p:sp>
        <p:nvSpPr>
          <p:cNvPr id="3" name="Zástupný obsah 2">
            <a:extLst>
              <a:ext uri="{FF2B5EF4-FFF2-40B4-BE49-F238E27FC236}">
                <a16:creationId xmlns:a16="http://schemas.microsoft.com/office/drawing/2014/main" id="{1AC6B13C-EC6C-4FBC-9E04-47B9F30F6A3B}"/>
              </a:ext>
            </a:extLst>
          </p:cNvPr>
          <p:cNvSpPr>
            <a:spLocks noGrp="1"/>
          </p:cNvSpPr>
          <p:nvPr>
            <p:ph idx="1"/>
          </p:nvPr>
        </p:nvSpPr>
        <p:spPr/>
        <p:txBody>
          <a:bodyPr>
            <a:normAutofit/>
          </a:bodyPr>
          <a:lstStyle/>
          <a:p>
            <a:pPr marL="342900" indent="-342900">
              <a:buFont typeface="+mj-lt"/>
              <a:buAutoNum type="arabicPeriod"/>
            </a:pPr>
            <a:r>
              <a:rPr lang="cs-CZ" dirty="0"/>
              <a:t>Popis všech služeb státní správy dostupný v Katalogu služeb</a:t>
            </a:r>
          </a:p>
          <a:p>
            <a:pPr marL="342900" indent="-342900">
              <a:buFont typeface="+mj-lt"/>
              <a:buAutoNum type="arabicPeriod"/>
            </a:pPr>
            <a:r>
              <a:rPr lang="cs-CZ" dirty="0"/>
              <a:t>Zveřejnění interaktivních formulářů na PVS</a:t>
            </a:r>
          </a:p>
          <a:p>
            <a:pPr marL="342900" indent="-342900">
              <a:buFont typeface="+mj-lt"/>
              <a:buAutoNum type="arabicPeriod"/>
            </a:pPr>
            <a:r>
              <a:rPr lang="cs-CZ" dirty="0"/>
              <a:t>Přihlášení jedním standardním způsobem (NIA) </a:t>
            </a:r>
          </a:p>
          <a:p>
            <a:pPr marL="342900" indent="-342900">
              <a:buFont typeface="+mj-lt"/>
              <a:buAutoNum type="arabicPeriod"/>
            </a:pPr>
            <a:r>
              <a:rPr lang="cs-CZ" dirty="0"/>
              <a:t>Právo nevyplňovat údaje a právní skutečnosti vedené v ZR a AIS</a:t>
            </a:r>
          </a:p>
          <a:p>
            <a:pPr marL="342900" indent="-342900">
              <a:buFont typeface="+mj-lt"/>
              <a:buAutoNum type="arabicPeriod"/>
            </a:pPr>
            <a:r>
              <a:rPr lang="cs-CZ" b="1" u="sng" dirty="0"/>
              <a:t>Autorizaci úkonu před jeho podáním</a:t>
            </a:r>
          </a:p>
          <a:p>
            <a:pPr marL="342900" indent="-342900">
              <a:buFont typeface="+mj-lt"/>
              <a:buAutoNum type="arabicPeriod"/>
            </a:pPr>
            <a:r>
              <a:rPr lang="cs-CZ" dirty="0"/>
              <a:t>Potvrzení o provedeném digitálním úkonu (osvědčení)</a:t>
            </a:r>
          </a:p>
          <a:p>
            <a:pPr marL="342900" indent="-342900">
              <a:buFont typeface="+mj-lt"/>
              <a:buAutoNum type="arabicPeriod"/>
            </a:pPr>
            <a:r>
              <a:rPr lang="cs-CZ" dirty="0"/>
              <a:t>Jednotný design a responzivita portálů veřejné správy</a:t>
            </a:r>
          </a:p>
          <a:p>
            <a:pPr marL="342900" indent="-342900">
              <a:buFont typeface="+mj-lt"/>
              <a:buAutoNum type="arabicPeriod"/>
            </a:pPr>
            <a:r>
              <a:rPr lang="cs-CZ" dirty="0"/>
              <a:t>Právo na informace, které jsou o něm vedené</a:t>
            </a:r>
          </a:p>
          <a:p>
            <a:endParaRPr lang="cs-CZ" dirty="0"/>
          </a:p>
          <a:p>
            <a:endParaRPr lang="cs-CZ" dirty="0"/>
          </a:p>
        </p:txBody>
      </p:sp>
      <p:sp>
        <p:nvSpPr>
          <p:cNvPr id="4" name="Zástupný symbol pro zápatí 3">
            <a:extLst>
              <a:ext uri="{FF2B5EF4-FFF2-40B4-BE49-F238E27FC236}">
                <a16:creationId xmlns:a16="http://schemas.microsoft.com/office/drawing/2014/main" id="{740E577E-7698-50A4-6C30-5DE27CD3D603}"/>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0FB3E04C-884B-C129-AACB-2945114D27B1}"/>
              </a:ext>
            </a:extLst>
          </p:cNvPr>
          <p:cNvSpPr>
            <a:spLocks noGrp="1"/>
          </p:cNvSpPr>
          <p:nvPr>
            <p:ph type="sldNum" sz="quarter" idx="12"/>
          </p:nvPr>
        </p:nvSpPr>
        <p:spPr/>
        <p:txBody>
          <a:bodyPr/>
          <a:lstStyle/>
          <a:p>
            <a:fld id="{F21F385E-1634-DB44-B85F-E63591247372}" type="slidenum">
              <a:rPr lang="cs-CZ" smtClean="0"/>
              <a:t>2</a:t>
            </a:fld>
            <a:endParaRPr lang="cs-CZ"/>
          </a:p>
        </p:txBody>
      </p:sp>
    </p:spTree>
    <p:extLst>
      <p:ext uri="{BB962C8B-B14F-4D97-AF65-F5344CB8AC3E}">
        <p14:creationId xmlns:p14="http://schemas.microsoft.com/office/powerpoint/2010/main" val="266944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8780F95D-E9C2-508F-3463-8D309586E460}"/>
              </a:ext>
            </a:extLst>
          </p:cNvPr>
          <p:cNvSpPr>
            <a:spLocks noGrp="1"/>
          </p:cNvSpPr>
          <p:nvPr>
            <p:ph type="title"/>
          </p:nvPr>
        </p:nvSpPr>
        <p:spPr/>
        <p:txBody>
          <a:bodyPr>
            <a:normAutofit fontScale="90000"/>
          </a:bodyPr>
          <a:lstStyle/>
          <a:p>
            <a:r>
              <a:rPr lang="cs-CZ" dirty="0"/>
              <a:t>Zákon č. 500/2004 Sb. správní řád </a:t>
            </a:r>
            <a:br>
              <a:rPr lang="cs-CZ" dirty="0"/>
            </a:br>
            <a:r>
              <a:rPr lang="cs-CZ" dirty="0"/>
              <a:t>§ 37 Podání</a:t>
            </a:r>
            <a:br>
              <a:rPr lang="cs-CZ" dirty="0"/>
            </a:br>
            <a:endParaRPr lang="cs-CZ" dirty="0"/>
          </a:p>
        </p:txBody>
      </p:sp>
      <p:sp>
        <p:nvSpPr>
          <p:cNvPr id="7" name="Zástupný obsah 6">
            <a:extLst>
              <a:ext uri="{FF2B5EF4-FFF2-40B4-BE49-F238E27FC236}">
                <a16:creationId xmlns:a16="http://schemas.microsoft.com/office/drawing/2014/main" id="{EB53549B-0B70-613C-D150-0FB6B307A89B}"/>
              </a:ext>
            </a:extLst>
          </p:cNvPr>
          <p:cNvSpPr>
            <a:spLocks noGrp="1"/>
          </p:cNvSpPr>
          <p:nvPr>
            <p:ph idx="1"/>
          </p:nvPr>
        </p:nvSpPr>
        <p:spPr/>
        <p:txBody>
          <a:bodyPr>
            <a:normAutofit/>
          </a:bodyPr>
          <a:lstStyle/>
          <a:p>
            <a:r>
              <a:rPr lang="cs-CZ" dirty="0"/>
              <a:t>(1) Podání je úkonem směřujícím vůči správnímu orgánu. Podání se posuzuje podle svého skutečného obsahu a bez ohledu na to, jak je označeno.</a:t>
            </a:r>
          </a:p>
          <a:p>
            <a:r>
              <a:rPr lang="cs-CZ" dirty="0"/>
              <a:t>(2) Z podání musí být patrno, kdo je činí, které věci se týká a co se navrhuje. Fyzická osoba uvede v podání jméno, příjmení, datum narození a místo trvalého pobytu, popřípadě jinou adresu pro doručování podle § 19 odst. 4. V podání souvisejícím s její podnikatelskou činností uvede fyzická osoba jméno a příjmení, popřípadě dodatek odlišující osobu podnikatele nebo druh podnikání vztahující se k této osobě nebo jí provozovanému druhu podnikání, identifikační číslo osob a adresu zapsanou v obchodním rejstříku nebo jiné zákonem upravené evidenci jako místo podnikání, popřípadě jinou adresu pro doručování. Právnická osoba uvede v podání svůj název nebo obchodní firmu, identifikační číslo osob nebo obdobný údaj a adresu sídla, popřípadě jinou adresu pro doručování. Podání musí obsahovat označení správního orgánu, jemuž je určeno, další náležitosti, které stanoví zákon, a </a:t>
            </a:r>
            <a:r>
              <a:rPr lang="cs-CZ" b="1" u="sng" dirty="0"/>
              <a:t>podpis osoby</a:t>
            </a:r>
            <a:r>
              <a:rPr lang="cs-CZ" dirty="0"/>
              <a:t>, která je činí.</a:t>
            </a:r>
          </a:p>
        </p:txBody>
      </p:sp>
      <p:sp>
        <p:nvSpPr>
          <p:cNvPr id="4" name="Zástupný symbol pro zápatí 3">
            <a:extLst>
              <a:ext uri="{FF2B5EF4-FFF2-40B4-BE49-F238E27FC236}">
                <a16:creationId xmlns:a16="http://schemas.microsoft.com/office/drawing/2014/main" id="{873A0DFA-62BA-18E4-E4EF-D45D4A812FC9}"/>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6EC5A8C4-46B2-63B5-2D8A-8B977DC4FA40}"/>
              </a:ext>
            </a:extLst>
          </p:cNvPr>
          <p:cNvSpPr>
            <a:spLocks noGrp="1"/>
          </p:cNvSpPr>
          <p:nvPr>
            <p:ph type="sldNum" sz="quarter" idx="12"/>
          </p:nvPr>
        </p:nvSpPr>
        <p:spPr/>
        <p:txBody>
          <a:bodyPr/>
          <a:lstStyle/>
          <a:p>
            <a:fld id="{F21F385E-1634-DB44-B85F-E63591247372}" type="slidenum">
              <a:rPr lang="cs-CZ" smtClean="0"/>
              <a:t>3</a:t>
            </a:fld>
            <a:endParaRPr lang="cs-CZ"/>
          </a:p>
        </p:txBody>
      </p:sp>
    </p:spTree>
    <p:extLst>
      <p:ext uri="{BB962C8B-B14F-4D97-AF65-F5344CB8AC3E}">
        <p14:creationId xmlns:p14="http://schemas.microsoft.com/office/powerpoint/2010/main" val="360231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B5EC0-EFE0-D199-EB50-F133242963EE}"/>
              </a:ext>
            </a:extLst>
          </p:cNvPr>
          <p:cNvSpPr>
            <a:spLocks noGrp="1"/>
          </p:cNvSpPr>
          <p:nvPr>
            <p:ph type="title"/>
          </p:nvPr>
        </p:nvSpPr>
        <p:spPr/>
        <p:txBody>
          <a:bodyPr/>
          <a:lstStyle/>
          <a:p>
            <a:r>
              <a:rPr lang="cs-CZ" dirty="0"/>
              <a:t>§ 37 Podání, odst.4</a:t>
            </a:r>
          </a:p>
        </p:txBody>
      </p:sp>
      <p:sp>
        <p:nvSpPr>
          <p:cNvPr id="3" name="Zástupný obsah 2">
            <a:extLst>
              <a:ext uri="{FF2B5EF4-FFF2-40B4-BE49-F238E27FC236}">
                <a16:creationId xmlns:a16="http://schemas.microsoft.com/office/drawing/2014/main" id="{1C1A59D6-D4B8-647F-AF26-9B7975247906}"/>
              </a:ext>
            </a:extLst>
          </p:cNvPr>
          <p:cNvSpPr>
            <a:spLocks noGrp="1"/>
          </p:cNvSpPr>
          <p:nvPr>
            <p:ph idx="1"/>
          </p:nvPr>
        </p:nvSpPr>
        <p:spPr/>
        <p:txBody>
          <a:bodyPr/>
          <a:lstStyle/>
          <a:p>
            <a:r>
              <a:rPr lang="cs-CZ" dirty="0"/>
              <a:t>Pokud se nepoužije autorizace je v § 37 definována i jiná možnost</a:t>
            </a:r>
          </a:p>
          <a:p>
            <a:pPr lvl="1"/>
            <a:r>
              <a:rPr lang="cs-CZ" dirty="0"/>
              <a:t>Podání je možno učinit písemně nebo ústně do protokolu anebo v elektronické podobě. </a:t>
            </a:r>
            <a:r>
              <a:rPr lang="cs-CZ" b="1" u="sng" dirty="0"/>
              <a:t>Za podmínky, že podání je do 5 dnů potvrzeno</a:t>
            </a:r>
            <a:r>
              <a:rPr lang="cs-CZ" dirty="0"/>
              <a:t>, popřípadě doplněno způsobem uvedeným ve větě první, je možno je učinit pomocí jiných technických prostředků, zejména prostřednictvím dálnopisu, telefaxu nebo veřejné datové sítě bez použití podpisu.</a:t>
            </a:r>
          </a:p>
          <a:p>
            <a:endParaRPr lang="cs-CZ" dirty="0"/>
          </a:p>
        </p:txBody>
      </p:sp>
      <p:sp>
        <p:nvSpPr>
          <p:cNvPr id="4" name="Zástupný symbol pro zápatí 3">
            <a:extLst>
              <a:ext uri="{FF2B5EF4-FFF2-40B4-BE49-F238E27FC236}">
                <a16:creationId xmlns:a16="http://schemas.microsoft.com/office/drawing/2014/main" id="{F54898CB-4F9E-272C-139E-88D4E569499D}"/>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47A510E8-1DA7-C3C8-255F-EC444911CF14}"/>
              </a:ext>
            </a:extLst>
          </p:cNvPr>
          <p:cNvSpPr>
            <a:spLocks noGrp="1"/>
          </p:cNvSpPr>
          <p:nvPr>
            <p:ph type="sldNum" sz="quarter" idx="12"/>
          </p:nvPr>
        </p:nvSpPr>
        <p:spPr/>
        <p:txBody>
          <a:bodyPr/>
          <a:lstStyle/>
          <a:p>
            <a:fld id="{F21F385E-1634-DB44-B85F-E63591247372}" type="slidenum">
              <a:rPr lang="cs-CZ" smtClean="0"/>
              <a:t>4</a:t>
            </a:fld>
            <a:endParaRPr lang="cs-CZ"/>
          </a:p>
        </p:txBody>
      </p:sp>
    </p:spTree>
    <p:extLst>
      <p:ext uri="{BB962C8B-B14F-4D97-AF65-F5344CB8AC3E}">
        <p14:creationId xmlns:p14="http://schemas.microsoft.com/office/powerpoint/2010/main" val="261420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45F40-8D71-84BE-DE16-0DCFCD4788FA}"/>
              </a:ext>
            </a:extLst>
          </p:cNvPr>
          <p:cNvSpPr>
            <a:spLocks noGrp="1"/>
          </p:cNvSpPr>
          <p:nvPr>
            <p:ph type="title"/>
          </p:nvPr>
        </p:nvSpPr>
        <p:spPr/>
        <p:txBody>
          <a:bodyPr/>
          <a:lstStyle/>
          <a:p>
            <a:r>
              <a:rPr lang="cs-CZ" dirty="0"/>
              <a:t>Autorizace úkonu - účinky podpisu_</a:t>
            </a:r>
          </a:p>
        </p:txBody>
      </p:sp>
      <p:sp>
        <p:nvSpPr>
          <p:cNvPr id="3" name="Zástupný obsah 2">
            <a:extLst>
              <a:ext uri="{FF2B5EF4-FFF2-40B4-BE49-F238E27FC236}">
                <a16:creationId xmlns:a16="http://schemas.microsoft.com/office/drawing/2014/main" id="{576EA290-E525-9355-F642-76FC97130A62}"/>
              </a:ext>
            </a:extLst>
          </p:cNvPr>
          <p:cNvSpPr>
            <a:spLocks noGrp="1"/>
          </p:cNvSpPr>
          <p:nvPr>
            <p:ph idx="1"/>
          </p:nvPr>
        </p:nvSpPr>
        <p:spPr>
          <a:xfrm>
            <a:off x="538800" y="1135317"/>
            <a:ext cx="10515600" cy="4619501"/>
          </a:xfrm>
        </p:spPr>
        <p:txBody>
          <a:bodyPr>
            <a:normAutofit lnSpcReduction="10000"/>
          </a:bodyPr>
          <a:lstStyle/>
          <a:p>
            <a:r>
              <a:rPr lang="cs-CZ" dirty="0"/>
              <a:t>Zákon 365/2000  o informačních systémech veřejné správy a o změně některých dalších zákonů</a:t>
            </a:r>
          </a:p>
          <a:p>
            <a:pPr lvl="1"/>
            <a:r>
              <a:rPr lang="cs-CZ" dirty="0"/>
              <a:t>§ 8 ÚČINKY PODPISU</a:t>
            </a:r>
          </a:p>
          <a:p>
            <a:pPr lvl="1"/>
            <a:r>
              <a:rPr lang="cs-CZ" dirty="0"/>
              <a:t>Úkon, jehož náležitostí má být podpis toho, kdo jej činí, učiněný prostřednictvím informačního systému veřejné správy se </a:t>
            </a:r>
            <a:r>
              <a:rPr lang="cs-CZ" b="1" u="sng" dirty="0"/>
              <a:t>považuje za podepsaný</a:t>
            </a:r>
            <a:r>
              <a:rPr lang="cs-CZ" dirty="0"/>
              <a:t>, umožňuje-li informační systém veřejné správy prokázání totožnosti toho, kdo úkon činí, s využitím elektronické identifikace, </a:t>
            </a:r>
            <a:r>
              <a:rPr lang="cs-CZ" b="1" u="sng" dirty="0"/>
              <a:t>autorizaci úkonu tím, kdo úkon činí</a:t>
            </a:r>
            <a:r>
              <a:rPr lang="cs-CZ" dirty="0"/>
              <a:t>, a zpětné prokázání projevu vůle toho, kdo úkon činí.</a:t>
            </a:r>
          </a:p>
          <a:p>
            <a:r>
              <a:rPr lang="cs-CZ" dirty="0"/>
              <a:t>Zákon č. 12/2020 Sb. o právu na digitální služby a o změně některých zákonů</a:t>
            </a:r>
          </a:p>
          <a:p>
            <a:pPr lvl="1"/>
            <a:r>
              <a:rPr lang="cs-CZ" dirty="0"/>
              <a:t>§ 4 Právo činit digitální úkon</a:t>
            </a:r>
          </a:p>
          <a:p>
            <a:pPr marL="630900" lvl="1" indent="-342900">
              <a:buAutoNum type="arabicParenBoth"/>
            </a:pPr>
            <a:r>
              <a:rPr lang="cs-CZ" dirty="0"/>
              <a:t>Uživatel služby má právo činit digitální úkon vůči orgánu veřejné moci prostřednictvím</a:t>
            </a:r>
          </a:p>
          <a:p>
            <a:pPr lvl="1"/>
            <a:r>
              <a:rPr lang="cs-CZ" dirty="0"/>
              <a:t>Odst. d) informačního systému veřejné správy umožňujícího prokázání totožnosti uživatele služby s využitím elektronické identifikace, </a:t>
            </a:r>
            <a:r>
              <a:rPr lang="cs-CZ" b="1" u="sng" dirty="0"/>
              <a:t>autorizaci digitálního úkonu uživatelem služby </a:t>
            </a:r>
            <a:r>
              <a:rPr lang="cs-CZ" dirty="0"/>
              <a:t>a zpětné prokázání projevu vůle uživatele služby učinit digitální úkon, nebo</a:t>
            </a:r>
          </a:p>
        </p:txBody>
      </p:sp>
    </p:spTree>
    <p:extLst>
      <p:ext uri="{BB962C8B-B14F-4D97-AF65-F5344CB8AC3E}">
        <p14:creationId xmlns:p14="http://schemas.microsoft.com/office/powerpoint/2010/main" val="1137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90C9-8D67-1D05-2086-65EE44129BF4}"/>
              </a:ext>
            </a:extLst>
          </p:cNvPr>
          <p:cNvSpPr>
            <a:spLocks noGrp="1"/>
          </p:cNvSpPr>
          <p:nvPr>
            <p:ph type="title"/>
          </p:nvPr>
        </p:nvSpPr>
        <p:spPr/>
        <p:txBody>
          <a:bodyPr/>
          <a:lstStyle/>
          <a:p>
            <a:r>
              <a:rPr lang="cs-CZ" dirty="0"/>
              <a:t>Autorizace digitálního úkonu</a:t>
            </a:r>
          </a:p>
        </p:txBody>
      </p:sp>
      <p:sp>
        <p:nvSpPr>
          <p:cNvPr id="3" name="Zástupný obsah 2">
            <a:extLst>
              <a:ext uri="{FF2B5EF4-FFF2-40B4-BE49-F238E27FC236}">
                <a16:creationId xmlns:a16="http://schemas.microsoft.com/office/drawing/2014/main" id="{EB753D91-3356-814D-D5C9-6BD64CA5EF4A}"/>
              </a:ext>
            </a:extLst>
          </p:cNvPr>
          <p:cNvSpPr>
            <a:spLocks noGrp="1"/>
          </p:cNvSpPr>
          <p:nvPr>
            <p:ph idx="1"/>
          </p:nvPr>
        </p:nvSpPr>
        <p:spPr>
          <a:xfrm>
            <a:off x="540000" y="1404258"/>
            <a:ext cx="11113200" cy="4565812"/>
          </a:xfrm>
        </p:spPr>
        <p:txBody>
          <a:bodyPr>
            <a:normAutofit fontScale="92500"/>
          </a:bodyPr>
          <a:lstStyle/>
          <a:p>
            <a:pPr marL="285750" indent="-285750">
              <a:buFont typeface="Arial" panose="020B0604020202020204" pitchFamily="34" charset="0"/>
              <a:buChar char="•"/>
            </a:pPr>
            <a:r>
              <a:rPr lang="cs-CZ" dirty="0">
                <a:hlinkClick r:id="rId2"/>
              </a:rPr>
              <a:t>Autorizace digitální podání </a:t>
            </a:r>
            <a:r>
              <a:rPr lang="cs-CZ" dirty="0"/>
              <a:t>je popsána na Portálu Identity občana</a:t>
            </a:r>
          </a:p>
          <a:p>
            <a:pPr marL="285750" indent="-285750">
              <a:buFont typeface="Arial" panose="020B0604020202020204" pitchFamily="34" charset="0"/>
              <a:buChar char="•"/>
            </a:pPr>
            <a:r>
              <a:rPr lang="cs-CZ" dirty="0"/>
              <a:t>Pokud potřebujete učinit digitální podání dokumentu kvalifikovanému poskytovateli, může Vás poskytovatel on-line služby vyzvat k jeho autorizaci. Autorizací podání je míněno ověření, kým bylo digitální podání učiněno.</a:t>
            </a:r>
          </a:p>
          <a:p>
            <a:pPr marL="285750" indent="-285750">
              <a:buFont typeface="Arial" panose="020B0604020202020204" pitchFamily="34" charset="0"/>
              <a:buChar char="•"/>
            </a:pPr>
            <a:r>
              <a:rPr lang="cs-CZ" dirty="0"/>
              <a:t>Autorizaci digitálního podání je možné provést dvěma způsoby a záleží na poskytovateli služby, který způsob si vyžádá:</a:t>
            </a:r>
          </a:p>
          <a:p>
            <a:pPr marL="573750" lvl="1" indent="-285750">
              <a:buFont typeface="Arial" panose="020B0604020202020204" pitchFamily="34" charset="0"/>
              <a:buChar char="•"/>
            </a:pPr>
            <a:r>
              <a:rPr lang="cs-CZ" b="1" u="sng" dirty="0"/>
              <a:t>Zaslání ověřovacího kódu prostřednictvím SMS zprávy na telefonní číslo registrované u Vašeho profilu v Národním bodu</a:t>
            </a:r>
            <a:r>
              <a:rPr lang="cs-CZ" dirty="0"/>
              <a:t>, případně prostřednictvím notifikace v aplikaci Vašeho Mobilního klíče eGovernmentu (pokud tento prostředek máte připojený). Ověřovací kód, který obdržíte prostřednictvím SMS zprávy nebo notifikace v aplikaci Mobilního klíče eGovernmentu, zadáte do příslušné kolonky na portálu kvalifikovaného poskytovatele.</a:t>
            </a:r>
          </a:p>
          <a:p>
            <a:pPr marL="573750" lvl="1" indent="-285750">
              <a:buFont typeface="Arial" panose="020B0604020202020204" pitchFamily="34" charset="0"/>
              <a:buChar char="•"/>
            </a:pPr>
            <a:r>
              <a:rPr lang="cs-CZ" b="1" u="sng" dirty="0"/>
              <a:t>Ověřením Vaší totožnosti přihlášením prostřednictvím Vašeho identifikačního prostředku přes Identitu občana</a:t>
            </a:r>
            <a:r>
              <a:rPr lang="cs-CZ" dirty="0"/>
              <a:t>, kam budete přesměrováni po učinění digitálního podání na portálu poskytovatele on-line služby.</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4" name="Zástupný symbol pro zápatí 3">
            <a:extLst>
              <a:ext uri="{FF2B5EF4-FFF2-40B4-BE49-F238E27FC236}">
                <a16:creationId xmlns:a16="http://schemas.microsoft.com/office/drawing/2014/main" id="{0F44740F-8190-B339-B6AC-A127702BBA49}"/>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D8BB16B4-234A-511C-CCCE-9B1AED73A2E3}"/>
              </a:ext>
            </a:extLst>
          </p:cNvPr>
          <p:cNvSpPr>
            <a:spLocks noGrp="1"/>
          </p:cNvSpPr>
          <p:nvPr>
            <p:ph type="sldNum" sz="quarter" idx="12"/>
          </p:nvPr>
        </p:nvSpPr>
        <p:spPr/>
        <p:txBody>
          <a:bodyPr/>
          <a:lstStyle/>
          <a:p>
            <a:fld id="{F21F385E-1634-DB44-B85F-E63591247372}" type="slidenum">
              <a:rPr lang="cs-CZ" smtClean="0"/>
              <a:t>6</a:t>
            </a:fld>
            <a:endParaRPr lang="cs-CZ"/>
          </a:p>
        </p:txBody>
      </p:sp>
    </p:spTree>
    <p:extLst>
      <p:ext uri="{BB962C8B-B14F-4D97-AF65-F5344CB8AC3E}">
        <p14:creationId xmlns:p14="http://schemas.microsoft.com/office/powerpoint/2010/main" val="114610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3492DA-283D-5EA0-856B-AB391F3ADB4D}"/>
              </a:ext>
            </a:extLst>
          </p:cNvPr>
          <p:cNvSpPr>
            <a:spLocks noGrp="1"/>
          </p:cNvSpPr>
          <p:nvPr>
            <p:ph type="title"/>
          </p:nvPr>
        </p:nvSpPr>
        <p:spPr/>
        <p:txBody>
          <a:bodyPr/>
          <a:lstStyle/>
          <a:p>
            <a:r>
              <a:rPr lang="cs-CZ" dirty="0"/>
              <a:t>Zpětné prokázání vůle_</a:t>
            </a:r>
          </a:p>
        </p:txBody>
      </p:sp>
      <p:sp>
        <p:nvSpPr>
          <p:cNvPr id="3" name="Zástupný obsah 2">
            <a:extLst>
              <a:ext uri="{FF2B5EF4-FFF2-40B4-BE49-F238E27FC236}">
                <a16:creationId xmlns:a16="http://schemas.microsoft.com/office/drawing/2014/main" id="{3E9C2643-245E-8C41-A1A8-23F802821A69}"/>
              </a:ext>
            </a:extLst>
          </p:cNvPr>
          <p:cNvSpPr>
            <a:spLocks noGrp="1"/>
          </p:cNvSpPr>
          <p:nvPr>
            <p:ph idx="1"/>
          </p:nvPr>
        </p:nvSpPr>
        <p:spPr/>
        <p:txBody>
          <a:bodyPr>
            <a:normAutofit/>
          </a:bodyPr>
          <a:lstStyle/>
          <a:p>
            <a:r>
              <a:rPr lang="cs-CZ" dirty="0"/>
              <a:t>Zpětné prokázání projevu vůle uživatele služby učinit digitální úkon znamená, že je možné dodatečně prokázat</a:t>
            </a:r>
            <a:r>
              <a:rPr lang="cs-CZ" b="1" u="sng" dirty="0"/>
              <a:t>, že uživatel služby skutečně chtěl a vědomě provedl nějakou akci </a:t>
            </a:r>
            <a:r>
              <a:rPr lang="cs-CZ" dirty="0"/>
              <a:t>nebo úkon v digitálním prostředí. To může zahrnovat potvrzení nebo ověření, že uživatel souhlasil s podmínkami služby, uskutečnil nějaký nákup, nebo provedl jiný digitální úkon.</a:t>
            </a:r>
          </a:p>
          <a:p>
            <a:r>
              <a:rPr lang="cs-CZ" dirty="0"/>
              <a:t>Systém musí umožnit osobě, která úkon činí, </a:t>
            </a:r>
            <a:r>
              <a:rPr lang="cs-CZ" b="1" u="sng" dirty="0"/>
              <a:t>autorizovat tento úkon</a:t>
            </a:r>
            <a:r>
              <a:rPr lang="cs-CZ" dirty="0"/>
              <a:t>. To znamená, že osoba musí mít možnost dát jasný a jednoznačný souhlas s provedením úkonu. . Tlačítka „podepsat“, „odeslat“, „podat“ však podle mého názoru nesplňují požadavky dle § 8 Zákona 365/2000, protože uživatel u obdobných systému elektronického bankovnictví oprávněně očekává, že dostane shrnutí dokumentu a odpovídající způsob ověření autorizace.</a:t>
            </a:r>
          </a:p>
          <a:p>
            <a:endParaRPr lang="cs-CZ" dirty="0"/>
          </a:p>
        </p:txBody>
      </p:sp>
      <p:sp>
        <p:nvSpPr>
          <p:cNvPr id="4" name="Zástupný symbol pro zápatí 3">
            <a:extLst>
              <a:ext uri="{FF2B5EF4-FFF2-40B4-BE49-F238E27FC236}">
                <a16:creationId xmlns:a16="http://schemas.microsoft.com/office/drawing/2014/main" id="{F98EE262-8C35-9ED6-C110-EC0078B719F3}"/>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3C175CE4-47D9-268E-851B-647E1E960BAA}"/>
              </a:ext>
            </a:extLst>
          </p:cNvPr>
          <p:cNvSpPr>
            <a:spLocks noGrp="1"/>
          </p:cNvSpPr>
          <p:nvPr>
            <p:ph type="sldNum" sz="quarter" idx="12"/>
          </p:nvPr>
        </p:nvSpPr>
        <p:spPr/>
        <p:txBody>
          <a:bodyPr/>
          <a:lstStyle/>
          <a:p>
            <a:fld id="{F21F385E-1634-DB44-B85F-E63591247372}" type="slidenum">
              <a:rPr lang="cs-CZ" smtClean="0"/>
              <a:t>7</a:t>
            </a:fld>
            <a:endParaRPr lang="cs-CZ"/>
          </a:p>
        </p:txBody>
      </p:sp>
    </p:spTree>
    <p:extLst>
      <p:ext uri="{BB962C8B-B14F-4D97-AF65-F5344CB8AC3E}">
        <p14:creationId xmlns:p14="http://schemas.microsoft.com/office/powerpoint/2010/main" val="832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841A24-E5AD-2AB6-BA51-4FDCEDF4ADE7}"/>
              </a:ext>
            </a:extLst>
          </p:cNvPr>
          <p:cNvSpPr>
            <a:spLocks noGrp="1"/>
          </p:cNvSpPr>
          <p:nvPr>
            <p:ph type="title"/>
          </p:nvPr>
        </p:nvSpPr>
        <p:spPr/>
        <p:txBody>
          <a:bodyPr/>
          <a:lstStyle/>
          <a:p>
            <a:r>
              <a:rPr lang="cs-CZ" dirty="0"/>
              <a:t>Autorizace úkonu – Využití NIA_</a:t>
            </a:r>
          </a:p>
        </p:txBody>
      </p:sp>
      <p:sp>
        <p:nvSpPr>
          <p:cNvPr id="3" name="Zástupný obsah 2">
            <a:extLst>
              <a:ext uri="{FF2B5EF4-FFF2-40B4-BE49-F238E27FC236}">
                <a16:creationId xmlns:a16="http://schemas.microsoft.com/office/drawing/2014/main" id="{25303E83-62D1-1504-0474-45E6F5D91725}"/>
              </a:ext>
            </a:extLst>
          </p:cNvPr>
          <p:cNvSpPr>
            <a:spLocks noGrp="1"/>
          </p:cNvSpPr>
          <p:nvPr>
            <p:ph idx="1"/>
          </p:nvPr>
        </p:nvSpPr>
        <p:spPr/>
        <p:txBody>
          <a:bodyPr>
            <a:normAutofit/>
          </a:bodyPr>
          <a:lstStyle/>
          <a:p>
            <a:r>
              <a:rPr lang="cs-CZ" sz="2000" dirty="0"/>
              <a:t>Autorizace podání (digitálního úkonu) slouží k ověření, že daný digitální úkon u kvalifikovaného poskytovatele opravdu činím já (tzn. stále ten samý člověk, který se k dané aplikaci před nějakou dobou přihlásil).</a:t>
            </a:r>
          </a:p>
          <a:p>
            <a:r>
              <a:rPr lang="cs-CZ" sz="2000" dirty="0"/>
              <a:t>Autorizaci podání v případě potřeby vynucuje aplikace. Nejprve volá službu NIA (s </a:t>
            </a:r>
            <a:r>
              <a:rPr lang="cs-CZ" sz="2000" dirty="0" err="1"/>
              <a:t>ActAs</a:t>
            </a:r>
            <a:r>
              <a:rPr lang="cs-CZ" sz="2000" dirty="0"/>
              <a:t> tokenem), kterou zaregistruje požadavek na autorizaci podání. Součástí požadavku je </a:t>
            </a:r>
            <a:r>
              <a:rPr lang="cs-CZ" sz="2000" dirty="0" err="1"/>
              <a:t>hash</a:t>
            </a:r>
            <a:r>
              <a:rPr lang="cs-CZ" sz="2000" dirty="0"/>
              <a:t> daného digitálního úkonu plus další údaje o souboru a dané osobě. </a:t>
            </a:r>
          </a:p>
          <a:p>
            <a:r>
              <a:rPr lang="cs-CZ" sz="2000" dirty="0">
                <a:hlinkClick r:id="rId2"/>
              </a:rPr>
              <a:t>https://dev.azure.com/SpravaZakladnichRegistru/NIA%20pro%20vývojáře/_wiki/wikis/NIA-pro-vývojáře.wiki/67/Autorizace-digitálního-úkonu</a:t>
            </a:r>
            <a:r>
              <a:rPr lang="cs-CZ" sz="2000" dirty="0"/>
              <a:t> </a:t>
            </a:r>
          </a:p>
        </p:txBody>
      </p:sp>
      <p:sp>
        <p:nvSpPr>
          <p:cNvPr id="4" name="Zástupný symbol pro zápatí 3">
            <a:extLst>
              <a:ext uri="{FF2B5EF4-FFF2-40B4-BE49-F238E27FC236}">
                <a16:creationId xmlns:a16="http://schemas.microsoft.com/office/drawing/2014/main" id="{F4BFCE52-5DED-B128-2220-4E12EA0A6528}"/>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3427AA86-27B5-9BEB-4DE0-1C7B5F643FD6}"/>
              </a:ext>
            </a:extLst>
          </p:cNvPr>
          <p:cNvSpPr>
            <a:spLocks noGrp="1"/>
          </p:cNvSpPr>
          <p:nvPr>
            <p:ph type="sldNum" sz="quarter" idx="12"/>
          </p:nvPr>
        </p:nvSpPr>
        <p:spPr/>
        <p:txBody>
          <a:bodyPr/>
          <a:lstStyle/>
          <a:p>
            <a:fld id="{F21F385E-1634-DB44-B85F-E63591247372}" type="slidenum">
              <a:rPr lang="cs-CZ" smtClean="0"/>
              <a:t>8</a:t>
            </a:fld>
            <a:endParaRPr lang="cs-CZ"/>
          </a:p>
        </p:txBody>
      </p:sp>
    </p:spTree>
    <p:extLst>
      <p:ext uri="{BB962C8B-B14F-4D97-AF65-F5344CB8AC3E}">
        <p14:creationId xmlns:p14="http://schemas.microsoft.com/office/powerpoint/2010/main" val="15000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89DAF7-B32D-267C-E5A3-91FB9E539135}"/>
              </a:ext>
            </a:extLst>
          </p:cNvPr>
          <p:cNvSpPr>
            <a:spLocks noGrp="1"/>
          </p:cNvSpPr>
          <p:nvPr>
            <p:ph type="title"/>
          </p:nvPr>
        </p:nvSpPr>
        <p:spPr/>
        <p:txBody>
          <a:bodyPr/>
          <a:lstStyle/>
          <a:p>
            <a:r>
              <a:rPr lang="cs-CZ" dirty="0"/>
              <a:t>Proces digitálního úkonu_</a:t>
            </a:r>
          </a:p>
        </p:txBody>
      </p:sp>
      <p:sp>
        <p:nvSpPr>
          <p:cNvPr id="3" name="Zástupný obsah 2">
            <a:extLst>
              <a:ext uri="{FF2B5EF4-FFF2-40B4-BE49-F238E27FC236}">
                <a16:creationId xmlns:a16="http://schemas.microsoft.com/office/drawing/2014/main" id="{647BDD84-49A0-180A-5121-A3991C42DD66}"/>
              </a:ext>
            </a:extLst>
          </p:cNvPr>
          <p:cNvSpPr>
            <a:spLocks noGrp="1"/>
          </p:cNvSpPr>
          <p:nvPr>
            <p:ph idx="1"/>
          </p:nvPr>
        </p:nvSpPr>
        <p:spPr/>
        <p:txBody>
          <a:bodyPr>
            <a:normAutofit/>
          </a:bodyPr>
          <a:lstStyle/>
          <a:p>
            <a:pPr marL="342900" indent="-342900" algn="l">
              <a:buFont typeface="+mj-lt"/>
              <a:buAutoNum type="arabicPeriod"/>
            </a:pPr>
            <a:r>
              <a:rPr lang="cs-CZ" sz="2000" b="0" i="0" dirty="0">
                <a:effectLst/>
                <a:latin typeface="+mn-lt"/>
              </a:rPr>
              <a:t>Uživatel vybere úkon z katalogu služeb na základě zveřejněného formuláře</a:t>
            </a:r>
          </a:p>
          <a:p>
            <a:pPr marL="342900" indent="-342900" algn="l">
              <a:buFont typeface="+mj-lt"/>
              <a:buAutoNum type="arabicPeriod"/>
            </a:pPr>
            <a:r>
              <a:rPr lang="cs-CZ" sz="2000" b="0" i="0" dirty="0">
                <a:effectLst/>
                <a:latin typeface="+mn-lt"/>
              </a:rPr>
              <a:t>Uživatel se přihlásí přes NIA (pokud už není přihlášen)</a:t>
            </a:r>
          </a:p>
          <a:p>
            <a:pPr marL="342900" indent="-342900" algn="l">
              <a:buFont typeface="+mj-lt"/>
              <a:buAutoNum type="arabicPeriod"/>
            </a:pPr>
            <a:r>
              <a:rPr lang="cs-CZ" sz="2000" dirty="0">
                <a:latin typeface="+mn-lt"/>
              </a:rPr>
              <a:t>Uživatel vyplní údaje v</a:t>
            </a:r>
            <a:r>
              <a:rPr lang="cs-CZ" sz="2000" b="0" i="0" dirty="0">
                <a:effectLst/>
                <a:latin typeface="+mn-lt"/>
              </a:rPr>
              <a:t> předvyplněném formuláři</a:t>
            </a:r>
          </a:p>
          <a:p>
            <a:pPr marL="342900" indent="-342900" algn="l">
              <a:buFont typeface="+mj-lt"/>
              <a:buAutoNum type="arabicPeriod"/>
            </a:pPr>
            <a:r>
              <a:rPr lang="cs-CZ" sz="2000" dirty="0">
                <a:latin typeface="+mn-lt"/>
              </a:rPr>
              <a:t>V</a:t>
            </a:r>
            <a:r>
              <a:rPr lang="cs-CZ" sz="2000" b="0" i="0" dirty="0">
                <a:effectLst/>
                <a:latin typeface="+mn-lt"/>
              </a:rPr>
              <a:t>ytvoří se finální PDF/A-XML a vystaví se na portálu </a:t>
            </a:r>
          </a:p>
          <a:p>
            <a:pPr marL="342900" indent="-342900" algn="l">
              <a:buFont typeface="+mj-lt"/>
              <a:buAutoNum type="arabicPeriod"/>
            </a:pPr>
            <a:r>
              <a:rPr lang="cs-CZ" sz="2000" b="1" i="0" u="sng" dirty="0">
                <a:effectLst/>
                <a:latin typeface="+mn-lt"/>
              </a:rPr>
              <a:t>Uživatel autorizuje podání pomocí NIA</a:t>
            </a:r>
          </a:p>
          <a:p>
            <a:pPr marL="342900" indent="-342900" algn="l">
              <a:buFont typeface="+mj-lt"/>
              <a:buAutoNum type="arabicPeriod"/>
            </a:pPr>
            <a:r>
              <a:rPr lang="cs-CZ" sz="2000" b="0" i="0" dirty="0">
                <a:effectLst/>
                <a:latin typeface="+mn-lt"/>
              </a:rPr>
              <a:t>Vytvoří se osvědčení o digitálním úkonu a vystaví se na portálu (zašle se do datové schránky)</a:t>
            </a:r>
          </a:p>
          <a:p>
            <a:pPr marL="342900" indent="-342900" algn="l">
              <a:buFont typeface="+mj-lt"/>
              <a:buAutoNum type="arabicPeriod"/>
            </a:pPr>
            <a:r>
              <a:rPr lang="cs-CZ" sz="2000" b="0" i="0" dirty="0">
                <a:effectLst/>
                <a:latin typeface="+mn-lt"/>
              </a:rPr>
              <a:t>Požadavek se zpracuje </a:t>
            </a:r>
          </a:p>
        </p:txBody>
      </p:sp>
      <p:sp>
        <p:nvSpPr>
          <p:cNvPr id="4" name="Zástupný symbol pro zápatí 3">
            <a:extLst>
              <a:ext uri="{FF2B5EF4-FFF2-40B4-BE49-F238E27FC236}">
                <a16:creationId xmlns:a16="http://schemas.microsoft.com/office/drawing/2014/main" id="{588BCD08-4953-ADB2-13A4-61C9AB4BFD3F}"/>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65F617C6-BBF3-E841-544C-5DF6090F4099}"/>
              </a:ext>
            </a:extLst>
          </p:cNvPr>
          <p:cNvSpPr>
            <a:spLocks noGrp="1"/>
          </p:cNvSpPr>
          <p:nvPr>
            <p:ph type="sldNum" sz="quarter" idx="12"/>
          </p:nvPr>
        </p:nvSpPr>
        <p:spPr/>
        <p:txBody>
          <a:bodyPr/>
          <a:lstStyle/>
          <a:p>
            <a:fld id="{F21F385E-1634-DB44-B85F-E63591247372}" type="slidenum">
              <a:rPr lang="cs-CZ" smtClean="0"/>
              <a:t>9</a:t>
            </a:fld>
            <a:endParaRPr lang="cs-CZ"/>
          </a:p>
        </p:txBody>
      </p:sp>
    </p:spTree>
    <p:extLst>
      <p:ext uri="{BB962C8B-B14F-4D97-AF65-F5344CB8AC3E}">
        <p14:creationId xmlns:p14="http://schemas.microsoft.com/office/powerpoint/2010/main" val="3905897617"/>
      </p:ext>
    </p:extLst>
  </p:cSld>
  <p:clrMapOvr>
    <a:masterClrMapping/>
  </p:clrMapOvr>
</p:sld>
</file>

<file path=ppt/theme/theme1.xml><?xml version="1.0" encoding="utf-8"?>
<a:theme xmlns:a="http://schemas.openxmlformats.org/drawingml/2006/main" name="DIA_ nadpis a text s odrážkami">
  <a:themeElements>
    <a:clrScheme name="Vlastní 1">
      <a:dk1>
        <a:srgbClr val="000000"/>
      </a:dk1>
      <a:lt1>
        <a:srgbClr val="FFFFFF"/>
      </a:lt1>
      <a:dk2>
        <a:srgbClr val="2E2C2B"/>
      </a:dk2>
      <a:lt2>
        <a:srgbClr val="DCDCDC"/>
      </a:lt2>
      <a:accent1>
        <a:srgbClr val="368537"/>
      </a:accent1>
      <a:accent2>
        <a:srgbClr val="35398E"/>
      </a:accent2>
      <a:accent3>
        <a:srgbClr val="2E2C2B"/>
      </a:accent3>
      <a:accent4>
        <a:srgbClr val="BDBCBC"/>
      </a:accent4>
      <a:accent5>
        <a:srgbClr val="C52A3A"/>
      </a:accent5>
      <a:accent6>
        <a:srgbClr val="757575"/>
      </a:accent6>
      <a:hlink>
        <a:srgbClr val="45AC48"/>
      </a:hlink>
      <a:folHlink>
        <a:srgbClr val="353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lgn="l">
          <a:defRPr sz="1800" dirty="0" smtClean="0">
            <a:solidFill>
              <a:srgbClr val="2E2D2C"/>
            </a:solidFill>
          </a:defRPr>
        </a:defPPr>
      </a:lstStyle>
    </a:txDef>
  </a:objectDefaults>
  <a:extraClrSchemeLst/>
  <a:extLst>
    <a:ext uri="{05A4C25C-085E-4340-85A3-A5531E510DB2}">
      <thm15:themeFamily xmlns:thm15="http://schemas.microsoft.com/office/thememl/2012/main" name="Prezentace3" id="{BE708AF8-05F3-634E-9F7B-2588D644F313}" vid="{8AE40BDA-163F-A14A-B1A0-4A4B9572C5E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7720ff-53f2-424f-bdbf-9f2258d7a7d5">
      <Terms xmlns="http://schemas.microsoft.com/office/infopath/2007/PartnerControls"/>
    </lcf76f155ced4ddcb4097134ff3c332f>
    <TaxCatchAll xmlns="60eff747-50e2-4621-8df6-458c8151a5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EEDC0FAECAFE148AD396C865B9B5E28" ma:contentTypeVersion="14" ma:contentTypeDescription="Vytvoří nový dokument" ma:contentTypeScope="" ma:versionID="9b62056f06575568a3caafd1bf42c8d3">
  <xsd:schema xmlns:xsd="http://www.w3.org/2001/XMLSchema" xmlns:xs="http://www.w3.org/2001/XMLSchema" xmlns:p="http://schemas.microsoft.com/office/2006/metadata/properties" xmlns:ns2="0f7720ff-53f2-424f-bdbf-9f2258d7a7d5" xmlns:ns3="60eff747-50e2-4621-8df6-458c8151a505" targetNamespace="http://schemas.microsoft.com/office/2006/metadata/properties" ma:root="true" ma:fieldsID="45ac5b00c8578d9f3c38570d7426c830" ns2:_="" ns3:_="">
    <xsd:import namespace="0f7720ff-53f2-424f-bdbf-9f2258d7a7d5"/>
    <xsd:import namespace="60eff747-50e2-4621-8df6-458c8151a5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720ff-53f2-424f-bdbf-9f2258d7a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d2a44d23-90f1-4afd-aa8c-0d6faad4ae9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eff747-50e2-4621-8df6-458c8151a505"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element name="TaxCatchAll" ma:index="17" nillable="true" ma:displayName="Taxonomy Catch All Column" ma:hidden="true" ma:list="{558e03cf-6a6f-48c3-ad9a-368505d3ce36}" ma:internalName="TaxCatchAll" ma:showField="CatchAllData" ma:web="60eff747-50e2-4621-8df6-458c8151a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FC4A16-FB80-4302-ABCF-BFA1C75DBE66}">
  <ds:schemaRefs>
    <ds:schemaRef ds:uri="http://purl.org/dc/dcmitype/"/>
    <ds:schemaRef ds:uri="60eff747-50e2-4621-8df6-458c8151a505"/>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0f7720ff-53f2-424f-bdbf-9f2258d7a7d5"/>
    <ds:schemaRef ds:uri="http://schemas.microsoft.com/office/2006/metadata/properties"/>
  </ds:schemaRefs>
</ds:datastoreItem>
</file>

<file path=customXml/itemProps2.xml><?xml version="1.0" encoding="utf-8"?>
<ds:datastoreItem xmlns:ds="http://schemas.openxmlformats.org/officeDocument/2006/customXml" ds:itemID="{BA8955E6-2A81-465E-813A-605BDEC01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7720ff-53f2-424f-bdbf-9f2258d7a7d5"/>
    <ds:schemaRef ds:uri="60eff747-50e2-4621-8df6-458c8151a5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3D26E-0541-4DA0-A477-5C8C6F0940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DIA_ nadpis a text s odrážkami</Template>
  <TotalTime>2936</TotalTime>
  <Words>1691</Words>
  <Application>Microsoft Macintosh PowerPoint</Application>
  <PresentationFormat>Širokoúhlá obrazovka</PresentationFormat>
  <Paragraphs>110</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Azeret Mono</vt:lpstr>
      <vt:lpstr>Azeret Mono Medium</vt:lpstr>
      <vt:lpstr>Wingdings</vt:lpstr>
      <vt:lpstr>DIA_ nadpis a text s odrážkami</vt:lpstr>
      <vt:lpstr>Autorizace digitálního úkonu</vt:lpstr>
      <vt:lpstr>Uživatel má dle ZoPDS definovaná práva: </vt:lpstr>
      <vt:lpstr>Zákon č. 500/2004 Sb. správní řád  § 37 Podání </vt:lpstr>
      <vt:lpstr>§ 37 Podání, odst.4</vt:lpstr>
      <vt:lpstr>Autorizace úkonu - účinky podpisu_</vt:lpstr>
      <vt:lpstr>Autorizace digitálního úkonu</vt:lpstr>
      <vt:lpstr>Zpětné prokázání vůle_</vt:lpstr>
      <vt:lpstr>Autorizace úkonu – Využití NIA_</vt:lpstr>
      <vt:lpstr>Proces digitálního úkonu_</vt:lpstr>
      <vt:lpstr>Ověření totožnosti_</vt:lpstr>
      <vt:lpstr>Ověření autorizace digitálního podání</vt:lpstr>
      <vt:lpstr>Autorizace úkonu v elektronickém bankovnictví_</vt:lpstr>
      <vt:lpstr>Autorizace podle DiA</vt:lpstr>
      <vt:lpstr>Autorizace žádosti dvěma nebo více osobami</vt:lpstr>
      <vt:lpstr>Autorizace žádosti dvěma nebo více osobami </vt:lpstr>
      <vt:lpstr>Autorizace žádosti dvěma nebo více osobami </vt:lpstr>
      <vt:lpstr>Autorizace žádosti dvěma nebo více osobami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Výchozí šablona pro prezentace</dc:subject>
  <dc:creator>Petr Jan</dc:creator>
  <cp:keywords>PPT prezentace šablona DIA PowerPoint</cp:keywords>
  <dc:description/>
  <cp:lastModifiedBy>Petr Jan</cp:lastModifiedBy>
  <cp:revision>12</cp:revision>
  <dcterms:created xsi:type="dcterms:W3CDTF">2024-06-16T05:46:39Z</dcterms:created>
  <dcterms:modified xsi:type="dcterms:W3CDTF">2024-07-15T12:18:22Z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0x0101005EEDC0FAECAFE148AD396C865B9B5E28</vt:lpwstr>
  </property>
  <property fmtid="{D5CDD505-2E9C-101B-9397-08002B2CF9AE}" pid="3" name="MSIP_Label_defa4170-0d19-0005-0004-bc88714345d2_Enabled">
    <vt:lpwstr>true</vt:lpwstr>
  </property>
  <property fmtid="{D5CDD505-2E9C-101B-9397-08002B2CF9AE}" pid="4" name="MSIP_Label_defa4170-0d19-0005-0004-bc88714345d2_SetDate">
    <vt:lpwstr>2024-05-30T05:59:10Z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5b6b85cd-44ef-4d66-86d4-603dd2160780</vt:lpwstr>
  </property>
  <property fmtid="{D5CDD505-2E9C-101B-9397-08002B2CF9AE}" pid="8" name="MSIP_Label_defa4170-0d19-0005-0004-bc88714345d2_ActionId">
    <vt:lpwstr>a2d8e465-2e67-489c-bf05-fd17198c7476</vt:lpwstr>
  </property>
  <property fmtid="{D5CDD505-2E9C-101B-9397-08002B2CF9AE}" pid="9" name="MSIP_Label_defa4170-0d19-0005-0004-bc88714345d2_ContentBits">
    <vt:lpwstr>0</vt:lpwstr>
  </property>
  <property fmtid="{D5CDD505-2E9C-101B-9397-08002B2CF9AE}" pid="10" name="MediaServiceImageTags">
    <vt:lpwstr/>
  </property>
</Properties>
</file>