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59" r:id="rId4"/>
    <p:sldId id="270" r:id="rId5"/>
    <p:sldId id="269" r:id="rId6"/>
    <p:sldId id="268" r:id="rId7"/>
    <p:sldId id="271" r:id="rId8"/>
    <p:sldId id="26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16D4E3-16CE-8B42-9C0B-1E01B8598246}" v="317" dt="2021-04-12T06:53:51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0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23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r Marek" userId="aad4955b-e345-4266-89da-bcd61af1a738" providerId="ADAL" clId="{DD16D4E3-16CE-8B42-9C0B-1E01B8598246}"/>
    <pc:docChg chg="custSel addSld modSld sldOrd">
      <pc:chgData name="Pur Marek" userId="aad4955b-e345-4266-89da-bcd61af1a738" providerId="ADAL" clId="{DD16D4E3-16CE-8B42-9C0B-1E01B8598246}" dt="2021-04-12T07:15:12.045" v="1590" actId="20577"/>
      <pc:docMkLst>
        <pc:docMk/>
      </pc:docMkLst>
      <pc:sldChg chg="modSp mod">
        <pc:chgData name="Pur Marek" userId="aad4955b-e345-4266-89da-bcd61af1a738" providerId="ADAL" clId="{DD16D4E3-16CE-8B42-9C0B-1E01B8598246}" dt="2021-04-12T06:28:12.282" v="516" actId="207"/>
        <pc:sldMkLst>
          <pc:docMk/>
          <pc:sldMk cId="548609715" sldId="268"/>
        </pc:sldMkLst>
        <pc:spChg chg="mod">
          <ac:chgData name="Pur Marek" userId="aad4955b-e345-4266-89da-bcd61af1a738" providerId="ADAL" clId="{DD16D4E3-16CE-8B42-9C0B-1E01B8598246}" dt="2021-04-12T06:27:49.738" v="503" actId="20577"/>
          <ac:spMkLst>
            <pc:docMk/>
            <pc:sldMk cId="548609715" sldId="268"/>
            <ac:spMk id="2" creationId="{21C8963D-877B-7A47-A485-366F7FD60E95}"/>
          </ac:spMkLst>
        </pc:spChg>
        <pc:spChg chg="mod">
          <ac:chgData name="Pur Marek" userId="aad4955b-e345-4266-89da-bcd61af1a738" providerId="ADAL" clId="{DD16D4E3-16CE-8B42-9C0B-1E01B8598246}" dt="2021-04-12T06:28:12.282" v="516" actId="207"/>
          <ac:spMkLst>
            <pc:docMk/>
            <pc:sldMk cId="548609715" sldId="268"/>
            <ac:spMk id="4" creationId="{FAE8BF8D-6A59-D14C-89D4-45070B6C18CF}"/>
          </ac:spMkLst>
        </pc:spChg>
      </pc:sldChg>
      <pc:sldChg chg="modSp add mod ord">
        <pc:chgData name="Pur Marek" userId="aad4955b-e345-4266-89da-bcd61af1a738" providerId="ADAL" clId="{DD16D4E3-16CE-8B42-9C0B-1E01B8598246}" dt="2021-04-12T06:47:35.370" v="1122" actId="20577"/>
        <pc:sldMkLst>
          <pc:docMk/>
          <pc:sldMk cId="477556296" sldId="269"/>
        </pc:sldMkLst>
        <pc:spChg chg="mod">
          <ac:chgData name="Pur Marek" userId="aad4955b-e345-4266-89da-bcd61af1a738" providerId="ADAL" clId="{DD16D4E3-16CE-8B42-9C0B-1E01B8598246}" dt="2021-04-12T06:47:35.370" v="1122" actId="20577"/>
          <ac:spMkLst>
            <pc:docMk/>
            <pc:sldMk cId="477556296" sldId="269"/>
            <ac:spMk id="4" creationId="{FAE8BF8D-6A59-D14C-89D4-45070B6C18CF}"/>
          </ac:spMkLst>
        </pc:spChg>
      </pc:sldChg>
      <pc:sldChg chg="delSp modSp add mod">
        <pc:chgData name="Pur Marek" userId="aad4955b-e345-4266-89da-bcd61af1a738" providerId="ADAL" clId="{DD16D4E3-16CE-8B42-9C0B-1E01B8598246}" dt="2021-04-12T07:15:12.045" v="1590" actId="20577"/>
        <pc:sldMkLst>
          <pc:docMk/>
          <pc:sldMk cId="1864428272" sldId="270"/>
        </pc:sldMkLst>
        <pc:spChg chg="mod">
          <ac:chgData name="Pur Marek" userId="aad4955b-e345-4266-89da-bcd61af1a738" providerId="ADAL" clId="{DD16D4E3-16CE-8B42-9C0B-1E01B8598246}" dt="2021-04-12T06:14:07.004" v="47" actId="20577"/>
          <ac:spMkLst>
            <pc:docMk/>
            <pc:sldMk cId="1864428272" sldId="270"/>
            <ac:spMk id="2" creationId="{21C8963D-877B-7A47-A485-366F7FD60E95}"/>
          </ac:spMkLst>
        </pc:spChg>
        <pc:spChg chg="mod">
          <ac:chgData name="Pur Marek" userId="aad4955b-e345-4266-89da-bcd61af1a738" providerId="ADAL" clId="{DD16D4E3-16CE-8B42-9C0B-1E01B8598246}" dt="2021-04-12T06:14:54.709" v="87" actId="20577"/>
          <ac:spMkLst>
            <pc:docMk/>
            <pc:sldMk cId="1864428272" sldId="270"/>
            <ac:spMk id="8" creationId="{31E852F8-C0D1-AC4D-B65C-3B9A5A162240}"/>
          </ac:spMkLst>
        </pc:spChg>
        <pc:spChg chg="del">
          <ac:chgData name="Pur Marek" userId="aad4955b-e345-4266-89da-bcd61af1a738" providerId="ADAL" clId="{DD16D4E3-16CE-8B42-9C0B-1E01B8598246}" dt="2021-04-12T06:24:24.130" v="317" actId="478"/>
          <ac:spMkLst>
            <pc:docMk/>
            <pc:sldMk cId="1864428272" sldId="270"/>
            <ac:spMk id="10" creationId="{143F0513-9B66-6340-9BD2-7F1FC762E658}"/>
          </ac:spMkLst>
        </pc:spChg>
        <pc:spChg chg="mod">
          <ac:chgData name="Pur Marek" userId="aad4955b-e345-4266-89da-bcd61af1a738" providerId="ADAL" clId="{DD16D4E3-16CE-8B42-9C0B-1E01B8598246}" dt="2021-04-12T06:15:58.891" v="158" actId="14100"/>
          <ac:spMkLst>
            <pc:docMk/>
            <pc:sldMk cId="1864428272" sldId="270"/>
            <ac:spMk id="11" creationId="{94D50495-8451-7247-B00F-D46D39E0F405}"/>
          </ac:spMkLst>
        </pc:spChg>
        <pc:spChg chg="mod">
          <ac:chgData name="Pur Marek" userId="aad4955b-e345-4266-89da-bcd61af1a738" providerId="ADAL" clId="{DD16D4E3-16CE-8B42-9C0B-1E01B8598246}" dt="2021-04-12T07:15:12.045" v="1590" actId="20577"/>
          <ac:spMkLst>
            <pc:docMk/>
            <pc:sldMk cId="1864428272" sldId="270"/>
            <ac:spMk id="13" creationId="{521FBC35-1E99-AE4E-97BE-FA8E4DB49FCA}"/>
          </ac:spMkLst>
        </pc:spChg>
        <pc:spChg chg="mod">
          <ac:chgData name="Pur Marek" userId="aad4955b-e345-4266-89da-bcd61af1a738" providerId="ADAL" clId="{DD16D4E3-16CE-8B42-9C0B-1E01B8598246}" dt="2021-04-12T06:23:22.579" v="288" actId="20577"/>
          <ac:spMkLst>
            <pc:docMk/>
            <pc:sldMk cId="1864428272" sldId="270"/>
            <ac:spMk id="14" creationId="{C59E350D-A3C4-0C46-8CE2-D9AE725E21BF}"/>
          </ac:spMkLst>
        </pc:spChg>
        <pc:spChg chg="del">
          <ac:chgData name="Pur Marek" userId="aad4955b-e345-4266-89da-bcd61af1a738" providerId="ADAL" clId="{DD16D4E3-16CE-8B42-9C0B-1E01B8598246}" dt="2021-04-12T06:24:14.287" v="307" actId="478"/>
          <ac:spMkLst>
            <pc:docMk/>
            <pc:sldMk cId="1864428272" sldId="270"/>
            <ac:spMk id="15" creationId="{32BB1A6F-B5FC-7E4B-A374-AD5EC637FF21}"/>
          </ac:spMkLst>
        </pc:spChg>
        <pc:graphicFrameChg chg="mod">
          <ac:chgData name="Pur Marek" userId="aad4955b-e345-4266-89da-bcd61af1a738" providerId="ADAL" clId="{DD16D4E3-16CE-8B42-9C0B-1E01B8598246}" dt="2021-04-12T06:25:06.986" v="376" actId="20577"/>
          <ac:graphicFrameMkLst>
            <pc:docMk/>
            <pc:sldMk cId="1864428272" sldId="270"/>
            <ac:graphicFrameMk id="6" creationId="{AEC68227-F80F-3140-BDA9-140530C195B7}"/>
          </ac:graphicFrameMkLst>
        </pc:graphicFrameChg>
      </pc:sldChg>
      <pc:sldChg chg="delSp modSp add mod">
        <pc:chgData name="Pur Marek" userId="aad4955b-e345-4266-89da-bcd61af1a738" providerId="ADAL" clId="{DD16D4E3-16CE-8B42-9C0B-1E01B8598246}" dt="2021-04-12T06:33:34.436" v="635" actId="14100"/>
        <pc:sldMkLst>
          <pc:docMk/>
          <pc:sldMk cId="2587692450" sldId="271"/>
        </pc:sldMkLst>
        <pc:spChg chg="mod">
          <ac:chgData name="Pur Marek" userId="aad4955b-e345-4266-89da-bcd61af1a738" providerId="ADAL" clId="{DD16D4E3-16CE-8B42-9C0B-1E01B8598246}" dt="2021-04-12T06:28:54.317" v="527" actId="20577"/>
          <ac:spMkLst>
            <pc:docMk/>
            <pc:sldMk cId="2587692450" sldId="271"/>
            <ac:spMk id="2" creationId="{21C8963D-877B-7A47-A485-366F7FD60E95}"/>
          </ac:spMkLst>
        </pc:spChg>
        <pc:spChg chg="mod">
          <ac:chgData name="Pur Marek" userId="aad4955b-e345-4266-89da-bcd61af1a738" providerId="ADAL" clId="{DD16D4E3-16CE-8B42-9C0B-1E01B8598246}" dt="2021-04-12T06:33:34.436" v="635" actId="14100"/>
          <ac:spMkLst>
            <pc:docMk/>
            <pc:sldMk cId="2587692450" sldId="271"/>
            <ac:spMk id="8" creationId="{31E852F8-C0D1-AC4D-B65C-3B9A5A162240}"/>
          </ac:spMkLst>
        </pc:spChg>
        <pc:spChg chg="mod">
          <ac:chgData name="Pur Marek" userId="aad4955b-e345-4266-89da-bcd61af1a738" providerId="ADAL" clId="{DD16D4E3-16CE-8B42-9C0B-1E01B8598246}" dt="2021-04-12T06:33:19.504" v="631" actId="14100"/>
          <ac:spMkLst>
            <pc:docMk/>
            <pc:sldMk cId="2587692450" sldId="271"/>
            <ac:spMk id="11" creationId="{94D50495-8451-7247-B00F-D46D39E0F405}"/>
          </ac:spMkLst>
        </pc:spChg>
        <pc:spChg chg="mod">
          <ac:chgData name="Pur Marek" userId="aad4955b-e345-4266-89da-bcd61af1a738" providerId="ADAL" clId="{DD16D4E3-16CE-8B42-9C0B-1E01B8598246}" dt="2021-04-12T06:33:02.564" v="627" actId="14100"/>
          <ac:spMkLst>
            <pc:docMk/>
            <pc:sldMk cId="2587692450" sldId="271"/>
            <ac:spMk id="13" creationId="{521FBC35-1E99-AE4E-97BE-FA8E4DB49FCA}"/>
          </ac:spMkLst>
        </pc:spChg>
        <pc:spChg chg="del">
          <ac:chgData name="Pur Marek" userId="aad4955b-e345-4266-89da-bcd61af1a738" providerId="ADAL" clId="{DD16D4E3-16CE-8B42-9C0B-1E01B8598246}" dt="2021-04-12T06:30:51.461" v="619" actId="478"/>
          <ac:spMkLst>
            <pc:docMk/>
            <pc:sldMk cId="2587692450" sldId="271"/>
            <ac:spMk id="14" creationId="{C59E350D-A3C4-0C46-8CE2-D9AE725E21BF}"/>
          </ac:spMkLst>
        </pc:spChg>
        <pc:graphicFrameChg chg="mod">
          <ac:chgData name="Pur Marek" userId="aad4955b-e345-4266-89da-bcd61af1a738" providerId="ADAL" clId="{DD16D4E3-16CE-8B42-9C0B-1E01B8598246}" dt="2021-04-12T06:32:32.114" v="622"/>
          <ac:graphicFrameMkLst>
            <pc:docMk/>
            <pc:sldMk cId="2587692450" sldId="271"/>
            <ac:graphicFrameMk id="6" creationId="{AEC68227-F80F-3140-BDA9-140530C195B7}"/>
          </ac:graphicFrameMkLst>
        </pc:graphicFrameChg>
      </pc:sldChg>
      <pc:sldChg chg="addSp delSp modSp add mod">
        <pc:chgData name="Pur Marek" userId="aad4955b-e345-4266-89da-bcd61af1a738" providerId="ADAL" clId="{DD16D4E3-16CE-8B42-9C0B-1E01B8598246}" dt="2021-04-12T06:58:28.556" v="1588" actId="1076"/>
        <pc:sldMkLst>
          <pc:docMk/>
          <pc:sldMk cId="1902726933" sldId="272"/>
        </pc:sldMkLst>
        <pc:spChg chg="mod">
          <ac:chgData name="Pur Marek" userId="aad4955b-e345-4266-89da-bcd61af1a738" providerId="ADAL" clId="{DD16D4E3-16CE-8B42-9C0B-1E01B8598246}" dt="2021-04-12T06:49:19.796" v="1153" actId="20577"/>
          <ac:spMkLst>
            <pc:docMk/>
            <pc:sldMk cId="1902726933" sldId="272"/>
            <ac:spMk id="2" creationId="{21C8963D-877B-7A47-A485-366F7FD60E95}"/>
          </ac:spMkLst>
        </pc:spChg>
        <pc:spChg chg="mod">
          <ac:chgData name="Pur Marek" userId="aad4955b-e345-4266-89da-bcd61af1a738" providerId="ADAL" clId="{DD16D4E3-16CE-8B42-9C0B-1E01B8598246}" dt="2021-04-12T06:58:28.556" v="1588" actId="1076"/>
          <ac:spMkLst>
            <pc:docMk/>
            <pc:sldMk cId="1902726933" sldId="272"/>
            <ac:spMk id="4" creationId="{FAE8BF8D-6A59-D14C-89D4-45070B6C18CF}"/>
          </ac:spMkLst>
        </pc:spChg>
        <pc:picChg chg="add mod">
          <ac:chgData name="Pur Marek" userId="aad4955b-e345-4266-89da-bcd61af1a738" providerId="ADAL" clId="{DD16D4E3-16CE-8B42-9C0B-1E01B8598246}" dt="2021-04-12T06:54:29.160" v="1467" actId="1076"/>
          <ac:picMkLst>
            <pc:docMk/>
            <pc:sldMk cId="1902726933" sldId="272"/>
            <ac:picMk id="5" creationId="{7EFA9457-83AE-624A-9683-FA931A8B075B}"/>
          </ac:picMkLst>
        </pc:picChg>
        <pc:picChg chg="add mod">
          <ac:chgData name="Pur Marek" userId="aad4955b-e345-4266-89da-bcd61af1a738" providerId="ADAL" clId="{DD16D4E3-16CE-8B42-9C0B-1E01B8598246}" dt="2021-04-12T06:54:24.456" v="1466" actId="1076"/>
          <ac:picMkLst>
            <pc:docMk/>
            <pc:sldMk cId="1902726933" sldId="272"/>
            <ac:picMk id="6" creationId="{E0048688-120F-3045-8784-C7190A9EADF5}"/>
          </ac:picMkLst>
        </pc:picChg>
        <pc:picChg chg="del">
          <ac:chgData name="Pur Marek" userId="aad4955b-e345-4266-89da-bcd61af1a738" providerId="ADAL" clId="{DD16D4E3-16CE-8B42-9C0B-1E01B8598246}" dt="2021-04-12T06:53:49.264" v="1463" actId="478"/>
          <ac:picMkLst>
            <pc:docMk/>
            <pc:sldMk cId="1902726933" sldId="272"/>
            <ac:picMk id="7" creationId="{A54C7984-84D4-3C4D-B1A7-43BAA26DAB79}"/>
          </ac:picMkLst>
        </pc:picChg>
        <pc:picChg chg="add mod">
          <ac:chgData name="Pur Marek" userId="aad4955b-e345-4266-89da-bcd61af1a738" providerId="ADAL" clId="{DD16D4E3-16CE-8B42-9C0B-1E01B8598246}" dt="2021-04-12T06:54:33.215" v="1468" actId="1076"/>
          <ac:picMkLst>
            <pc:docMk/>
            <pc:sldMk cId="1902726933" sldId="272"/>
            <ac:picMk id="8" creationId="{62B65680-AEAA-C641-86B1-4FCDCF0BC75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5B603-607F-984A-AFA5-34F4D275D868}" type="doc">
      <dgm:prSet loTypeId="urn:microsoft.com/office/officeart/2005/8/layout/hProcess1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5A35B4-0A06-0C45-BC59-D2E38CBA9703}">
      <dgm:prSet phldrT="[Text]" custT="1"/>
      <dgm:spPr/>
      <dgm:t>
        <a:bodyPr/>
        <a:lstStyle/>
        <a:p>
          <a:r>
            <a:rPr lang="cs-CZ" sz="2000" b="1" dirty="0"/>
            <a:t>První odhad 25,93 </a:t>
          </a:r>
          <a:r>
            <a:rPr lang="cs-CZ" sz="2000" b="1" dirty="0" err="1"/>
            <a:t>mld</a:t>
          </a:r>
          <a:endParaRPr lang="cs-CZ" sz="2000" b="1" dirty="0"/>
        </a:p>
      </dgm:t>
    </dgm:pt>
    <dgm:pt modelId="{70AA3A15-208E-D347-8341-A0338B8B27A9}" type="parTrans" cxnId="{8ABF182B-EF8A-4543-89AA-1BBFC5C7B2ED}">
      <dgm:prSet/>
      <dgm:spPr/>
      <dgm:t>
        <a:bodyPr/>
        <a:lstStyle/>
        <a:p>
          <a:endParaRPr lang="cs-CZ"/>
        </a:p>
      </dgm:t>
    </dgm:pt>
    <dgm:pt modelId="{9573AD61-0DFC-C441-8354-24ADEC39399F}" type="sibTrans" cxnId="{8ABF182B-EF8A-4543-89AA-1BBFC5C7B2ED}">
      <dgm:prSet/>
      <dgm:spPr/>
      <dgm:t>
        <a:bodyPr/>
        <a:lstStyle/>
        <a:p>
          <a:endParaRPr lang="cs-CZ"/>
        </a:p>
      </dgm:t>
    </dgm:pt>
    <dgm:pt modelId="{D8855797-0AC2-AD46-8DFC-E8A7147E9D92}">
      <dgm:prSet phldrT="[Text]" custT="1"/>
      <dgm:spPr/>
      <dgm:t>
        <a:bodyPr/>
        <a:lstStyle/>
        <a:p>
          <a:r>
            <a:rPr lang="cs-CZ" sz="2000" dirty="0"/>
            <a:t> </a:t>
          </a:r>
          <a:r>
            <a:rPr lang="cs-CZ" sz="2000" b="1" dirty="0"/>
            <a:t>První konzultace</a:t>
          </a:r>
        </a:p>
        <a:p>
          <a:r>
            <a:rPr lang="cs-CZ" sz="2000" b="1" dirty="0"/>
            <a:t>15,16 </a:t>
          </a:r>
          <a:r>
            <a:rPr lang="cs-CZ" sz="2000" b="1" dirty="0" err="1"/>
            <a:t>mld</a:t>
          </a:r>
          <a:endParaRPr lang="cs-CZ" sz="2000" b="1" dirty="0"/>
        </a:p>
      </dgm:t>
    </dgm:pt>
    <dgm:pt modelId="{6C6D6D89-B497-7E4E-B32B-E7F70B46123F}" type="parTrans" cxnId="{713F8B51-C414-7349-83C4-D45C993FC6BA}">
      <dgm:prSet/>
      <dgm:spPr/>
      <dgm:t>
        <a:bodyPr/>
        <a:lstStyle/>
        <a:p>
          <a:endParaRPr lang="cs-CZ"/>
        </a:p>
      </dgm:t>
    </dgm:pt>
    <dgm:pt modelId="{2DE45D6D-E59F-2A49-9FAC-96ED2EBE5A19}" type="sibTrans" cxnId="{713F8B51-C414-7349-83C4-D45C993FC6BA}">
      <dgm:prSet/>
      <dgm:spPr/>
      <dgm:t>
        <a:bodyPr/>
        <a:lstStyle/>
        <a:p>
          <a:endParaRPr lang="cs-CZ"/>
        </a:p>
      </dgm:t>
    </dgm:pt>
    <dgm:pt modelId="{0EC9FE61-9A10-D540-9F87-C02A83B99F8D}">
      <dgm:prSet phldrT="[Text]" custT="1"/>
      <dgm:spPr/>
      <dgm:t>
        <a:bodyPr/>
        <a:lstStyle/>
        <a:p>
          <a:r>
            <a:rPr lang="cs-CZ" sz="2000" b="1" dirty="0"/>
            <a:t>Druhé konzultace 19,97 </a:t>
          </a:r>
          <a:r>
            <a:rPr lang="cs-CZ" sz="2000" b="1" dirty="0" err="1"/>
            <a:t>mld</a:t>
          </a:r>
          <a:endParaRPr lang="cs-CZ" sz="2000" b="1" dirty="0"/>
        </a:p>
      </dgm:t>
    </dgm:pt>
    <dgm:pt modelId="{3CF6B5BD-57EC-844A-8CE9-8C4FD05D812E}" type="parTrans" cxnId="{9C2BC097-A2B1-E440-8D47-DD632754B16F}">
      <dgm:prSet/>
      <dgm:spPr/>
      <dgm:t>
        <a:bodyPr/>
        <a:lstStyle/>
        <a:p>
          <a:endParaRPr lang="cs-CZ"/>
        </a:p>
      </dgm:t>
    </dgm:pt>
    <dgm:pt modelId="{485FA074-3CFA-7F4C-9821-7B527C962F66}" type="sibTrans" cxnId="{9C2BC097-A2B1-E440-8D47-DD632754B16F}">
      <dgm:prSet/>
      <dgm:spPr/>
      <dgm:t>
        <a:bodyPr/>
        <a:lstStyle/>
        <a:p>
          <a:endParaRPr lang="cs-CZ"/>
        </a:p>
      </dgm:t>
    </dgm:pt>
    <dgm:pt modelId="{E4FD05E6-D8FC-A84E-8263-A90B0F06B5CB}">
      <dgm:prSet custT="1"/>
      <dgm:spPr/>
      <dgm:t>
        <a:bodyPr/>
        <a:lstStyle/>
        <a:p>
          <a:r>
            <a:rPr lang="cs-CZ" sz="2000" b="1" dirty="0"/>
            <a:t>Skutečná alokace 9,158 </a:t>
          </a:r>
          <a:r>
            <a:rPr lang="cs-CZ" sz="2000" b="1" dirty="0" err="1"/>
            <a:t>mld</a:t>
          </a:r>
          <a:endParaRPr lang="cs-CZ" sz="2000" b="1" dirty="0"/>
        </a:p>
      </dgm:t>
    </dgm:pt>
    <dgm:pt modelId="{28D58790-E123-E149-B5E7-5485F6254990}" type="parTrans" cxnId="{70A3F47A-C5F7-6842-B252-6F06EC9C8A50}">
      <dgm:prSet/>
      <dgm:spPr/>
      <dgm:t>
        <a:bodyPr/>
        <a:lstStyle/>
        <a:p>
          <a:endParaRPr lang="cs-CZ"/>
        </a:p>
      </dgm:t>
    </dgm:pt>
    <dgm:pt modelId="{39468CAA-4FD7-E045-AE50-D86E01D48763}" type="sibTrans" cxnId="{70A3F47A-C5F7-6842-B252-6F06EC9C8A50}">
      <dgm:prSet/>
      <dgm:spPr/>
      <dgm:t>
        <a:bodyPr/>
        <a:lstStyle/>
        <a:p>
          <a:endParaRPr lang="cs-CZ"/>
        </a:p>
      </dgm:t>
    </dgm:pt>
    <dgm:pt modelId="{64B098F3-4194-0342-916E-F4F6ED0F6D6D}">
      <dgm:prSet custT="1"/>
      <dgm:spPr/>
      <dgm:t>
        <a:bodyPr/>
        <a:lstStyle/>
        <a:p>
          <a:r>
            <a:rPr lang="cs-CZ" sz="2000" b="1" dirty="0"/>
            <a:t>Aktuální záměry  10,087 </a:t>
          </a:r>
          <a:r>
            <a:rPr lang="cs-CZ" sz="2000" b="1" dirty="0" err="1"/>
            <a:t>mld</a:t>
          </a:r>
          <a:endParaRPr lang="cs-CZ" sz="2000" b="1" dirty="0"/>
        </a:p>
      </dgm:t>
    </dgm:pt>
    <dgm:pt modelId="{EF396FF0-041C-F944-965A-75D7717AD2FC}" type="parTrans" cxnId="{B8C8B957-1AB0-E546-BFFE-2029A875326F}">
      <dgm:prSet/>
      <dgm:spPr/>
      <dgm:t>
        <a:bodyPr/>
        <a:lstStyle/>
        <a:p>
          <a:endParaRPr lang="cs-CZ"/>
        </a:p>
      </dgm:t>
    </dgm:pt>
    <dgm:pt modelId="{6344E353-C1C3-9B4F-80A1-7D416118FC39}" type="sibTrans" cxnId="{B8C8B957-1AB0-E546-BFFE-2029A875326F}">
      <dgm:prSet/>
      <dgm:spPr/>
      <dgm:t>
        <a:bodyPr/>
        <a:lstStyle/>
        <a:p>
          <a:endParaRPr lang="cs-CZ"/>
        </a:p>
      </dgm:t>
    </dgm:pt>
    <dgm:pt modelId="{FDAA2E15-18E3-F24A-8A4B-6D4ABBE117D8}">
      <dgm:prSet custT="1"/>
      <dgm:spPr/>
      <dgm:t>
        <a:bodyPr/>
        <a:lstStyle/>
        <a:p>
          <a:r>
            <a:rPr lang="cs-CZ" sz="2000" b="1" dirty="0"/>
            <a:t>Návrh do MPŘ </a:t>
          </a:r>
        </a:p>
        <a:p>
          <a:r>
            <a:rPr lang="cs-CZ" sz="2000" b="1" dirty="0"/>
            <a:t>13,068 </a:t>
          </a:r>
          <a:r>
            <a:rPr lang="cs-CZ" sz="2000" b="1" dirty="0" err="1"/>
            <a:t>mld</a:t>
          </a:r>
          <a:endParaRPr lang="cs-CZ" sz="2000" b="1" dirty="0"/>
        </a:p>
      </dgm:t>
    </dgm:pt>
    <dgm:pt modelId="{C6965E1E-47E1-7A42-895D-92AB02C2E5EE}" type="parTrans" cxnId="{325D8FBB-D7FC-4545-9A3B-342888261AC5}">
      <dgm:prSet/>
      <dgm:spPr/>
      <dgm:t>
        <a:bodyPr/>
        <a:lstStyle/>
        <a:p>
          <a:endParaRPr lang="cs-CZ"/>
        </a:p>
      </dgm:t>
    </dgm:pt>
    <dgm:pt modelId="{836B00CE-37E7-6B4C-A33B-D7E66AAA12A4}" type="sibTrans" cxnId="{325D8FBB-D7FC-4545-9A3B-342888261AC5}">
      <dgm:prSet/>
      <dgm:spPr/>
      <dgm:t>
        <a:bodyPr/>
        <a:lstStyle/>
        <a:p>
          <a:endParaRPr lang="cs-CZ"/>
        </a:p>
      </dgm:t>
    </dgm:pt>
    <dgm:pt modelId="{7D5C0EFF-DA7F-6B4A-AF13-AE02F6EA9177}" type="pres">
      <dgm:prSet presAssocID="{6CA5B603-607F-984A-AFA5-34F4D275D868}" presName="Name0" presStyleCnt="0">
        <dgm:presLayoutVars>
          <dgm:dir/>
          <dgm:resizeHandles val="exact"/>
        </dgm:presLayoutVars>
      </dgm:prSet>
      <dgm:spPr/>
    </dgm:pt>
    <dgm:pt modelId="{DAE37F88-30DD-A741-A298-A8B5E8A1FB24}" type="pres">
      <dgm:prSet presAssocID="{6CA5B603-607F-984A-AFA5-34F4D275D868}" presName="arrow" presStyleLbl="bgShp" presStyleIdx="0" presStyleCnt="1"/>
      <dgm:spPr/>
    </dgm:pt>
    <dgm:pt modelId="{A9A2F531-6855-0A4A-AB28-8377B0F23B8D}" type="pres">
      <dgm:prSet presAssocID="{6CA5B603-607F-984A-AFA5-34F4D275D868}" presName="points" presStyleCnt="0"/>
      <dgm:spPr/>
    </dgm:pt>
    <dgm:pt modelId="{A4D539B3-FD90-0A48-94C6-B66A50396349}" type="pres">
      <dgm:prSet presAssocID="{385A35B4-0A06-0C45-BC59-D2E38CBA9703}" presName="compositeA" presStyleCnt="0"/>
      <dgm:spPr/>
    </dgm:pt>
    <dgm:pt modelId="{F838347A-76C5-C24C-904F-340EF9439B3B}" type="pres">
      <dgm:prSet presAssocID="{385A35B4-0A06-0C45-BC59-D2E38CBA9703}" presName="textA" presStyleLbl="revTx" presStyleIdx="0" presStyleCnt="6" custScaleX="74616">
        <dgm:presLayoutVars>
          <dgm:bulletEnabled val="1"/>
        </dgm:presLayoutVars>
      </dgm:prSet>
      <dgm:spPr/>
    </dgm:pt>
    <dgm:pt modelId="{FCCBAA6A-037C-714E-9CF5-0B659B8D90C1}" type="pres">
      <dgm:prSet presAssocID="{385A35B4-0A06-0C45-BC59-D2E38CBA9703}" presName="circleA" presStyleLbl="node1" presStyleIdx="0" presStyleCnt="6"/>
      <dgm:spPr/>
    </dgm:pt>
    <dgm:pt modelId="{73D85D21-7376-0241-8CE9-26CE541B6720}" type="pres">
      <dgm:prSet presAssocID="{385A35B4-0A06-0C45-BC59-D2E38CBA9703}" presName="spaceA" presStyleCnt="0"/>
      <dgm:spPr/>
    </dgm:pt>
    <dgm:pt modelId="{8148739E-E25F-5046-BBDF-51D884E7C9CF}" type="pres">
      <dgm:prSet presAssocID="{9573AD61-0DFC-C441-8354-24ADEC39399F}" presName="space" presStyleCnt="0"/>
      <dgm:spPr/>
    </dgm:pt>
    <dgm:pt modelId="{A25DDA1F-FAD7-5842-8F2A-5C0116840B28}" type="pres">
      <dgm:prSet presAssocID="{D8855797-0AC2-AD46-8DFC-E8A7147E9D92}" presName="compositeB" presStyleCnt="0"/>
      <dgm:spPr/>
    </dgm:pt>
    <dgm:pt modelId="{D58C2370-B666-5C42-BE5D-C96301FA88CA}" type="pres">
      <dgm:prSet presAssocID="{D8855797-0AC2-AD46-8DFC-E8A7147E9D92}" presName="textB" presStyleLbl="revTx" presStyleIdx="1" presStyleCnt="6">
        <dgm:presLayoutVars>
          <dgm:bulletEnabled val="1"/>
        </dgm:presLayoutVars>
      </dgm:prSet>
      <dgm:spPr/>
    </dgm:pt>
    <dgm:pt modelId="{AD1DBDE4-8E5F-774F-AF99-16356ACB1CE1}" type="pres">
      <dgm:prSet presAssocID="{D8855797-0AC2-AD46-8DFC-E8A7147E9D92}" presName="circleB" presStyleLbl="node1" presStyleIdx="1" presStyleCnt="6"/>
      <dgm:spPr/>
    </dgm:pt>
    <dgm:pt modelId="{B26A2155-B6C3-A344-AF4D-E73B9AB8F1FF}" type="pres">
      <dgm:prSet presAssocID="{D8855797-0AC2-AD46-8DFC-E8A7147E9D92}" presName="spaceB" presStyleCnt="0"/>
      <dgm:spPr/>
    </dgm:pt>
    <dgm:pt modelId="{459A34F6-06AB-B445-BFE0-27EAD03A2EEE}" type="pres">
      <dgm:prSet presAssocID="{2DE45D6D-E59F-2A49-9FAC-96ED2EBE5A19}" presName="space" presStyleCnt="0"/>
      <dgm:spPr/>
    </dgm:pt>
    <dgm:pt modelId="{CC684A78-FFC9-E44F-9E79-AB71E73C1877}" type="pres">
      <dgm:prSet presAssocID="{0EC9FE61-9A10-D540-9F87-C02A83B99F8D}" presName="compositeA" presStyleCnt="0"/>
      <dgm:spPr/>
    </dgm:pt>
    <dgm:pt modelId="{3E10BBC5-EDA5-8245-B4BC-D6FDCBBB8B3B}" type="pres">
      <dgm:prSet presAssocID="{0EC9FE61-9A10-D540-9F87-C02A83B99F8D}" presName="textA" presStyleLbl="revTx" presStyleIdx="2" presStyleCnt="6">
        <dgm:presLayoutVars>
          <dgm:bulletEnabled val="1"/>
        </dgm:presLayoutVars>
      </dgm:prSet>
      <dgm:spPr/>
    </dgm:pt>
    <dgm:pt modelId="{8B21F5C6-3D43-C246-83EA-A23B1D0BA51B}" type="pres">
      <dgm:prSet presAssocID="{0EC9FE61-9A10-D540-9F87-C02A83B99F8D}" presName="circleA" presStyleLbl="node1" presStyleIdx="2" presStyleCnt="6"/>
      <dgm:spPr/>
    </dgm:pt>
    <dgm:pt modelId="{A46E1584-15F1-5D47-B9D9-E24DD401BE4A}" type="pres">
      <dgm:prSet presAssocID="{0EC9FE61-9A10-D540-9F87-C02A83B99F8D}" presName="spaceA" presStyleCnt="0"/>
      <dgm:spPr/>
    </dgm:pt>
    <dgm:pt modelId="{DD56EAF4-93C9-1A4B-BD3E-A620EFD7799B}" type="pres">
      <dgm:prSet presAssocID="{485FA074-3CFA-7F4C-9821-7B527C962F66}" presName="space" presStyleCnt="0"/>
      <dgm:spPr/>
    </dgm:pt>
    <dgm:pt modelId="{4CA08C9B-55C2-2C44-A8C1-C898B642F8E5}" type="pres">
      <dgm:prSet presAssocID="{E4FD05E6-D8FC-A84E-8263-A90B0F06B5CB}" presName="compositeB" presStyleCnt="0"/>
      <dgm:spPr/>
    </dgm:pt>
    <dgm:pt modelId="{68A74BB0-F164-C648-ADD2-7F71588190C6}" type="pres">
      <dgm:prSet presAssocID="{E4FD05E6-D8FC-A84E-8263-A90B0F06B5CB}" presName="textB" presStyleLbl="revTx" presStyleIdx="3" presStyleCnt="6">
        <dgm:presLayoutVars>
          <dgm:bulletEnabled val="1"/>
        </dgm:presLayoutVars>
      </dgm:prSet>
      <dgm:spPr/>
    </dgm:pt>
    <dgm:pt modelId="{C38D60E6-3AF1-8D43-B87C-976AFEC85F18}" type="pres">
      <dgm:prSet presAssocID="{E4FD05E6-D8FC-A84E-8263-A90B0F06B5CB}" presName="circleB" presStyleLbl="node1" presStyleIdx="3" presStyleCnt="6"/>
      <dgm:spPr/>
    </dgm:pt>
    <dgm:pt modelId="{E70146D9-2575-4E48-BBFE-2A5B40908149}" type="pres">
      <dgm:prSet presAssocID="{E4FD05E6-D8FC-A84E-8263-A90B0F06B5CB}" presName="spaceB" presStyleCnt="0"/>
      <dgm:spPr/>
    </dgm:pt>
    <dgm:pt modelId="{8C8EF4D7-FCA3-E74A-985F-6E68C3B3B82C}" type="pres">
      <dgm:prSet presAssocID="{39468CAA-4FD7-E045-AE50-D86E01D48763}" presName="space" presStyleCnt="0"/>
      <dgm:spPr/>
    </dgm:pt>
    <dgm:pt modelId="{0CFBAC69-0D3E-D04A-AB39-4653B77935B5}" type="pres">
      <dgm:prSet presAssocID="{FDAA2E15-18E3-F24A-8A4B-6D4ABBE117D8}" presName="compositeA" presStyleCnt="0"/>
      <dgm:spPr/>
    </dgm:pt>
    <dgm:pt modelId="{C5225E0B-CB9F-AC43-89BD-9C3FE14D6925}" type="pres">
      <dgm:prSet presAssocID="{FDAA2E15-18E3-F24A-8A4B-6D4ABBE117D8}" presName="textA" presStyleLbl="revTx" presStyleIdx="4" presStyleCnt="6">
        <dgm:presLayoutVars>
          <dgm:bulletEnabled val="1"/>
        </dgm:presLayoutVars>
      </dgm:prSet>
      <dgm:spPr/>
    </dgm:pt>
    <dgm:pt modelId="{6889CB99-3628-A548-BFDC-25569C6922F7}" type="pres">
      <dgm:prSet presAssocID="{FDAA2E15-18E3-F24A-8A4B-6D4ABBE117D8}" presName="circleA" presStyleLbl="node1" presStyleIdx="4" presStyleCnt="6"/>
      <dgm:spPr/>
    </dgm:pt>
    <dgm:pt modelId="{0D0B3B2A-853F-F84B-B71D-3D047B3D0110}" type="pres">
      <dgm:prSet presAssocID="{FDAA2E15-18E3-F24A-8A4B-6D4ABBE117D8}" presName="spaceA" presStyleCnt="0"/>
      <dgm:spPr/>
    </dgm:pt>
    <dgm:pt modelId="{93F198F8-A306-8E41-9177-94AC21248C0A}" type="pres">
      <dgm:prSet presAssocID="{836B00CE-37E7-6B4C-A33B-D7E66AAA12A4}" presName="space" presStyleCnt="0"/>
      <dgm:spPr/>
    </dgm:pt>
    <dgm:pt modelId="{47D14625-12D6-7C45-A8E0-4060E17BC87B}" type="pres">
      <dgm:prSet presAssocID="{64B098F3-4194-0342-916E-F4F6ED0F6D6D}" presName="compositeB" presStyleCnt="0"/>
      <dgm:spPr/>
    </dgm:pt>
    <dgm:pt modelId="{4558A6EC-75FB-E84A-B6B5-E431402E7721}" type="pres">
      <dgm:prSet presAssocID="{64B098F3-4194-0342-916E-F4F6ED0F6D6D}" presName="textB" presStyleLbl="revTx" presStyleIdx="5" presStyleCnt="6">
        <dgm:presLayoutVars>
          <dgm:bulletEnabled val="1"/>
        </dgm:presLayoutVars>
      </dgm:prSet>
      <dgm:spPr/>
    </dgm:pt>
    <dgm:pt modelId="{1C43CDEC-98F8-2F4A-82FE-F90E26BB18A3}" type="pres">
      <dgm:prSet presAssocID="{64B098F3-4194-0342-916E-F4F6ED0F6D6D}" presName="circleB" presStyleLbl="node1" presStyleIdx="5" presStyleCnt="6"/>
      <dgm:spPr/>
    </dgm:pt>
    <dgm:pt modelId="{C2A083F2-A362-7241-AF35-9FB771C1F289}" type="pres">
      <dgm:prSet presAssocID="{64B098F3-4194-0342-916E-F4F6ED0F6D6D}" presName="spaceB" presStyleCnt="0"/>
      <dgm:spPr/>
    </dgm:pt>
  </dgm:ptLst>
  <dgm:cxnLst>
    <dgm:cxn modelId="{9CE44911-4F13-6A4A-880D-BC2885E942D8}" type="presOf" srcId="{FDAA2E15-18E3-F24A-8A4B-6D4ABBE117D8}" destId="{C5225E0B-CB9F-AC43-89BD-9C3FE14D6925}" srcOrd="0" destOrd="0" presId="urn:microsoft.com/office/officeart/2005/8/layout/hProcess11"/>
    <dgm:cxn modelId="{85C25017-C626-5643-AE87-BE582B36080D}" type="presOf" srcId="{E4FD05E6-D8FC-A84E-8263-A90B0F06B5CB}" destId="{68A74BB0-F164-C648-ADD2-7F71588190C6}" srcOrd="0" destOrd="0" presId="urn:microsoft.com/office/officeart/2005/8/layout/hProcess11"/>
    <dgm:cxn modelId="{FB68BD1F-BE38-8B43-957B-CF3FE30847ED}" type="presOf" srcId="{385A35B4-0A06-0C45-BC59-D2E38CBA9703}" destId="{F838347A-76C5-C24C-904F-340EF9439B3B}" srcOrd="0" destOrd="0" presId="urn:microsoft.com/office/officeart/2005/8/layout/hProcess11"/>
    <dgm:cxn modelId="{8ABF182B-EF8A-4543-89AA-1BBFC5C7B2ED}" srcId="{6CA5B603-607F-984A-AFA5-34F4D275D868}" destId="{385A35B4-0A06-0C45-BC59-D2E38CBA9703}" srcOrd="0" destOrd="0" parTransId="{70AA3A15-208E-D347-8341-A0338B8B27A9}" sibTransId="{9573AD61-0DFC-C441-8354-24ADEC39399F}"/>
    <dgm:cxn modelId="{713F8B51-C414-7349-83C4-D45C993FC6BA}" srcId="{6CA5B603-607F-984A-AFA5-34F4D275D868}" destId="{D8855797-0AC2-AD46-8DFC-E8A7147E9D92}" srcOrd="1" destOrd="0" parTransId="{6C6D6D89-B497-7E4E-B32B-E7F70B46123F}" sibTransId="{2DE45D6D-E59F-2A49-9FAC-96ED2EBE5A19}"/>
    <dgm:cxn modelId="{B8C8B957-1AB0-E546-BFFE-2029A875326F}" srcId="{6CA5B603-607F-984A-AFA5-34F4D275D868}" destId="{64B098F3-4194-0342-916E-F4F6ED0F6D6D}" srcOrd="5" destOrd="0" parTransId="{EF396FF0-041C-F944-965A-75D7717AD2FC}" sibTransId="{6344E353-C1C3-9B4F-80A1-7D416118FC39}"/>
    <dgm:cxn modelId="{ECA6FC64-04AC-4A41-BC33-AD5A34CE4787}" type="presOf" srcId="{6CA5B603-607F-984A-AFA5-34F4D275D868}" destId="{7D5C0EFF-DA7F-6B4A-AF13-AE02F6EA9177}" srcOrd="0" destOrd="0" presId="urn:microsoft.com/office/officeart/2005/8/layout/hProcess11"/>
    <dgm:cxn modelId="{70A3F47A-C5F7-6842-B252-6F06EC9C8A50}" srcId="{6CA5B603-607F-984A-AFA5-34F4D275D868}" destId="{E4FD05E6-D8FC-A84E-8263-A90B0F06B5CB}" srcOrd="3" destOrd="0" parTransId="{28D58790-E123-E149-B5E7-5485F6254990}" sibTransId="{39468CAA-4FD7-E045-AE50-D86E01D48763}"/>
    <dgm:cxn modelId="{04650986-2DFE-CD4A-A25C-1A0227B63BF5}" type="presOf" srcId="{0EC9FE61-9A10-D540-9F87-C02A83B99F8D}" destId="{3E10BBC5-EDA5-8245-B4BC-D6FDCBBB8B3B}" srcOrd="0" destOrd="0" presId="urn:microsoft.com/office/officeart/2005/8/layout/hProcess11"/>
    <dgm:cxn modelId="{9C2BC097-A2B1-E440-8D47-DD632754B16F}" srcId="{6CA5B603-607F-984A-AFA5-34F4D275D868}" destId="{0EC9FE61-9A10-D540-9F87-C02A83B99F8D}" srcOrd="2" destOrd="0" parTransId="{3CF6B5BD-57EC-844A-8CE9-8C4FD05D812E}" sibTransId="{485FA074-3CFA-7F4C-9821-7B527C962F66}"/>
    <dgm:cxn modelId="{4112DF99-92B0-8E4C-AD37-63A9B0238F8A}" type="presOf" srcId="{D8855797-0AC2-AD46-8DFC-E8A7147E9D92}" destId="{D58C2370-B666-5C42-BE5D-C96301FA88CA}" srcOrd="0" destOrd="0" presId="urn:microsoft.com/office/officeart/2005/8/layout/hProcess11"/>
    <dgm:cxn modelId="{D185979C-E173-C545-9732-E7E5F5F103BA}" type="presOf" srcId="{64B098F3-4194-0342-916E-F4F6ED0F6D6D}" destId="{4558A6EC-75FB-E84A-B6B5-E431402E7721}" srcOrd="0" destOrd="0" presId="urn:microsoft.com/office/officeart/2005/8/layout/hProcess11"/>
    <dgm:cxn modelId="{325D8FBB-D7FC-4545-9A3B-342888261AC5}" srcId="{6CA5B603-607F-984A-AFA5-34F4D275D868}" destId="{FDAA2E15-18E3-F24A-8A4B-6D4ABBE117D8}" srcOrd="4" destOrd="0" parTransId="{C6965E1E-47E1-7A42-895D-92AB02C2E5EE}" sibTransId="{836B00CE-37E7-6B4C-A33B-D7E66AAA12A4}"/>
    <dgm:cxn modelId="{043B9A75-52DF-1542-8AFF-E94324BAE640}" type="presParOf" srcId="{7D5C0EFF-DA7F-6B4A-AF13-AE02F6EA9177}" destId="{DAE37F88-30DD-A741-A298-A8B5E8A1FB24}" srcOrd="0" destOrd="0" presId="urn:microsoft.com/office/officeart/2005/8/layout/hProcess11"/>
    <dgm:cxn modelId="{A720F31F-9A5D-2E4A-AAB3-418E95FAAD9A}" type="presParOf" srcId="{7D5C0EFF-DA7F-6B4A-AF13-AE02F6EA9177}" destId="{A9A2F531-6855-0A4A-AB28-8377B0F23B8D}" srcOrd="1" destOrd="0" presId="urn:microsoft.com/office/officeart/2005/8/layout/hProcess11"/>
    <dgm:cxn modelId="{619B0175-2C2F-784A-B160-D176266C1DF4}" type="presParOf" srcId="{A9A2F531-6855-0A4A-AB28-8377B0F23B8D}" destId="{A4D539B3-FD90-0A48-94C6-B66A50396349}" srcOrd="0" destOrd="0" presId="urn:microsoft.com/office/officeart/2005/8/layout/hProcess11"/>
    <dgm:cxn modelId="{61B8959F-0C10-5541-8E9B-EA44792F8464}" type="presParOf" srcId="{A4D539B3-FD90-0A48-94C6-B66A50396349}" destId="{F838347A-76C5-C24C-904F-340EF9439B3B}" srcOrd="0" destOrd="0" presId="urn:microsoft.com/office/officeart/2005/8/layout/hProcess11"/>
    <dgm:cxn modelId="{5492A000-C8F2-8944-93C3-414A954567D1}" type="presParOf" srcId="{A4D539B3-FD90-0A48-94C6-B66A50396349}" destId="{FCCBAA6A-037C-714E-9CF5-0B659B8D90C1}" srcOrd="1" destOrd="0" presId="urn:microsoft.com/office/officeart/2005/8/layout/hProcess11"/>
    <dgm:cxn modelId="{10A42EA8-F5D0-374B-B905-2844339ACAA7}" type="presParOf" srcId="{A4D539B3-FD90-0A48-94C6-B66A50396349}" destId="{73D85D21-7376-0241-8CE9-26CE541B6720}" srcOrd="2" destOrd="0" presId="urn:microsoft.com/office/officeart/2005/8/layout/hProcess11"/>
    <dgm:cxn modelId="{32E5BDCD-C9CF-294C-98A8-568217C207B6}" type="presParOf" srcId="{A9A2F531-6855-0A4A-AB28-8377B0F23B8D}" destId="{8148739E-E25F-5046-BBDF-51D884E7C9CF}" srcOrd="1" destOrd="0" presId="urn:microsoft.com/office/officeart/2005/8/layout/hProcess11"/>
    <dgm:cxn modelId="{E4D4FD98-5FC1-F842-84C0-126287CA26D1}" type="presParOf" srcId="{A9A2F531-6855-0A4A-AB28-8377B0F23B8D}" destId="{A25DDA1F-FAD7-5842-8F2A-5C0116840B28}" srcOrd="2" destOrd="0" presId="urn:microsoft.com/office/officeart/2005/8/layout/hProcess11"/>
    <dgm:cxn modelId="{B7E32E5B-BBD7-DE46-9BC2-9BCECCCA29D6}" type="presParOf" srcId="{A25DDA1F-FAD7-5842-8F2A-5C0116840B28}" destId="{D58C2370-B666-5C42-BE5D-C96301FA88CA}" srcOrd="0" destOrd="0" presId="urn:microsoft.com/office/officeart/2005/8/layout/hProcess11"/>
    <dgm:cxn modelId="{3009D988-D504-0244-9A91-1AFBB97E8CEA}" type="presParOf" srcId="{A25DDA1F-FAD7-5842-8F2A-5C0116840B28}" destId="{AD1DBDE4-8E5F-774F-AF99-16356ACB1CE1}" srcOrd="1" destOrd="0" presId="urn:microsoft.com/office/officeart/2005/8/layout/hProcess11"/>
    <dgm:cxn modelId="{E5CD13B8-004A-544C-965E-3F175DDE01CC}" type="presParOf" srcId="{A25DDA1F-FAD7-5842-8F2A-5C0116840B28}" destId="{B26A2155-B6C3-A344-AF4D-E73B9AB8F1FF}" srcOrd="2" destOrd="0" presId="urn:microsoft.com/office/officeart/2005/8/layout/hProcess11"/>
    <dgm:cxn modelId="{9526BA20-8518-6947-99F5-4A530C4617A3}" type="presParOf" srcId="{A9A2F531-6855-0A4A-AB28-8377B0F23B8D}" destId="{459A34F6-06AB-B445-BFE0-27EAD03A2EEE}" srcOrd="3" destOrd="0" presId="urn:microsoft.com/office/officeart/2005/8/layout/hProcess11"/>
    <dgm:cxn modelId="{FC5994F5-1D9F-7644-B4AA-D166C791214C}" type="presParOf" srcId="{A9A2F531-6855-0A4A-AB28-8377B0F23B8D}" destId="{CC684A78-FFC9-E44F-9E79-AB71E73C1877}" srcOrd="4" destOrd="0" presId="urn:microsoft.com/office/officeart/2005/8/layout/hProcess11"/>
    <dgm:cxn modelId="{4CC0EBE9-9E7A-264E-A6FE-19140962F502}" type="presParOf" srcId="{CC684A78-FFC9-E44F-9E79-AB71E73C1877}" destId="{3E10BBC5-EDA5-8245-B4BC-D6FDCBBB8B3B}" srcOrd="0" destOrd="0" presId="urn:microsoft.com/office/officeart/2005/8/layout/hProcess11"/>
    <dgm:cxn modelId="{9D935D16-2008-304D-9C47-620390CC0611}" type="presParOf" srcId="{CC684A78-FFC9-E44F-9E79-AB71E73C1877}" destId="{8B21F5C6-3D43-C246-83EA-A23B1D0BA51B}" srcOrd="1" destOrd="0" presId="urn:microsoft.com/office/officeart/2005/8/layout/hProcess11"/>
    <dgm:cxn modelId="{72BD96E6-D817-084D-B08B-EABD2BDFDA30}" type="presParOf" srcId="{CC684A78-FFC9-E44F-9E79-AB71E73C1877}" destId="{A46E1584-15F1-5D47-B9D9-E24DD401BE4A}" srcOrd="2" destOrd="0" presId="urn:microsoft.com/office/officeart/2005/8/layout/hProcess11"/>
    <dgm:cxn modelId="{3C51AECF-E1A7-C446-9B30-0CDF837176E0}" type="presParOf" srcId="{A9A2F531-6855-0A4A-AB28-8377B0F23B8D}" destId="{DD56EAF4-93C9-1A4B-BD3E-A620EFD7799B}" srcOrd="5" destOrd="0" presId="urn:microsoft.com/office/officeart/2005/8/layout/hProcess11"/>
    <dgm:cxn modelId="{6B4B6231-D31D-0C4A-A4CE-EC4C770F5688}" type="presParOf" srcId="{A9A2F531-6855-0A4A-AB28-8377B0F23B8D}" destId="{4CA08C9B-55C2-2C44-A8C1-C898B642F8E5}" srcOrd="6" destOrd="0" presId="urn:microsoft.com/office/officeart/2005/8/layout/hProcess11"/>
    <dgm:cxn modelId="{99B04F6F-F139-F147-97A2-AD670ACA6A5A}" type="presParOf" srcId="{4CA08C9B-55C2-2C44-A8C1-C898B642F8E5}" destId="{68A74BB0-F164-C648-ADD2-7F71588190C6}" srcOrd="0" destOrd="0" presId="urn:microsoft.com/office/officeart/2005/8/layout/hProcess11"/>
    <dgm:cxn modelId="{25101DB1-FECA-D545-AB5F-9CEC5BD37F88}" type="presParOf" srcId="{4CA08C9B-55C2-2C44-A8C1-C898B642F8E5}" destId="{C38D60E6-3AF1-8D43-B87C-976AFEC85F18}" srcOrd="1" destOrd="0" presId="urn:microsoft.com/office/officeart/2005/8/layout/hProcess11"/>
    <dgm:cxn modelId="{87C4A93E-0A3F-CD45-B146-AB9274B55024}" type="presParOf" srcId="{4CA08C9B-55C2-2C44-A8C1-C898B642F8E5}" destId="{E70146D9-2575-4E48-BBFE-2A5B40908149}" srcOrd="2" destOrd="0" presId="urn:microsoft.com/office/officeart/2005/8/layout/hProcess11"/>
    <dgm:cxn modelId="{FB19005C-9DA7-704C-AC77-B9E02124676C}" type="presParOf" srcId="{A9A2F531-6855-0A4A-AB28-8377B0F23B8D}" destId="{8C8EF4D7-FCA3-E74A-985F-6E68C3B3B82C}" srcOrd="7" destOrd="0" presId="urn:microsoft.com/office/officeart/2005/8/layout/hProcess11"/>
    <dgm:cxn modelId="{B670112E-570B-D04C-B8E4-EEF88F208BF7}" type="presParOf" srcId="{A9A2F531-6855-0A4A-AB28-8377B0F23B8D}" destId="{0CFBAC69-0D3E-D04A-AB39-4653B77935B5}" srcOrd="8" destOrd="0" presId="urn:microsoft.com/office/officeart/2005/8/layout/hProcess11"/>
    <dgm:cxn modelId="{538911FD-0A5E-8B47-8E2F-424E99C4FF95}" type="presParOf" srcId="{0CFBAC69-0D3E-D04A-AB39-4653B77935B5}" destId="{C5225E0B-CB9F-AC43-89BD-9C3FE14D6925}" srcOrd="0" destOrd="0" presId="urn:microsoft.com/office/officeart/2005/8/layout/hProcess11"/>
    <dgm:cxn modelId="{C004818C-0BE2-994E-8F87-12DCEF23174C}" type="presParOf" srcId="{0CFBAC69-0D3E-D04A-AB39-4653B77935B5}" destId="{6889CB99-3628-A548-BFDC-25569C6922F7}" srcOrd="1" destOrd="0" presId="urn:microsoft.com/office/officeart/2005/8/layout/hProcess11"/>
    <dgm:cxn modelId="{2F3C6590-877A-494E-999D-92F0FE91DD5B}" type="presParOf" srcId="{0CFBAC69-0D3E-D04A-AB39-4653B77935B5}" destId="{0D0B3B2A-853F-F84B-B71D-3D047B3D0110}" srcOrd="2" destOrd="0" presId="urn:microsoft.com/office/officeart/2005/8/layout/hProcess11"/>
    <dgm:cxn modelId="{CC96EEF3-5553-EC40-809C-C954788B1503}" type="presParOf" srcId="{A9A2F531-6855-0A4A-AB28-8377B0F23B8D}" destId="{93F198F8-A306-8E41-9177-94AC21248C0A}" srcOrd="9" destOrd="0" presId="urn:microsoft.com/office/officeart/2005/8/layout/hProcess11"/>
    <dgm:cxn modelId="{1A8A004E-1B0C-3940-AC1A-40A153285FA0}" type="presParOf" srcId="{A9A2F531-6855-0A4A-AB28-8377B0F23B8D}" destId="{47D14625-12D6-7C45-A8E0-4060E17BC87B}" srcOrd="10" destOrd="0" presId="urn:microsoft.com/office/officeart/2005/8/layout/hProcess11"/>
    <dgm:cxn modelId="{640F562C-0047-FE4F-B490-5460A1FC2573}" type="presParOf" srcId="{47D14625-12D6-7C45-A8E0-4060E17BC87B}" destId="{4558A6EC-75FB-E84A-B6B5-E431402E7721}" srcOrd="0" destOrd="0" presId="urn:microsoft.com/office/officeart/2005/8/layout/hProcess11"/>
    <dgm:cxn modelId="{2A417478-0621-8544-8537-FDF017C2939D}" type="presParOf" srcId="{47D14625-12D6-7C45-A8E0-4060E17BC87B}" destId="{1C43CDEC-98F8-2F4A-82FE-F90E26BB18A3}" srcOrd="1" destOrd="0" presId="urn:microsoft.com/office/officeart/2005/8/layout/hProcess11"/>
    <dgm:cxn modelId="{E71CB66E-7E15-B243-B144-D1F4006A6427}" type="presParOf" srcId="{47D14625-12D6-7C45-A8E0-4060E17BC87B}" destId="{C2A083F2-A362-7241-AF35-9FB771C1F28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A5B603-607F-984A-AFA5-34F4D275D868}" type="doc">
      <dgm:prSet loTypeId="urn:microsoft.com/office/officeart/2005/8/layout/hProcess1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5A35B4-0A06-0C45-BC59-D2E38CBA9703}">
      <dgm:prSet phldrT="[Text]" custT="1"/>
      <dgm:spPr/>
      <dgm:t>
        <a:bodyPr/>
        <a:lstStyle/>
        <a:p>
          <a:r>
            <a:rPr lang="cs-CZ" sz="2000" b="1" dirty="0"/>
            <a:t>MPŘ</a:t>
          </a:r>
        </a:p>
      </dgm:t>
    </dgm:pt>
    <dgm:pt modelId="{70AA3A15-208E-D347-8341-A0338B8B27A9}" type="parTrans" cxnId="{8ABF182B-EF8A-4543-89AA-1BBFC5C7B2ED}">
      <dgm:prSet/>
      <dgm:spPr/>
      <dgm:t>
        <a:bodyPr/>
        <a:lstStyle/>
        <a:p>
          <a:endParaRPr lang="cs-CZ"/>
        </a:p>
      </dgm:t>
    </dgm:pt>
    <dgm:pt modelId="{9573AD61-0DFC-C441-8354-24ADEC39399F}" type="sibTrans" cxnId="{8ABF182B-EF8A-4543-89AA-1BBFC5C7B2ED}">
      <dgm:prSet/>
      <dgm:spPr/>
      <dgm:t>
        <a:bodyPr/>
        <a:lstStyle/>
        <a:p>
          <a:endParaRPr lang="cs-CZ"/>
        </a:p>
      </dgm:t>
    </dgm:pt>
    <dgm:pt modelId="{D8855797-0AC2-AD46-8DFC-E8A7147E9D92}">
      <dgm:prSet phldrT="[Text]" custT="1"/>
      <dgm:spPr/>
      <dgm:t>
        <a:bodyPr/>
        <a:lstStyle/>
        <a:p>
          <a:endParaRPr lang="cs-CZ" sz="2000" b="1" dirty="0"/>
        </a:p>
        <a:p>
          <a:r>
            <a:rPr lang="cs-CZ" sz="2000" b="1" dirty="0"/>
            <a:t>Schválení vládou, odeslání na EK</a:t>
          </a:r>
        </a:p>
      </dgm:t>
    </dgm:pt>
    <dgm:pt modelId="{6C6D6D89-B497-7E4E-B32B-E7F70B46123F}" type="parTrans" cxnId="{713F8B51-C414-7349-83C4-D45C993FC6BA}">
      <dgm:prSet/>
      <dgm:spPr/>
      <dgm:t>
        <a:bodyPr/>
        <a:lstStyle/>
        <a:p>
          <a:endParaRPr lang="cs-CZ"/>
        </a:p>
      </dgm:t>
    </dgm:pt>
    <dgm:pt modelId="{2DE45D6D-E59F-2A49-9FAC-96ED2EBE5A19}" type="sibTrans" cxnId="{713F8B51-C414-7349-83C4-D45C993FC6BA}">
      <dgm:prSet/>
      <dgm:spPr/>
      <dgm:t>
        <a:bodyPr/>
        <a:lstStyle/>
        <a:p>
          <a:endParaRPr lang="cs-CZ"/>
        </a:p>
      </dgm:t>
    </dgm:pt>
    <dgm:pt modelId="{0EC9FE61-9A10-D540-9F87-C02A83B99F8D}">
      <dgm:prSet phldrT="[Text]" custT="1"/>
      <dgm:spPr/>
      <dgm:t>
        <a:bodyPr/>
        <a:lstStyle/>
        <a:p>
          <a:r>
            <a:rPr lang="cs-CZ" sz="2000" b="1" dirty="0"/>
            <a:t>Schválení EK </a:t>
          </a:r>
        </a:p>
      </dgm:t>
    </dgm:pt>
    <dgm:pt modelId="{3CF6B5BD-57EC-844A-8CE9-8C4FD05D812E}" type="parTrans" cxnId="{9C2BC097-A2B1-E440-8D47-DD632754B16F}">
      <dgm:prSet/>
      <dgm:spPr/>
      <dgm:t>
        <a:bodyPr/>
        <a:lstStyle/>
        <a:p>
          <a:endParaRPr lang="cs-CZ"/>
        </a:p>
      </dgm:t>
    </dgm:pt>
    <dgm:pt modelId="{485FA074-3CFA-7F4C-9821-7B527C962F66}" type="sibTrans" cxnId="{9C2BC097-A2B1-E440-8D47-DD632754B16F}">
      <dgm:prSet/>
      <dgm:spPr/>
      <dgm:t>
        <a:bodyPr/>
        <a:lstStyle/>
        <a:p>
          <a:endParaRPr lang="cs-CZ"/>
        </a:p>
      </dgm:t>
    </dgm:pt>
    <dgm:pt modelId="{E4FD05E6-D8FC-A84E-8263-A90B0F06B5CB}">
      <dgm:prSet custT="1"/>
      <dgm:spPr/>
      <dgm:t>
        <a:bodyPr/>
        <a:lstStyle/>
        <a:p>
          <a:r>
            <a:rPr lang="cs-CZ" sz="2000" b="1" dirty="0"/>
            <a:t>Dohody k projektům, souvztažné navýšení rozpočtů</a:t>
          </a:r>
        </a:p>
      </dgm:t>
    </dgm:pt>
    <dgm:pt modelId="{28D58790-E123-E149-B5E7-5485F6254990}" type="parTrans" cxnId="{70A3F47A-C5F7-6842-B252-6F06EC9C8A50}">
      <dgm:prSet/>
      <dgm:spPr/>
      <dgm:t>
        <a:bodyPr/>
        <a:lstStyle/>
        <a:p>
          <a:endParaRPr lang="cs-CZ"/>
        </a:p>
      </dgm:t>
    </dgm:pt>
    <dgm:pt modelId="{39468CAA-4FD7-E045-AE50-D86E01D48763}" type="sibTrans" cxnId="{70A3F47A-C5F7-6842-B252-6F06EC9C8A50}">
      <dgm:prSet/>
      <dgm:spPr/>
      <dgm:t>
        <a:bodyPr/>
        <a:lstStyle/>
        <a:p>
          <a:endParaRPr lang="cs-CZ"/>
        </a:p>
      </dgm:t>
    </dgm:pt>
    <dgm:pt modelId="{64B098F3-4194-0342-916E-F4F6ED0F6D6D}">
      <dgm:prSet custT="1"/>
      <dgm:spPr/>
      <dgm:t>
        <a:bodyPr/>
        <a:lstStyle/>
        <a:p>
          <a:r>
            <a:rPr lang="cs-CZ" sz="2000" b="1" dirty="0"/>
            <a:t>Reporting stavu projektů a indikátorů v Katalogu DČ</a:t>
          </a:r>
        </a:p>
      </dgm:t>
    </dgm:pt>
    <dgm:pt modelId="{EF396FF0-041C-F944-965A-75D7717AD2FC}" type="parTrans" cxnId="{B8C8B957-1AB0-E546-BFFE-2029A875326F}">
      <dgm:prSet/>
      <dgm:spPr/>
      <dgm:t>
        <a:bodyPr/>
        <a:lstStyle/>
        <a:p>
          <a:endParaRPr lang="cs-CZ"/>
        </a:p>
      </dgm:t>
    </dgm:pt>
    <dgm:pt modelId="{6344E353-C1C3-9B4F-80A1-7D416118FC39}" type="sibTrans" cxnId="{B8C8B957-1AB0-E546-BFFE-2029A875326F}">
      <dgm:prSet/>
      <dgm:spPr/>
      <dgm:t>
        <a:bodyPr/>
        <a:lstStyle/>
        <a:p>
          <a:endParaRPr lang="cs-CZ"/>
        </a:p>
      </dgm:t>
    </dgm:pt>
    <dgm:pt modelId="{FDAA2E15-18E3-F24A-8A4B-6D4ABBE117D8}">
      <dgm:prSet custT="1"/>
      <dgm:spPr/>
      <dgm:t>
        <a:bodyPr/>
        <a:lstStyle/>
        <a:p>
          <a:r>
            <a:rPr lang="cs-CZ" sz="2000" b="1" dirty="0"/>
            <a:t>Dohody k programům</a:t>
          </a:r>
        </a:p>
      </dgm:t>
    </dgm:pt>
    <dgm:pt modelId="{C6965E1E-47E1-7A42-895D-92AB02C2E5EE}" type="parTrans" cxnId="{325D8FBB-D7FC-4545-9A3B-342888261AC5}">
      <dgm:prSet/>
      <dgm:spPr/>
      <dgm:t>
        <a:bodyPr/>
        <a:lstStyle/>
        <a:p>
          <a:endParaRPr lang="cs-CZ"/>
        </a:p>
      </dgm:t>
    </dgm:pt>
    <dgm:pt modelId="{836B00CE-37E7-6B4C-A33B-D7E66AAA12A4}" type="sibTrans" cxnId="{325D8FBB-D7FC-4545-9A3B-342888261AC5}">
      <dgm:prSet/>
      <dgm:spPr/>
      <dgm:t>
        <a:bodyPr/>
        <a:lstStyle/>
        <a:p>
          <a:endParaRPr lang="cs-CZ"/>
        </a:p>
      </dgm:t>
    </dgm:pt>
    <dgm:pt modelId="{7D5C0EFF-DA7F-6B4A-AF13-AE02F6EA9177}" type="pres">
      <dgm:prSet presAssocID="{6CA5B603-607F-984A-AFA5-34F4D275D868}" presName="Name0" presStyleCnt="0">
        <dgm:presLayoutVars>
          <dgm:dir/>
          <dgm:resizeHandles val="exact"/>
        </dgm:presLayoutVars>
      </dgm:prSet>
      <dgm:spPr/>
    </dgm:pt>
    <dgm:pt modelId="{DAE37F88-30DD-A741-A298-A8B5E8A1FB24}" type="pres">
      <dgm:prSet presAssocID="{6CA5B603-607F-984A-AFA5-34F4D275D868}" presName="arrow" presStyleLbl="bgShp" presStyleIdx="0" presStyleCnt="1"/>
      <dgm:spPr/>
    </dgm:pt>
    <dgm:pt modelId="{A9A2F531-6855-0A4A-AB28-8377B0F23B8D}" type="pres">
      <dgm:prSet presAssocID="{6CA5B603-607F-984A-AFA5-34F4D275D868}" presName="points" presStyleCnt="0"/>
      <dgm:spPr/>
    </dgm:pt>
    <dgm:pt modelId="{A4D539B3-FD90-0A48-94C6-B66A50396349}" type="pres">
      <dgm:prSet presAssocID="{385A35B4-0A06-0C45-BC59-D2E38CBA9703}" presName="compositeA" presStyleCnt="0"/>
      <dgm:spPr/>
    </dgm:pt>
    <dgm:pt modelId="{F838347A-76C5-C24C-904F-340EF9439B3B}" type="pres">
      <dgm:prSet presAssocID="{385A35B4-0A06-0C45-BC59-D2E38CBA9703}" presName="textA" presStyleLbl="revTx" presStyleIdx="0" presStyleCnt="6" custScaleX="74616">
        <dgm:presLayoutVars>
          <dgm:bulletEnabled val="1"/>
        </dgm:presLayoutVars>
      </dgm:prSet>
      <dgm:spPr/>
    </dgm:pt>
    <dgm:pt modelId="{FCCBAA6A-037C-714E-9CF5-0B659B8D90C1}" type="pres">
      <dgm:prSet presAssocID="{385A35B4-0A06-0C45-BC59-D2E38CBA9703}" presName="circleA" presStyleLbl="node1" presStyleIdx="0" presStyleCnt="6"/>
      <dgm:spPr/>
    </dgm:pt>
    <dgm:pt modelId="{73D85D21-7376-0241-8CE9-26CE541B6720}" type="pres">
      <dgm:prSet presAssocID="{385A35B4-0A06-0C45-BC59-D2E38CBA9703}" presName="spaceA" presStyleCnt="0"/>
      <dgm:spPr/>
    </dgm:pt>
    <dgm:pt modelId="{8148739E-E25F-5046-BBDF-51D884E7C9CF}" type="pres">
      <dgm:prSet presAssocID="{9573AD61-0DFC-C441-8354-24ADEC39399F}" presName="space" presStyleCnt="0"/>
      <dgm:spPr/>
    </dgm:pt>
    <dgm:pt modelId="{A25DDA1F-FAD7-5842-8F2A-5C0116840B28}" type="pres">
      <dgm:prSet presAssocID="{D8855797-0AC2-AD46-8DFC-E8A7147E9D92}" presName="compositeB" presStyleCnt="0"/>
      <dgm:spPr/>
    </dgm:pt>
    <dgm:pt modelId="{D58C2370-B666-5C42-BE5D-C96301FA88CA}" type="pres">
      <dgm:prSet presAssocID="{D8855797-0AC2-AD46-8DFC-E8A7147E9D92}" presName="textB" presStyleLbl="revTx" presStyleIdx="1" presStyleCnt="6">
        <dgm:presLayoutVars>
          <dgm:bulletEnabled val="1"/>
        </dgm:presLayoutVars>
      </dgm:prSet>
      <dgm:spPr/>
    </dgm:pt>
    <dgm:pt modelId="{AD1DBDE4-8E5F-774F-AF99-16356ACB1CE1}" type="pres">
      <dgm:prSet presAssocID="{D8855797-0AC2-AD46-8DFC-E8A7147E9D92}" presName="circleB" presStyleLbl="node1" presStyleIdx="1" presStyleCnt="6"/>
      <dgm:spPr/>
    </dgm:pt>
    <dgm:pt modelId="{B26A2155-B6C3-A344-AF4D-E73B9AB8F1FF}" type="pres">
      <dgm:prSet presAssocID="{D8855797-0AC2-AD46-8DFC-E8A7147E9D92}" presName="spaceB" presStyleCnt="0"/>
      <dgm:spPr/>
    </dgm:pt>
    <dgm:pt modelId="{459A34F6-06AB-B445-BFE0-27EAD03A2EEE}" type="pres">
      <dgm:prSet presAssocID="{2DE45D6D-E59F-2A49-9FAC-96ED2EBE5A19}" presName="space" presStyleCnt="0"/>
      <dgm:spPr/>
    </dgm:pt>
    <dgm:pt modelId="{CC684A78-FFC9-E44F-9E79-AB71E73C1877}" type="pres">
      <dgm:prSet presAssocID="{0EC9FE61-9A10-D540-9F87-C02A83B99F8D}" presName="compositeA" presStyleCnt="0"/>
      <dgm:spPr/>
    </dgm:pt>
    <dgm:pt modelId="{3E10BBC5-EDA5-8245-B4BC-D6FDCBBB8B3B}" type="pres">
      <dgm:prSet presAssocID="{0EC9FE61-9A10-D540-9F87-C02A83B99F8D}" presName="textA" presStyleLbl="revTx" presStyleIdx="2" presStyleCnt="6">
        <dgm:presLayoutVars>
          <dgm:bulletEnabled val="1"/>
        </dgm:presLayoutVars>
      </dgm:prSet>
      <dgm:spPr/>
    </dgm:pt>
    <dgm:pt modelId="{8B21F5C6-3D43-C246-83EA-A23B1D0BA51B}" type="pres">
      <dgm:prSet presAssocID="{0EC9FE61-9A10-D540-9F87-C02A83B99F8D}" presName="circleA" presStyleLbl="node1" presStyleIdx="2" presStyleCnt="6"/>
      <dgm:spPr/>
    </dgm:pt>
    <dgm:pt modelId="{A46E1584-15F1-5D47-B9D9-E24DD401BE4A}" type="pres">
      <dgm:prSet presAssocID="{0EC9FE61-9A10-D540-9F87-C02A83B99F8D}" presName="spaceA" presStyleCnt="0"/>
      <dgm:spPr/>
    </dgm:pt>
    <dgm:pt modelId="{DD56EAF4-93C9-1A4B-BD3E-A620EFD7799B}" type="pres">
      <dgm:prSet presAssocID="{485FA074-3CFA-7F4C-9821-7B527C962F66}" presName="space" presStyleCnt="0"/>
      <dgm:spPr/>
    </dgm:pt>
    <dgm:pt modelId="{4CA08C9B-55C2-2C44-A8C1-C898B642F8E5}" type="pres">
      <dgm:prSet presAssocID="{E4FD05E6-D8FC-A84E-8263-A90B0F06B5CB}" presName="compositeB" presStyleCnt="0"/>
      <dgm:spPr/>
    </dgm:pt>
    <dgm:pt modelId="{68A74BB0-F164-C648-ADD2-7F71588190C6}" type="pres">
      <dgm:prSet presAssocID="{E4FD05E6-D8FC-A84E-8263-A90B0F06B5CB}" presName="textB" presStyleLbl="revTx" presStyleIdx="3" presStyleCnt="6">
        <dgm:presLayoutVars>
          <dgm:bulletEnabled val="1"/>
        </dgm:presLayoutVars>
      </dgm:prSet>
      <dgm:spPr/>
    </dgm:pt>
    <dgm:pt modelId="{C38D60E6-3AF1-8D43-B87C-976AFEC85F18}" type="pres">
      <dgm:prSet presAssocID="{E4FD05E6-D8FC-A84E-8263-A90B0F06B5CB}" presName="circleB" presStyleLbl="node1" presStyleIdx="3" presStyleCnt="6"/>
      <dgm:spPr/>
    </dgm:pt>
    <dgm:pt modelId="{E70146D9-2575-4E48-BBFE-2A5B40908149}" type="pres">
      <dgm:prSet presAssocID="{E4FD05E6-D8FC-A84E-8263-A90B0F06B5CB}" presName="spaceB" presStyleCnt="0"/>
      <dgm:spPr/>
    </dgm:pt>
    <dgm:pt modelId="{8C8EF4D7-FCA3-E74A-985F-6E68C3B3B82C}" type="pres">
      <dgm:prSet presAssocID="{39468CAA-4FD7-E045-AE50-D86E01D48763}" presName="space" presStyleCnt="0"/>
      <dgm:spPr/>
    </dgm:pt>
    <dgm:pt modelId="{0CFBAC69-0D3E-D04A-AB39-4653B77935B5}" type="pres">
      <dgm:prSet presAssocID="{FDAA2E15-18E3-F24A-8A4B-6D4ABBE117D8}" presName="compositeA" presStyleCnt="0"/>
      <dgm:spPr/>
    </dgm:pt>
    <dgm:pt modelId="{C5225E0B-CB9F-AC43-89BD-9C3FE14D6925}" type="pres">
      <dgm:prSet presAssocID="{FDAA2E15-18E3-F24A-8A4B-6D4ABBE117D8}" presName="textA" presStyleLbl="revTx" presStyleIdx="4" presStyleCnt="6">
        <dgm:presLayoutVars>
          <dgm:bulletEnabled val="1"/>
        </dgm:presLayoutVars>
      </dgm:prSet>
      <dgm:spPr/>
    </dgm:pt>
    <dgm:pt modelId="{6889CB99-3628-A548-BFDC-25569C6922F7}" type="pres">
      <dgm:prSet presAssocID="{FDAA2E15-18E3-F24A-8A4B-6D4ABBE117D8}" presName="circleA" presStyleLbl="node1" presStyleIdx="4" presStyleCnt="6"/>
      <dgm:spPr/>
    </dgm:pt>
    <dgm:pt modelId="{0D0B3B2A-853F-F84B-B71D-3D047B3D0110}" type="pres">
      <dgm:prSet presAssocID="{FDAA2E15-18E3-F24A-8A4B-6D4ABBE117D8}" presName="spaceA" presStyleCnt="0"/>
      <dgm:spPr/>
    </dgm:pt>
    <dgm:pt modelId="{93F198F8-A306-8E41-9177-94AC21248C0A}" type="pres">
      <dgm:prSet presAssocID="{836B00CE-37E7-6B4C-A33B-D7E66AAA12A4}" presName="space" presStyleCnt="0"/>
      <dgm:spPr/>
    </dgm:pt>
    <dgm:pt modelId="{47D14625-12D6-7C45-A8E0-4060E17BC87B}" type="pres">
      <dgm:prSet presAssocID="{64B098F3-4194-0342-916E-F4F6ED0F6D6D}" presName="compositeB" presStyleCnt="0"/>
      <dgm:spPr/>
    </dgm:pt>
    <dgm:pt modelId="{4558A6EC-75FB-E84A-B6B5-E431402E7721}" type="pres">
      <dgm:prSet presAssocID="{64B098F3-4194-0342-916E-F4F6ED0F6D6D}" presName="textB" presStyleLbl="revTx" presStyleIdx="5" presStyleCnt="6">
        <dgm:presLayoutVars>
          <dgm:bulletEnabled val="1"/>
        </dgm:presLayoutVars>
      </dgm:prSet>
      <dgm:spPr/>
    </dgm:pt>
    <dgm:pt modelId="{1C43CDEC-98F8-2F4A-82FE-F90E26BB18A3}" type="pres">
      <dgm:prSet presAssocID="{64B098F3-4194-0342-916E-F4F6ED0F6D6D}" presName="circleB" presStyleLbl="node1" presStyleIdx="5" presStyleCnt="6"/>
      <dgm:spPr/>
    </dgm:pt>
    <dgm:pt modelId="{C2A083F2-A362-7241-AF35-9FB771C1F289}" type="pres">
      <dgm:prSet presAssocID="{64B098F3-4194-0342-916E-F4F6ED0F6D6D}" presName="spaceB" presStyleCnt="0"/>
      <dgm:spPr/>
    </dgm:pt>
  </dgm:ptLst>
  <dgm:cxnLst>
    <dgm:cxn modelId="{9CE44911-4F13-6A4A-880D-BC2885E942D8}" type="presOf" srcId="{FDAA2E15-18E3-F24A-8A4B-6D4ABBE117D8}" destId="{C5225E0B-CB9F-AC43-89BD-9C3FE14D6925}" srcOrd="0" destOrd="0" presId="urn:microsoft.com/office/officeart/2005/8/layout/hProcess11"/>
    <dgm:cxn modelId="{85C25017-C626-5643-AE87-BE582B36080D}" type="presOf" srcId="{E4FD05E6-D8FC-A84E-8263-A90B0F06B5CB}" destId="{68A74BB0-F164-C648-ADD2-7F71588190C6}" srcOrd="0" destOrd="0" presId="urn:microsoft.com/office/officeart/2005/8/layout/hProcess11"/>
    <dgm:cxn modelId="{FB68BD1F-BE38-8B43-957B-CF3FE30847ED}" type="presOf" srcId="{385A35B4-0A06-0C45-BC59-D2E38CBA9703}" destId="{F838347A-76C5-C24C-904F-340EF9439B3B}" srcOrd="0" destOrd="0" presId="urn:microsoft.com/office/officeart/2005/8/layout/hProcess11"/>
    <dgm:cxn modelId="{8ABF182B-EF8A-4543-89AA-1BBFC5C7B2ED}" srcId="{6CA5B603-607F-984A-AFA5-34F4D275D868}" destId="{385A35B4-0A06-0C45-BC59-D2E38CBA9703}" srcOrd="0" destOrd="0" parTransId="{70AA3A15-208E-D347-8341-A0338B8B27A9}" sibTransId="{9573AD61-0DFC-C441-8354-24ADEC39399F}"/>
    <dgm:cxn modelId="{713F8B51-C414-7349-83C4-D45C993FC6BA}" srcId="{6CA5B603-607F-984A-AFA5-34F4D275D868}" destId="{D8855797-0AC2-AD46-8DFC-E8A7147E9D92}" srcOrd="1" destOrd="0" parTransId="{6C6D6D89-B497-7E4E-B32B-E7F70B46123F}" sibTransId="{2DE45D6D-E59F-2A49-9FAC-96ED2EBE5A19}"/>
    <dgm:cxn modelId="{B8C8B957-1AB0-E546-BFFE-2029A875326F}" srcId="{6CA5B603-607F-984A-AFA5-34F4D275D868}" destId="{64B098F3-4194-0342-916E-F4F6ED0F6D6D}" srcOrd="5" destOrd="0" parTransId="{EF396FF0-041C-F944-965A-75D7717AD2FC}" sibTransId="{6344E353-C1C3-9B4F-80A1-7D416118FC39}"/>
    <dgm:cxn modelId="{ECA6FC64-04AC-4A41-BC33-AD5A34CE4787}" type="presOf" srcId="{6CA5B603-607F-984A-AFA5-34F4D275D868}" destId="{7D5C0EFF-DA7F-6B4A-AF13-AE02F6EA9177}" srcOrd="0" destOrd="0" presId="urn:microsoft.com/office/officeart/2005/8/layout/hProcess11"/>
    <dgm:cxn modelId="{70A3F47A-C5F7-6842-B252-6F06EC9C8A50}" srcId="{6CA5B603-607F-984A-AFA5-34F4D275D868}" destId="{E4FD05E6-D8FC-A84E-8263-A90B0F06B5CB}" srcOrd="3" destOrd="0" parTransId="{28D58790-E123-E149-B5E7-5485F6254990}" sibTransId="{39468CAA-4FD7-E045-AE50-D86E01D48763}"/>
    <dgm:cxn modelId="{04650986-2DFE-CD4A-A25C-1A0227B63BF5}" type="presOf" srcId="{0EC9FE61-9A10-D540-9F87-C02A83B99F8D}" destId="{3E10BBC5-EDA5-8245-B4BC-D6FDCBBB8B3B}" srcOrd="0" destOrd="0" presId="urn:microsoft.com/office/officeart/2005/8/layout/hProcess11"/>
    <dgm:cxn modelId="{9C2BC097-A2B1-E440-8D47-DD632754B16F}" srcId="{6CA5B603-607F-984A-AFA5-34F4D275D868}" destId="{0EC9FE61-9A10-D540-9F87-C02A83B99F8D}" srcOrd="2" destOrd="0" parTransId="{3CF6B5BD-57EC-844A-8CE9-8C4FD05D812E}" sibTransId="{485FA074-3CFA-7F4C-9821-7B527C962F66}"/>
    <dgm:cxn modelId="{4112DF99-92B0-8E4C-AD37-63A9B0238F8A}" type="presOf" srcId="{D8855797-0AC2-AD46-8DFC-E8A7147E9D92}" destId="{D58C2370-B666-5C42-BE5D-C96301FA88CA}" srcOrd="0" destOrd="0" presId="urn:microsoft.com/office/officeart/2005/8/layout/hProcess11"/>
    <dgm:cxn modelId="{D185979C-E173-C545-9732-E7E5F5F103BA}" type="presOf" srcId="{64B098F3-4194-0342-916E-F4F6ED0F6D6D}" destId="{4558A6EC-75FB-E84A-B6B5-E431402E7721}" srcOrd="0" destOrd="0" presId="urn:microsoft.com/office/officeart/2005/8/layout/hProcess11"/>
    <dgm:cxn modelId="{325D8FBB-D7FC-4545-9A3B-342888261AC5}" srcId="{6CA5B603-607F-984A-AFA5-34F4D275D868}" destId="{FDAA2E15-18E3-F24A-8A4B-6D4ABBE117D8}" srcOrd="4" destOrd="0" parTransId="{C6965E1E-47E1-7A42-895D-92AB02C2E5EE}" sibTransId="{836B00CE-37E7-6B4C-A33B-D7E66AAA12A4}"/>
    <dgm:cxn modelId="{043B9A75-52DF-1542-8AFF-E94324BAE640}" type="presParOf" srcId="{7D5C0EFF-DA7F-6B4A-AF13-AE02F6EA9177}" destId="{DAE37F88-30DD-A741-A298-A8B5E8A1FB24}" srcOrd="0" destOrd="0" presId="urn:microsoft.com/office/officeart/2005/8/layout/hProcess11"/>
    <dgm:cxn modelId="{A720F31F-9A5D-2E4A-AAB3-418E95FAAD9A}" type="presParOf" srcId="{7D5C0EFF-DA7F-6B4A-AF13-AE02F6EA9177}" destId="{A9A2F531-6855-0A4A-AB28-8377B0F23B8D}" srcOrd="1" destOrd="0" presId="urn:microsoft.com/office/officeart/2005/8/layout/hProcess11"/>
    <dgm:cxn modelId="{619B0175-2C2F-784A-B160-D176266C1DF4}" type="presParOf" srcId="{A9A2F531-6855-0A4A-AB28-8377B0F23B8D}" destId="{A4D539B3-FD90-0A48-94C6-B66A50396349}" srcOrd="0" destOrd="0" presId="urn:microsoft.com/office/officeart/2005/8/layout/hProcess11"/>
    <dgm:cxn modelId="{61B8959F-0C10-5541-8E9B-EA44792F8464}" type="presParOf" srcId="{A4D539B3-FD90-0A48-94C6-B66A50396349}" destId="{F838347A-76C5-C24C-904F-340EF9439B3B}" srcOrd="0" destOrd="0" presId="urn:microsoft.com/office/officeart/2005/8/layout/hProcess11"/>
    <dgm:cxn modelId="{5492A000-C8F2-8944-93C3-414A954567D1}" type="presParOf" srcId="{A4D539B3-FD90-0A48-94C6-B66A50396349}" destId="{FCCBAA6A-037C-714E-9CF5-0B659B8D90C1}" srcOrd="1" destOrd="0" presId="urn:microsoft.com/office/officeart/2005/8/layout/hProcess11"/>
    <dgm:cxn modelId="{10A42EA8-F5D0-374B-B905-2844339ACAA7}" type="presParOf" srcId="{A4D539B3-FD90-0A48-94C6-B66A50396349}" destId="{73D85D21-7376-0241-8CE9-26CE541B6720}" srcOrd="2" destOrd="0" presId="urn:microsoft.com/office/officeart/2005/8/layout/hProcess11"/>
    <dgm:cxn modelId="{32E5BDCD-C9CF-294C-98A8-568217C207B6}" type="presParOf" srcId="{A9A2F531-6855-0A4A-AB28-8377B0F23B8D}" destId="{8148739E-E25F-5046-BBDF-51D884E7C9CF}" srcOrd="1" destOrd="0" presId="urn:microsoft.com/office/officeart/2005/8/layout/hProcess11"/>
    <dgm:cxn modelId="{E4D4FD98-5FC1-F842-84C0-126287CA26D1}" type="presParOf" srcId="{A9A2F531-6855-0A4A-AB28-8377B0F23B8D}" destId="{A25DDA1F-FAD7-5842-8F2A-5C0116840B28}" srcOrd="2" destOrd="0" presId="urn:microsoft.com/office/officeart/2005/8/layout/hProcess11"/>
    <dgm:cxn modelId="{B7E32E5B-BBD7-DE46-9BC2-9BCECCCA29D6}" type="presParOf" srcId="{A25DDA1F-FAD7-5842-8F2A-5C0116840B28}" destId="{D58C2370-B666-5C42-BE5D-C96301FA88CA}" srcOrd="0" destOrd="0" presId="urn:microsoft.com/office/officeart/2005/8/layout/hProcess11"/>
    <dgm:cxn modelId="{3009D988-D504-0244-9A91-1AFBB97E8CEA}" type="presParOf" srcId="{A25DDA1F-FAD7-5842-8F2A-5C0116840B28}" destId="{AD1DBDE4-8E5F-774F-AF99-16356ACB1CE1}" srcOrd="1" destOrd="0" presId="urn:microsoft.com/office/officeart/2005/8/layout/hProcess11"/>
    <dgm:cxn modelId="{E5CD13B8-004A-544C-965E-3F175DDE01CC}" type="presParOf" srcId="{A25DDA1F-FAD7-5842-8F2A-5C0116840B28}" destId="{B26A2155-B6C3-A344-AF4D-E73B9AB8F1FF}" srcOrd="2" destOrd="0" presId="urn:microsoft.com/office/officeart/2005/8/layout/hProcess11"/>
    <dgm:cxn modelId="{9526BA20-8518-6947-99F5-4A530C4617A3}" type="presParOf" srcId="{A9A2F531-6855-0A4A-AB28-8377B0F23B8D}" destId="{459A34F6-06AB-B445-BFE0-27EAD03A2EEE}" srcOrd="3" destOrd="0" presId="urn:microsoft.com/office/officeart/2005/8/layout/hProcess11"/>
    <dgm:cxn modelId="{FC5994F5-1D9F-7644-B4AA-D166C791214C}" type="presParOf" srcId="{A9A2F531-6855-0A4A-AB28-8377B0F23B8D}" destId="{CC684A78-FFC9-E44F-9E79-AB71E73C1877}" srcOrd="4" destOrd="0" presId="urn:microsoft.com/office/officeart/2005/8/layout/hProcess11"/>
    <dgm:cxn modelId="{4CC0EBE9-9E7A-264E-A6FE-19140962F502}" type="presParOf" srcId="{CC684A78-FFC9-E44F-9E79-AB71E73C1877}" destId="{3E10BBC5-EDA5-8245-B4BC-D6FDCBBB8B3B}" srcOrd="0" destOrd="0" presId="urn:microsoft.com/office/officeart/2005/8/layout/hProcess11"/>
    <dgm:cxn modelId="{9D935D16-2008-304D-9C47-620390CC0611}" type="presParOf" srcId="{CC684A78-FFC9-E44F-9E79-AB71E73C1877}" destId="{8B21F5C6-3D43-C246-83EA-A23B1D0BA51B}" srcOrd="1" destOrd="0" presId="urn:microsoft.com/office/officeart/2005/8/layout/hProcess11"/>
    <dgm:cxn modelId="{72BD96E6-D817-084D-B08B-EABD2BDFDA30}" type="presParOf" srcId="{CC684A78-FFC9-E44F-9E79-AB71E73C1877}" destId="{A46E1584-15F1-5D47-B9D9-E24DD401BE4A}" srcOrd="2" destOrd="0" presId="urn:microsoft.com/office/officeart/2005/8/layout/hProcess11"/>
    <dgm:cxn modelId="{3C51AECF-E1A7-C446-9B30-0CDF837176E0}" type="presParOf" srcId="{A9A2F531-6855-0A4A-AB28-8377B0F23B8D}" destId="{DD56EAF4-93C9-1A4B-BD3E-A620EFD7799B}" srcOrd="5" destOrd="0" presId="urn:microsoft.com/office/officeart/2005/8/layout/hProcess11"/>
    <dgm:cxn modelId="{6B4B6231-D31D-0C4A-A4CE-EC4C770F5688}" type="presParOf" srcId="{A9A2F531-6855-0A4A-AB28-8377B0F23B8D}" destId="{4CA08C9B-55C2-2C44-A8C1-C898B642F8E5}" srcOrd="6" destOrd="0" presId="urn:microsoft.com/office/officeart/2005/8/layout/hProcess11"/>
    <dgm:cxn modelId="{99B04F6F-F139-F147-97A2-AD670ACA6A5A}" type="presParOf" srcId="{4CA08C9B-55C2-2C44-A8C1-C898B642F8E5}" destId="{68A74BB0-F164-C648-ADD2-7F71588190C6}" srcOrd="0" destOrd="0" presId="urn:microsoft.com/office/officeart/2005/8/layout/hProcess11"/>
    <dgm:cxn modelId="{25101DB1-FECA-D545-AB5F-9CEC5BD37F88}" type="presParOf" srcId="{4CA08C9B-55C2-2C44-A8C1-C898B642F8E5}" destId="{C38D60E6-3AF1-8D43-B87C-976AFEC85F18}" srcOrd="1" destOrd="0" presId="urn:microsoft.com/office/officeart/2005/8/layout/hProcess11"/>
    <dgm:cxn modelId="{87C4A93E-0A3F-CD45-B146-AB9274B55024}" type="presParOf" srcId="{4CA08C9B-55C2-2C44-A8C1-C898B642F8E5}" destId="{E70146D9-2575-4E48-BBFE-2A5B40908149}" srcOrd="2" destOrd="0" presId="urn:microsoft.com/office/officeart/2005/8/layout/hProcess11"/>
    <dgm:cxn modelId="{FB19005C-9DA7-704C-AC77-B9E02124676C}" type="presParOf" srcId="{A9A2F531-6855-0A4A-AB28-8377B0F23B8D}" destId="{8C8EF4D7-FCA3-E74A-985F-6E68C3B3B82C}" srcOrd="7" destOrd="0" presId="urn:microsoft.com/office/officeart/2005/8/layout/hProcess11"/>
    <dgm:cxn modelId="{B670112E-570B-D04C-B8E4-EEF88F208BF7}" type="presParOf" srcId="{A9A2F531-6855-0A4A-AB28-8377B0F23B8D}" destId="{0CFBAC69-0D3E-D04A-AB39-4653B77935B5}" srcOrd="8" destOrd="0" presId="urn:microsoft.com/office/officeart/2005/8/layout/hProcess11"/>
    <dgm:cxn modelId="{538911FD-0A5E-8B47-8E2F-424E99C4FF95}" type="presParOf" srcId="{0CFBAC69-0D3E-D04A-AB39-4653B77935B5}" destId="{C5225E0B-CB9F-AC43-89BD-9C3FE14D6925}" srcOrd="0" destOrd="0" presId="urn:microsoft.com/office/officeart/2005/8/layout/hProcess11"/>
    <dgm:cxn modelId="{C004818C-0BE2-994E-8F87-12DCEF23174C}" type="presParOf" srcId="{0CFBAC69-0D3E-D04A-AB39-4653B77935B5}" destId="{6889CB99-3628-A548-BFDC-25569C6922F7}" srcOrd="1" destOrd="0" presId="urn:microsoft.com/office/officeart/2005/8/layout/hProcess11"/>
    <dgm:cxn modelId="{2F3C6590-877A-494E-999D-92F0FE91DD5B}" type="presParOf" srcId="{0CFBAC69-0D3E-D04A-AB39-4653B77935B5}" destId="{0D0B3B2A-853F-F84B-B71D-3D047B3D0110}" srcOrd="2" destOrd="0" presId="urn:microsoft.com/office/officeart/2005/8/layout/hProcess11"/>
    <dgm:cxn modelId="{CC96EEF3-5553-EC40-809C-C954788B1503}" type="presParOf" srcId="{A9A2F531-6855-0A4A-AB28-8377B0F23B8D}" destId="{93F198F8-A306-8E41-9177-94AC21248C0A}" srcOrd="9" destOrd="0" presId="urn:microsoft.com/office/officeart/2005/8/layout/hProcess11"/>
    <dgm:cxn modelId="{1A8A004E-1B0C-3940-AC1A-40A153285FA0}" type="presParOf" srcId="{A9A2F531-6855-0A4A-AB28-8377B0F23B8D}" destId="{47D14625-12D6-7C45-A8E0-4060E17BC87B}" srcOrd="10" destOrd="0" presId="urn:microsoft.com/office/officeart/2005/8/layout/hProcess11"/>
    <dgm:cxn modelId="{640F562C-0047-FE4F-B490-5460A1FC2573}" type="presParOf" srcId="{47D14625-12D6-7C45-A8E0-4060E17BC87B}" destId="{4558A6EC-75FB-E84A-B6B5-E431402E7721}" srcOrd="0" destOrd="0" presId="urn:microsoft.com/office/officeart/2005/8/layout/hProcess11"/>
    <dgm:cxn modelId="{2A417478-0621-8544-8537-FDF017C2939D}" type="presParOf" srcId="{47D14625-12D6-7C45-A8E0-4060E17BC87B}" destId="{1C43CDEC-98F8-2F4A-82FE-F90E26BB18A3}" srcOrd="1" destOrd="0" presId="urn:microsoft.com/office/officeart/2005/8/layout/hProcess11"/>
    <dgm:cxn modelId="{E71CB66E-7E15-B243-B144-D1F4006A6427}" type="presParOf" srcId="{47D14625-12D6-7C45-A8E0-4060E17BC87B}" destId="{C2A083F2-A362-7241-AF35-9FB771C1F28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A5B603-607F-984A-AFA5-34F4D275D868}" type="doc">
      <dgm:prSet loTypeId="urn:microsoft.com/office/officeart/2005/8/layout/hProcess1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5A35B4-0A06-0C45-BC59-D2E38CBA9703}">
      <dgm:prSet phldrT="[Text]" custT="1"/>
      <dgm:spPr/>
      <dgm:t>
        <a:bodyPr/>
        <a:lstStyle/>
        <a:p>
          <a:r>
            <a:rPr lang="cs-CZ" sz="2000" b="1" dirty="0"/>
            <a:t>Záměr na projekt</a:t>
          </a:r>
        </a:p>
      </dgm:t>
    </dgm:pt>
    <dgm:pt modelId="{70AA3A15-208E-D347-8341-A0338B8B27A9}" type="parTrans" cxnId="{8ABF182B-EF8A-4543-89AA-1BBFC5C7B2ED}">
      <dgm:prSet/>
      <dgm:spPr/>
      <dgm:t>
        <a:bodyPr/>
        <a:lstStyle/>
        <a:p>
          <a:endParaRPr lang="cs-CZ"/>
        </a:p>
      </dgm:t>
    </dgm:pt>
    <dgm:pt modelId="{9573AD61-0DFC-C441-8354-24ADEC39399F}" type="sibTrans" cxnId="{8ABF182B-EF8A-4543-89AA-1BBFC5C7B2ED}">
      <dgm:prSet/>
      <dgm:spPr/>
      <dgm:t>
        <a:bodyPr/>
        <a:lstStyle/>
        <a:p>
          <a:endParaRPr lang="cs-CZ"/>
        </a:p>
      </dgm:t>
    </dgm:pt>
    <dgm:pt modelId="{D8855797-0AC2-AD46-8DFC-E8A7147E9D92}">
      <dgm:prSet phldrT="[Text]" custT="1"/>
      <dgm:spPr/>
      <dgm:t>
        <a:bodyPr/>
        <a:lstStyle/>
        <a:p>
          <a:endParaRPr lang="cs-CZ" sz="2000" b="1" dirty="0"/>
        </a:p>
        <a:p>
          <a:r>
            <a:rPr lang="cs-CZ" sz="2000" b="1" dirty="0"/>
            <a:t>Vyhodnocení projektu</a:t>
          </a:r>
        </a:p>
      </dgm:t>
    </dgm:pt>
    <dgm:pt modelId="{6C6D6D89-B497-7E4E-B32B-E7F70B46123F}" type="parTrans" cxnId="{713F8B51-C414-7349-83C4-D45C993FC6BA}">
      <dgm:prSet/>
      <dgm:spPr/>
      <dgm:t>
        <a:bodyPr/>
        <a:lstStyle/>
        <a:p>
          <a:endParaRPr lang="cs-CZ"/>
        </a:p>
      </dgm:t>
    </dgm:pt>
    <dgm:pt modelId="{2DE45D6D-E59F-2A49-9FAC-96ED2EBE5A19}" type="sibTrans" cxnId="{713F8B51-C414-7349-83C4-D45C993FC6BA}">
      <dgm:prSet/>
      <dgm:spPr/>
      <dgm:t>
        <a:bodyPr/>
        <a:lstStyle/>
        <a:p>
          <a:endParaRPr lang="cs-CZ"/>
        </a:p>
      </dgm:t>
    </dgm:pt>
    <dgm:pt modelId="{0EC9FE61-9A10-D540-9F87-C02A83B99F8D}">
      <dgm:prSet phldrT="[Text]" custT="1"/>
      <dgm:spPr/>
      <dgm:t>
        <a:bodyPr/>
        <a:lstStyle/>
        <a:p>
          <a:r>
            <a:rPr lang="cs-CZ" sz="2000" b="1" dirty="0"/>
            <a:t>Schválení projektu </a:t>
          </a:r>
        </a:p>
      </dgm:t>
    </dgm:pt>
    <dgm:pt modelId="{3CF6B5BD-57EC-844A-8CE9-8C4FD05D812E}" type="parTrans" cxnId="{9C2BC097-A2B1-E440-8D47-DD632754B16F}">
      <dgm:prSet/>
      <dgm:spPr/>
      <dgm:t>
        <a:bodyPr/>
        <a:lstStyle/>
        <a:p>
          <a:endParaRPr lang="cs-CZ"/>
        </a:p>
      </dgm:t>
    </dgm:pt>
    <dgm:pt modelId="{485FA074-3CFA-7F4C-9821-7B527C962F66}" type="sibTrans" cxnId="{9C2BC097-A2B1-E440-8D47-DD632754B16F}">
      <dgm:prSet/>
      <dgm:spPr/>
      <dgm:t>
        <a:bodyPr/>
        <a:lstStyle/>
        <a:p>
          <a:endParaRPr lang="cs-CZ"/>
        </a:p>
      </dgm:t>
    </dgm:pt>
    <dgm:pt modelId="{E4FD05E6-D8FC-A84E-8263-A90B0F06B5CB}">
      <dgm:prSet custT="1"/>
      <dgm:spPr/>
      <dgm:t>
        <a:bodyPr/>
        <a:lstStyle/>
        <a:p>
          <a:r>
            <a:rPr lang="cs-CZ" sz="2000" b="1" dirty="0"/>
            <a:t>Dohody k projektům, souvztažné navýšení rozpočtů</a:t>
          </a:r>
        </a:p>
      </dgm:t>
    </dgm:pt>
    <dgm:pt modelId="{28D58790-E123-E149-B5E7-5485F6254990}" type="parTrans" cxnId="{70A3F47A-C5F7-6842-B252-6F06EC9C8A50}">
      <dgm:prSet/>
      <dgm:spPr/>
      <dgm:t>
        <a:bodyPr/>
        <a:lstStyle/>
        <a:p>
          <a:endParaRPr lang="cs-CZ"/>
        </a:p>
      </dgm:t>
    </dgm:pt>
    <dgm:pt modelId="{39468CAA-4FD7-E045-AE50-D86E01D48763}" type="sibTrans" cxnId="{70A3F47A-C5F7-6842-B252-6F06EC9C8A50}">
      <dgm:prSet/>
      <dgm:spPr/>
      <dgm:t>
        <a:bodyPr/>
        <a:lstStyle/>
        <a:p>
          <a:endParaRPr lang="cs-CZ"/>
        </a:p>
      </dgm:t>
    </dgm:pt>
    <dgm:pt modelId="{FDAA2E15-18E3-F24A-8A4B-6D4ABBE117D8}">
      <dgm:prSet custT="1"/>
      <dgm:spPr/>
      <dgm:t>
        <a:bodyPr/>
        <a:lstStyle/>
        <a:p>
          <a:r>
            <a:rPr lang="cs-CZ" sz="2000" b="1" dirty="0"/>
            <a:t>Reporting stavu projektů a indikátorů v Katalogu DČ</a:t>
          </a:r>
        </a:p>
      </dgm:t>
    </dgm:pt>
    <dgm:pt modelId="{C6965E1E-47E1-7A42-895D-92AB02C2E5EE}" type="parTrans" cxnId="{325D8FBB-D7FC-4545-9A3B-342888261AC5}">
      <dgm:prSet/>
      <dgm:spPr/>
      <dgm:t>
        <a:bodyPr/>
        <a:lstStyle/>
        <a:p>
          <a:endParaRPr lang="cs-CZ"/>
        </a:p>
      </dgm:t>
    </dgm:pt>
    <dgm:pt modelId="{836B00CE-37E7-6B4C-A33B-D7E66AAA12A4}" type="sibTrans" cxnId="{325D8FBB-D7FC-4545-9A3B-342888261AC5}">
      <dgm:prSet/>
      <dgm:spPr/>
      <dgm:t>
        <a:bodyPr/>
        <a:lstStyle/>
        <a:p>
          <a:endParaRPr lang="cs-CZ"/>
        </a:p>
      </dgm:t>
    </dgm:pt>
    <dgm:pt modelId="{7D5C0EFF-DA7F-6B4A-AF13-AE02F6EA9177}" type="pres">
      <dgm:prSet presAssocID="{6CA5B603-607F-984A-AFA5-34F4D275D868}" presName="Name0" presStyleCnt="0">
        <dgm:presLayoutVars>
          <dgm:dir/>
          <dgm:resizeHandles val="exact"/>
        </dgm:presLayoutVars>
      </dgm:prSet>
      <dgm:spPr/>
    </dgm:pt>
    <dgm:pt modelId="{DAE37F88-30DD-A741-A298-A8B5E8A1FB24}" type="pres">
      <dgm:prSet presAssocID="{6CA5B603-607F-984A-AFA5-34F4D275D868}" presName="arrow" presStyleLbl="bgShp" presStyleIdx="0" presStyleCnt="1"/>
      <dgm:spPr/>
    </dgm:pt>
    <dgm:pt modelId="{A9A2F531-6855-0A4A-AB28-8377B0F23B8D}" type="pres">
      <dgm:prSet presAssocID="{6CA5B603-607F-984A-AFA5-34F4D275D868}" presName="points" presStyleCnt="0"/>
      <dgm:spPr/>
    </dgm:pt>
    <dgm:pt modelId="{A4D539B3-FD90-0A48-94C6-B66A50396349}" type="pres">
      <dgm:prSet presAssocID="{385A35B4-0A06-0C45-BC59-D2E38CBA9703}" presName="compositeA" presStyleCnt="0"/>
      <dgm:spPr/>
    </dgm:pt>
    <dgm:pt modelId="{F838347A-76C5-C24C-904F-340EF9439B3B}" type="pres">
      <dgm:prSet presAssocID="{385A35B4-0A06-0C45-BC59-D2E38CBA9703}" presName="textA" presStyleLbl="revTx" presStyleIdx="0" presStyleCnt="5" custScaleX="74616">
        <dgm:presLayoutVars>
          <dgm:bulletEnabled val="1"/>
        </dgm:presLayoutVars>
      </dgm:prSet>
      <dgm:spPr/>
    </dgm:pt>
    <dgm:pt modelId="{FCCBAA6A-037C-714E-9CF5-0B659B8D90C1}" type="pres">
      <dgm:prSet presAssocID="{385A35B4-0A06-0C45-BC59-D2E38CBA9703}" presName="circleA" presStyleLbl="node1" presStyleIdx="0" presStyleCnt="5"/>
      <dgm:spPr/>
    </dgm:pt>
    <dgm:pt modelId="{73D85D21-7376-0241-8CE9-26CE541B6720}" type="pres">
      <dgm:prSet presAssocID="{385A35B4-0A06-0C45-BC59-D2E38CBA9703}" presName="spaceA" presStyleCnt="0"/>
      <dgm:spPr/>
    </dgm:pt>
    <dgm:pt modelId="{8148739E-E25F-5046-BBDF-51D884E7C9CF}" type="pres">
      <dgm:prSet presAssocID="{9573AD61-0DFC-C441-8354-24ADEC39399F}" presName="space" presStyleCnt="0"/>
      <dgm:spPr/>
    </dgm:pt>
    <dgm:pt modelId="{A25DDA1F-FAD7-5842-8F2A-5C0116840B28}" type="pres">
      <dgm:prSet presAssocID="{D8855797-0AC2-AD46-8DFC-E8A7147E9D92}" presName="compositeB" presStyleCnt="0"/>
      <dgm:spPr/>
    </dgm:pt>
    <dgm:pt modelId="{D58C2370-B666-5C42-BE5D-C96301FA88CA}" type="pres">
      <dgm:prSet presAssocID="{D8855797-0AC2-AD46-8DFC-E8A7147E9D92}" presName="textB" presStyleLbl="revTx" presStyleIdx="1" presStyleCnt="5">
        <dgm:presLayoutVars>
          <dgm:bulletEnabled val="1"/>
        </dgm:presLayoutVars>
      </dgm:prSet>
      <dgm:spPr/>
    </dgm:pt>
    <dgm:pt modelId="{AD1DBDE4-8E5F-774F-AF99-16356ACB1CE1}" type="pres">
      <dgm:prSet presAssocID="{D8855797-0AC2-AD46-8DFC-E8A7147E9D92}" presName="circleB" presStyleLbl="node1" presStyleIdx="1" presStyleCnt="5"/>
      <dgm:spPr/>
    </dgm:pt>
    <dgm:pt modelId="{B26A2155-B6C3-A344-AF4D-E73B9AB8F1FF}" type="pres">
      <dgm:prSet presAssocID="{D8855797-0AC2-AD46-8DFC-E8A7147E9D92}" presName="spaceB" presStyleCnt="0"/>
      <dgm:spPr/>
    </dgm:pt>
    <dgm:pt modelId="{459A34F6-06AB-B445-BFE0-27EAD03A2EEE}" type="pres">
      <dgm:prSet presAssocID="{2DE45D6D-E59F-2A49-9FAC-96ED2EBE5A19}" presName="space" presStyleCnt="0"/>
      <dgm:spPr/>
    </dgm:pt>
    <dgm:pt modelId="{CC684A78-FFC9-E44F-9E79-AB71E73C1877}" type="pres">
      <dgm:prSet presAssocID="{0EC9FE61-9A10-D540-9F87-C02A83B99F8D}" presName="compositeA" presStyleCnt="0"/>
      <dgm:spPr/>
    </dgm:pt>
    <dgm:pt modelId="{3E10BBC5-EDA5-8245-B4BC-D6FDCBBB8B3B}" type="pres">
      <dgm:prSet presAssocID="{0EC9FE61-9A10-D540-9F87-C02A83B99F8D}" presName="textA" presStyleLbl="revTx" presStyleIdx="2" presStyleCnt="5">
        <dgm:presLayoutVars>
          <dgm:bulletEnabled val="1"/>
        </dgm:presLayoutVars>
      </dgm:prSet>
      <dgm:spPr/>
    </dgm:pt>
    <dgm:pt modelId="{8B21F5C6-3D43-C246-83EA-A23B1D0BA51B}" type="pres">
      <dgm:prSet presAssocID="{0EC9FE61-9A10-D540-9F87-C02A83B99F8D}" presName="circleA" presStyleLbl="node1" presStyleIdx="2" presStyleCnt="5"/>
      <dgm:spPr/>
    </dgm:pt>
    <dgm:pt modelId="{A46E1584-15F1-5D47-B9D9-E24DD401BE4A}" type="pres">
      <dgm:prSet presAssocID="{0EC9FE61-9A10-D540-9F87-C02A83B99F8D}" presName="spaceA" presStyleCnt="0"/>
      <dgm:spPr/>
    </dgm:pt>
    <dgm:pt modelId="{DD56EAF4-93C9-1A4B-BD3E-A620EFD7799B}" type="pres">
      <dgm:prSet presAssocID="{485FA074-3CFA-7F4C-9821-7B527C962F66}" presName="space" presStyleCnt="0"/>
      <dgm:spPr/>
    </dgm:pt>
    <dgm:pt modelId="{4CA08C9B-55C2-2C44-A8C1-C898B642F8E5}" type="pres">
      <dgm:prSet presAssocID="{E4FD05E6-D8FC-A84E-8263-A90B0F06B5CB}" presName="compositeB" presStyleCnt="0"/>
      <dgm:spPr/>
    </dgm:pt>
    <dgm:pt modelId="{68A74BB0-F164-C648-ADD2-7F71588190C6}" type="pres">
      <dgm:prSet presAssocID="{E4FD05E6-D8FC-A84E-8263-A90B0F06B5CB}" presName="textB" presStyleLbl="revTx" presStyleIdx="3" presStyleCnt="5">
        <dgm:presLayoutVars>
          <dgm:bulletEnabled val="1"/>
        </dgm:presLayoutVars>
      </dgm:prSet>
      <dgm:spPr/>
    </dgm:pt>
    <dgm:pt modelId="{C38D60E6-3AF1-8D43-B87C-976AFEC85F18}" type="pres">
      <dgm:prSet presAssocID="{E4FD05E6-D8FC-A84E-8263-A90B0F06B5CB}" presName="circleB" presStyleLbl="node1" presStyleIdx="3" presStyleCnt="5"/>
      <dgm:spPr/>
    </dgm:pt>
    <dgm:pt modelId="{E70146D9-2575-4E48-BBFE-2A5B40908149}" type="pres">
      <dgm:prSet presAssocID="{E4FD05E6-D8FC-A84E-8263-A90B0F06B5CB}" presName="spaceB" presStyleCnt="0"/>
      <dgm:spPr/>
    </dgm:pt>
    <dgm:pt modelId="{8C8EF4D7-FCA3-E74A-985F-6E68C3B3B82C}" type="pres">
      <dgm:prSet presAssocID="{39468CAA-4FD7-E045-AE50-D86E01D48763}" presName="space" presStyleCnt="0"/>
      <dgm:spPr/>
    </dgm:pt>
    <dgm:pt modelId="{0CFBAC69-0D3E-D04A-AB39-4653B77935B5}" type="pres">
      <dgm:prSet presAssocID="{FDAA2E15-18E3-F24A-8A4B-6D4ABBE117D8}" presName="compositeA" presStyleCnt="0"/>
      <dgm:spPr/>
    </dgm:pt>
    <dgm:pt modelId="{C5225E0B-CB9F-AC43-89BD-9C3FE14D6925}" type="pres">
      <dgm:prSet presAssocID="{FDAA2E15-18E3-F24A-8A4B-6D4ABBE117D8}" presName="textA" presStyleLbl="revTx" presStyleIdx="4" presStyleCnt="5">
        <dgm:presLayoutVars>
          <dgm:bulletEnabled val="1"/>
        </dgm:presLayoutVars>
      </dgm:prSet>
      <dgm:spPr/>
    </dgm:pt>
    <dgm:pt modelId="{6889CB99-3628-A548-BFDC-25569C6922F7}" type="pres">
      <dgm:prSet presAssocID="{FDAA2E15-18E3-F24A-8A4B-6D4ABBE117D8}" presName="circleA" presStyleLbl="node1" presStyleIdx="4" presStyleCnt="5"/>
      <dgm:spPr/>
    </dgm:pt>
    <dgm:pt modelId="{0D0B3B2A-853F-F84B-B71D-3D047B3D0110}" type="pres">
      <dgm:prSet presAssocID="{FDAA2E15-18E3-F24A-8A4B-6D4ABBE117D8}" presName="spaceA" presStyleCnt="0"/>
      <dgm:spPr/>
    </dgm:pt>
  </dgm:ptLst>
  <dgm:cxnLst>
    <dgm:cxn modelId="{9CE44911-4F13-6A4A-880D-BC2885E942D8}" type="presOf" srcId="{FDAA2E15-18E3-F24A-8A4B-6D4ABBE117D8}" destId="{C5225E0B-CB9F-AC43-89BD-9C3FE14D6925}" srcOrd="0" destOrd="0" presId="urn:microsoft.com/office/officeart/2005/8/layout/hProcess11"/>
    <dgm:cxn modelId="{85C25017-C626-5643-AE87-BE582B36080D}" type="presOf" srcId="{E4FD05E6-D8FC-A84E-8263-A90B0F06B5CB}" destId="{68A74BB0-F164-C648-ADD2-7F71588190C6}" srcOrd="0" destOrd="0" presId="urn:microsoft.com/office/officeart/2005/8/layout/hProcess11"/>
    <dgm:cxn modelId="{FB68BD1F-BE38-8B43-957B-CF3FE30847ED}" type="presOf" srcId="{385A35B4-0A06-0C45-BC59-D2E38CBA9703}" destId="{F838347A-76C5-C24C-904F-340EF9439B3B}" srcOrd="0" destOrd="0" presId="urn:microsoft.com/office/officeart/2005/8/layout/hProcess11"/>
    <dgm:cxn modelId="{8ABF182B-EF8A-4543-89AA-1BBFC5C7B2ED}" srcId="{6CA5B603-607F-984A-AFA5-34F4D275D868}" destId="{385A35B4-0A06-0C45-BC59-D2E38CBA9703}" srcOrd="0" destOrd="0" parTransId="{70AA3A15-208E-D347-8341-A0338B8B27A9}" sibTransId="{9573AD61-0DFC-C441-8354-24ADEC39399F}"/>
    <dgm:cxn modelId="{713F8B51-C414-7349-83C4-D45C993FC6BA}" srcId="{6CA5B603-607F-984A-AFA5-34F4D275D868}" destId="{D8855797-0AC2-AD46-8DFC-E8A7147E9D92}" srcOrd="1" destOrd="0" parTransId="{6C6D6D89-B497-7E4E-B32B-E7F70B46123F}" sibTransId="{2DE45D6D-E59F-2A49-9FAC-96ED2EBE5A19}"/>
    <dgm:cxn modelId="{ECA6FC64-04AC-4A41-BC33-AD5A34CE4787}" type="presOf" srcId="{6CA5B603-607F-984A-AFA5-34F4D275D868}" destId="{7D5C0EFF-DA7F-6B4A-AF13-AE02F6EA9177}" srcOrd="0" destOrd="0" presId="urn:microsoft.com/office/officeart/2005/8/layout/hProcess11"/>
    <dgm:cxn modelId="{70A3F47A-C5F7-6842-B252-6F06EC9C8A50}" srcId="{6CA5B603-607F-984A-AFA5-34F4D275D868}" destId="{E4FD05E6-D8FC-A84E-8263-A90B0F06B5CB}" srcOrd="3" destOrd="0" parTransId="{28D58790-E123-E149-B5E7-5485F6254990}" sibTransId="{39468CAA-4FD7-E045-AE50-D86E01D48763}"/>
    <dgm:cxn modelId="{04650986-2DFE-CD4A-A25C-1A0227B63BF5}" type="presOf" srcId="{0EC9FE61-9A10-D540-9F87-C02A83B99F8D}" destId="{3E10BBC5-EDA5-8245-B4BC-D6FDCBBB8B3B}" srcOrd="0" destOrd="0" presId="urn:microsoft.com/office/officeart/2005/8/layout/hProcess11"/>
    <dgm:cxn modelId="{9C2BC097-A2B1-E440-8D47-DD632754B16F}" srcId="{6CA5B603-607F-984A-AFA5-34F4D275D868}" destId="{0EC9FE61-9A10-D540-9F87-C02A83B99F8D}" srcOrd="2" destOrd="0" parTransId="{3CF6B5BD-57EC-844A-8CE9-8C4FD05D812E}" sibTransId="{485FA074-3CFA-7F4C-9821-7B527C962F66}"/>
    <dgm:cxn modelId="{4112DF99-92B0-8E4C-AD37-63A9B0238F8A}" type="presOf" srcId="{D8855797-0AC2-AD46-8DFC-E8A7147E9D92}" destId="{D58C2370-B666-5C42-BE5D-C96301FA88CA}" srcOrd="0" destOrd="0" presId="urn:microsoft.com/office/officeart/2005/8/layout/hProcess11"/>
    <dgm:cxn modelId="{325D8FBB-D7FC-4545-9A3B-342888261AC5}" srcId="{6CA5B603-607F-984A-AFA5-34F4D275D868}" destId="{FDAA2E15-18E3-F24A-8A4B-6D4ABBE117D8}" srcOrd="4" destOrd="0" parTransId="{C6965E1E-47E1-7A42-895D-92AB02C2E5EE}" sibTransId="{836B00CE-37E7-6B4C-A33B-D7E66AAA12A4}"/>
    <dgm:cxn modelId="{043B9A75-52DF-1542-8AFF-E94324BAE640}" type="presParOf" srcId="{7D5C0EFF-DA7F-6B4A-AF13-AE02F6EA9177}" destId="{DAE37F88-30DD-A741-A298-A8B5E8A1FB24}" srcOrd="0" destOrd="0" presId="urn:microsoft.com/office/officeart/2005/8/layout/hProcess11"/>
    <dgm:cxn modelId="{A720F31F-9A5D-2E4A-AAB3-418E95FAAD9A}" type="presParOf" srcId="{7D5C0EFF-DA7F-6B4A-AF13-AE02F6EA9177}" destId="{A9A2F531-6855-0A4A-AB28-8377B0F23B8D}" srcOrd="1" destOrd="0" presId="urn:microsoft.com/office/officeart/2005/8/layout/hProcess11"/>
    <dgm:cxn modelId="{619B0175-2C2F-784A-B160-D176266C1DF4}" type="presParOf" srcId="{A9A2F531-6855-0A4A-AB28-8377B0F23B8D}" destId="{A4D539B3-FD90-0A48-94C6-B66A50396349}" srcOrd="0" destOrd="0" presId="urn:microsoft.com/office/officeart/2005/8/layout/hProcess11"/>
    <dgm:cxn modelId="{61B8959F-0C10-5541-8E9B-EA44792F8464}" type="presParOf" srcId="{A4D539B3-FD90-0A48-94C6-B66A50396349}" destId="{F838347A-76C5-C24C-904F-340EF9439B3B}" srcOrd="0" destOrd="0" presId="urn:microsoft.com/office/officeart/2005/8/layout/hProcess11"/>
    <dgm:cxn modelId="{5492A000-C8F2-8944-93C3-414A954567D1}" type="presParOf" srcId="{A4D539B3-FD90-0A48-94C6-B66A50396349}" destId="{FCCBAA6A-037C-714E-9CF5-0B659B8D90C1}" srcOrd="1" destOrd="0" presId="urn:microsoft.com/office/officeart/2005/8/layout/hProcess11"/>
    <dgm:cxn modelId="{10A42EA8-F5D0-374B-B905-2844339ACAA7}" type="presParOf" srcId="{A4D539B3-FD90-0A48-94C6-B66A50396349}" destId="{73D85D21-7376-0241-8CE9-26CE541B6720}" srcOrd="2" destOrd="0" presId="urn:microsoft.com/office/officeart/2005/8/layout/hProcess11"/>
    <dgm:cxn modelId="{32E5BDCD-C9CF-294C-98A8-568217C207B6}" type="presParOf" srcId="{A9A2F531-6855-0A4A-AB28-8377B0F23B8D}" destId="{8148739E-E25F-5046-BBDF-51D884E7C9CF}" srcOrd="1" destOrd="0" presId="urn:microsoft.com/office/officeart/2005/8/layout/hProcess11"/>
    <dgm:cxn modelId="{E4D4FD98-5FC1-F842-84C0-126287CA26D1}" type="presParOf" srcId="{A9A2F531-6855-0A4A-AB28-8377B0F23B8D}" destId="{A25DDA1F-FAD7-5842-8F2A-5C0116840B28}" srcOrd="2" destOrd="0" presId="urn:microsoft.com/office/officeart/2005/8/layout/hProcess11"/>
    <dgm:cxn modelId="{B7E32E5B-BBD7-DE46-9BC2-9BCECCCA29D6}" type="presParOf" srcId="{A25DDA1F-FAD7-5842-8F2A-5C0116840B28}" destId="{D58C2370-B666-5C42-BE5D-C96301FA88CA}" srcOrd="0" destOrd="0" presId="urn:microsoft.com/office/officeart/2005/8/layout/hProcess11"/>
    <dgm:cxn modelId="{3009D988-D504-0244-9A91-1AFBB97E8CEA}" type="presParOf" srcId="{A25DDA1F-FAD7-5842-8F2A-5C0116840B28}" destId="{AD1DBDE4-8E5F-774F-AF99-16356ACB1CE1}" srcOrd="1" destOrd="0" presId="urn:microsoft.com/office/officeart/2005/8/layout/hProcess11"/>
    <dgm:cxn modelId="{E5CD13B8-004A-544C-965E-3F175DDE01CC}" type="presParOf" srcId="{A25DDA1F-FAD7-5842-8F2A-5C0116840B28}" destId="{B26A2155-B6C3-A344-AF4D-E73B9AB8F1FF}" srcOrd="2" destOrd="0" presId="urn:microsoft.com/office/officeart/2005/8/layout/hProcess11"/>
    <dgm:cxn modelId="{9526BA20-8518-6947-99F5-4A530C4617A3}" type="presParOf" srcId="{A9A2F531-6855-0A4A-AB28-8377B0F23B8D}" destId="{459A34F6-06AB-B445-BFE0-27EAD03A2EEE}" srcOrd="3" destOrd="0" presId="urn:microsoft.com/office/officeart/2005/8/layout/hProcess11"/>
    <dgm:cxn modelId="{FC5994F5-1D9F-7644-B4AA-D166C791214C}" type="presParOf" srcId="{A9A2F531-6855-0A4A-AB28-8377B0F23B8D}" destId="{CC684A78-FFC9-E44F-9E79-AB71E73C1877}" srcOrd="4" destOrd="0" presId="urn:microsoft.com/office/officeart/2005/8/layout/hProcess11"/>
    <dgm:cxn modelId="{4CC0EBE9-9E7A-264E-A6FE-19140962F502}" type="presParOf" srcId="{CC684A78-FFC9-E44F-9E79-AB71E73C1877}" destId="{3E10BBC5-EDA5-8245-B4BC-D6FDCBBB8B3B}" srcOrd="0" destOrd="0" presId="urn:microsoft.com/office/officeart/2005/8/layout/hProcess11"/>
    <dgm:cxn modelId="{9D935D16-2008-304D-9C47-620390CC0611}" type="presParOf" srcId="{CC684A78-FFC9-E44F-9E79-AB71E73C1877}" destId="{8B21F5C6-3D43-C246-83EA-A23B1D0BA51B}" srcOrd="1" destOrd="0" presId="urn:microsoft.com/office/officeart/2005/8/layout/hProcess11"/>
    <dgm:cxn modelId="{72BD96E6-D817-084D-B08B-EABD2BDFDA30}" type="presParOf" srcId="{CC684A78-FFC9-E44F-9E79-AB71E73C1877}" destId="{A46E1584-15F1-5D47-B9D9-E24DD401BE4A}" srcOrd="2" destOrd="0" presId="urn:microsoft.com/office/officeart/2005/8/layout/hProcess11"/>
    <dgm:cxn modelId="{3C51AECF-E1A7-C446-9B30-0CDF837176E0}" type="presParOf" srcId="{A9A2F531-6855-0A4A-AB28-8377B0F23B8D}" destId="{DD56EAF4-93C9-1A4B-BD3E-A620EFD7799B}" srcOrd="5" destOrd="0" presId="urn:microsoft.com/office/officeart/2005/8/layout/hProcess11"/>
    <dgm:cxn modelId="{6B4B6231-D31D-0C4A-A4CE-EC4C770F5688}" type="presParOf" srcId="{A9A2F531-6855-0A4A-AB28-8377B0F23B8D}" destId="{4CA08C9B-55C2-2C44-A8C1-C898B642F8E5}" srcOrd="6" destOrd="0" presId="urn:microsoft.com/office/officeart/2005/8/layout/hProcess11"/>
    <dgm:cxn modelId="{99B04F6F-F139-F147-97A2-AD670ACA6A5A}" type="presParOf" srcId="{4CA08C9B-55C2-2C44-A8C1-C898B642F8E5}" destId="{68A74BB0-F164-C648-ADD2-7F71588190C6}" srcOrd="0" destOrd="0" presId="urn:microsoft.com/office/officeart/2005/8/layout/hProcess11"/>
    <dgm:cxn modelId="{25101DB1-FECA-D545-AB5F-9CEC5BD37F88}" type="presParOf" srcId="{4CA08C9B-55C2-2C44-A8C1-C898B642F8E5}" destId="{C38D60E6-3AF1-8D43-B87C-976AFEC85F18}" srcOrd="1" destOrd="0" presId="urn:microsoft.com/office/officeart/2005/8/layout/hProcess11"/>
    <dgm:cxn modelId="{87C4A93E-0A3F-CD45-B146-AB9274B55024}" type="presParOf" srcId="{4CA08C9B-55C2-2C44-A8C1-C898B642F8E5}" destId="{E70146D9-2575-4E48-BBFE-2A5B40908149}" srcOrd="2" destOrd="0" presId="urn:microsoft.com/office/officeart/2005/8/layout/hProcess11"/>
    <dgm:cxn modelId="{FB19005C-9DA7-704C-AC77-B9E02124676C}" type="presParOf" srcId="{A9A2F531-6855-0A4A-AB28-8377B0F23B8D}" destId="{8C8EF4D7-FCA3-E74A-985F-6E68C3B3B82C}" srcOrd="7" destOrd="0" presId="urn:microsoft.com/office/officeart/2005/8/layout/hProcess11"/>
    <dgm:cxn modelId="{B670112E-570B-D04C-B8E4-EEF88F208BF7}" type="presParOf" srcId="{A9A2F531-6855-0A4A-AB28-8377B0F23B8D}" destId="{0CFBAC69-0D3E-D04A-AB39-4653B77935B5}" srcOrd="8" destOrd="0" presId="urn:microsoft.com/office/officeart/2005/8/layout/hProcess11"/>
    <dgm:cxn modelId="{538911FD-0A5E-8B47-8E2F-424E99C4FF95}" type="presParOf" srcId="{0CFBAC69-0D3E-D04A-AB39-4653B77935B5}" destId="{C5225E0B-CB9F-AC43-89BD-9C3FE14D6925}" srcOrd="0" destOrd="0" presId="urn:microsoft.com/office/officeart/2005/8/layout/hProcess11"/>
    <dgm:cxn modelId="{C004818C-0BE2-994E-8F87-12DCEF23174C}" type="presParOf" srcId="{0CFBAC69-0D3E-D04A-AB39-4653B77935B5}" destId="{6889CB99-3628-A548-BFDC-25569C6922F7}" srcOrd="1" destOrd="0" presId="urn:microsoft.com/office/officeart/2005/8/layout/hProcess11"/>
    <dgm:cxn modelId="{2F3C6590-877A-494E-999D-92F0FE91DD5B}" type="presParOf" srcId="{0CFBAC69-0D3E-D04A-AB39-4653B77935B5}" destId="{0D0B3B2A-853F-F84B-B71D-3D047B3D011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37F88-30DD-A741-A298-A8B5E8A1FB24}">
      <dsp:nvSpPr>
        <dsp:cNvPr id="0" name=""/>
        <dsp:cNvSpPr/>
      </dsp:nvSpPr>
      <dsp:spPr>
        <a:xfrm>
          <a:off x="0" y="1305401"/>
          <a:ext cx="11463453" cy="174053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38347A-76C5-C24C-904F-340EF9439B3B}">
      <dsp:nvSpPr>
        <dsp:cNvPr id="0" name=""/>
        <dsp:cNvSpPr/>
      </dsp:nvSpPr>
      <dsp:spPr>
        <a:xfrm>
          <a:off x="212230" y="0"/>
          <a:ext cx="1231037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První odhad 25,93 </a:t>
          </a:r>
          <a:r>
            <a:rPr lang="cs-CZ" sz="2000" b="1" kern="1200" dirty="0" err="1"/>
            <a:t>mld</a:t>
          </a:r>
          <a:endParaRPr lang="cs-CZ" sz="2000" b="1" kern="1200" dirty="0"/>
        </a:p>
      </dsp:txBody>
      <dsp:txXfrm>
        <a:off x="212230" y="0"/>
        <a:ext cx="1231037" cy="1740535"/>
      </dsp:txXfrm>
    </dsp:sp>
    <dsp:sp modelId="{FCCBAA6A-037C-714E-9CF5-0B659B8D90C1}">
      <dsp:nvSpPr>
        <dsp:cNvPr id="0" name=""/>
        <dsp:cNvSpPr/>
      </dsp:nvSpPr>
      <dsp:spPr>
        <a:xfrm>
          <a:off x="610182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C2370-B666-5C42-BE5D-C96301FA88CA}">
      <dsp:nvSpPr>
        <dsp:cNvPr id="0" name=""/>
        <dsp:cNvSpPr/>
      </dsp:nvSpPr>
      <dsp:spPr>
        <a:xfrm>
          <a:off x="1735155" y="2610802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 </a:t>
          </a:r>
          <a:r>
            <a:rPr lang="cs-CZ" sz="2000" b="1" kern="1200" dirty="0"/>
            <a:t>První konzultace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15,16 </a:t>
          </a:r>
          <a:r>
            <a:rPr lang="cs-CZ" sz="2000" b="1" kern="1200" dirty="0" err="1"/>
            <a:t>mld</a:t>
          </a:r>
          <a:endParaRPr lang="cs-CZ" sz="2000" b="1" kern="1200" dirty="0"/>
        </a:p>
      </dsp:txBody>
      <dsp:txXfrm>
        <a:off x="1735155" y="2610802"/>
        <a:ext cx="1649830" cy="1740535"/>
      </dsp:txXfrm>
    </dsp:sp>
    <dsp:sp modelId="{AD1DBDE4-8E5F-774F-AF99-16356ACB1CE1}">
      <dsp:nvSpPr>
        <dsp:cNvPr id="0" name=""/>
        <dsp:cNvSpPr/>
      </dsp:nvSpPr>
      <dsp:spPr>
        <a:xfrm>
          <a:off x="2342503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0BBC5-EDA5-8245-B4BC-D6FDCBBB8B3B}">
      <dsp:nvSpPr>
        <dsp:cNvPr id="0" name=""/>
        <dsp:cNvSpPr/>
      </dsp:nvSpPr>
      <dsp:spPr>
        <a:xfrm>
          <a:off x="3467477" y="0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Druhé konzultace 19,97 </a:t>
          </a:r>
          <a:r>
            <a:rPr lang="cs-CZ" sz="2000" b="1" kern="1200" dirty="0" err="1"/>
            <a:t>mld</a:t>
          </a:r>
          <a:endParaRPr lang="cs-CZ" sz="2000" b="1" kern="1200" dirty="0"/>
        </a:p>
      </dsp:txBody>
      <dsp:txXfrm>
        <a:off x="3467477" y="0"/>
        <a:ext cx="1649830" cy="1740535"/>
      </dsp:txXfrm>
    </dsp:sp>
    <dsp:sp modelId="{8B21F5C6-3D43-C246-83EA-A23B1D0BA51B}">
      <dsp:nvSpPr>
        <dsp:cNvPr id="0" name=""/>
        <dsp:cNvSpPr/>
      </dsp:nvSpPr>
      <dsp:spPr>
        <a:xfrm>
          <a:off x="4074825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74BB0-F164-C648-ADD2-7F71588190C6}">
      <dsp:nvSpPr>
        <dsp:cNvPr id="0" name=""/>
        <dsp:cNvSpPr/>
      </dsp:nvSpPr>
      <dsp:spPr>
        <a:xfrm>
          <a:off x="5199799" y="2610802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Skutečná alokace 9,158 </a:t>
          </a:r>
          <a:r>
            <a:rPr lang="cs-CZ" sz="2000" b="1" kern="1200" dirty="0" err="1"/>
            <a:t>mld</a:t>
          </a:r>
          <a:endParaRPr lang="cs-CZ" sz="2000" b="1" kern="1200" dirty="0"/>
        </a:p>
      </dsp:txBody>
      <dsp:txXfrm>
        <a:off x="5199799" y="2610802"/>
        <a:ext cx="1649830" cy="1740535"/>
      </dsp:txXfrm>
    </dsp:sp>
    <dsp:sp modelId="{C38D60E6-3AF1-8D43-B87C-976AFEC85F18}">
      <dsp:nvSpPr>
        <dsp:cNvPr id="0" name=""/>
        <dsp:cNvSpPr/>
      </dsp:nvSpPr>
      <dsp:spPr>
        <a:xfrm>
          <a:off x="5807147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225E0B-CB9F-AC43-89BD-9C3FE14D6925}">
      <dsp:nvSpPr>
        <dsp:cNvPr id="0" name=""/>
        <dsp:cNvSpPr/>
      </dsp:nvSpPr>
      <dsp:spPr>
        <a:xfrm>
          <a:off x="6932121" y="0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Návrh do MPŘ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13,068 </a:t>
          </a:r>
          <a:r>
            <a:rPr lang="cs-CZ" sz="2000" b="1" kern="1200" dirty="0" err="1"/>
            <a:t>mld</a:t>
          </a:r>
          <a:endParaRPr lang="cs-CZ" sz="2000" b="1" kern="1200" dirty="0"/>
        </a:p>
      </dsp:txBody>
      <dsp:txXfrm>
        <a:off x="6932121" y="0"/>
        <a:ext cx="1649830" cy="1740535"/>
      </dsp:txXfrm>
    </dsp:sp>
    <dsp:sp modelId="{6889CB99-3628-A548-BFDC-25569C6922F7}">
      <dsp:nvSpPr>
        <dsp:cNvPr id="0" name=""/>
        <dsp:cNvSpPr/>
      </dsp:nvSpPr>
      <dsp:spPr>
        <a:xfrm>
          <a:off x="7539469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8A6EC-75FB-E84A-B6B5-E431402E7721}">
      <dsp:nvSpPr>
        <dsp:cNvPr id="0" name=""/>
        <dsp:cNvSpPr/>
      </dsp:nvSpPr>
      <dsp:spPr>
        <a:xfrm>
          <a:off x="8664443" y="2610802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Aktuální záměry  10,087 </a:t>
          </a:r>
          <a:r>
            <a:rPr lang="cs-CZ" sz="2000" b="1" kern="1200" dirty="0" err="1"/>
            <a:t>mld</a:t>
          </a:r>
          <a:endParaRPr lang="cs-CZ" sz="2000" b="1" kern="1200" dirty="0"/>
        </a:p>
      </dsp:txBody>
      <dsp:txXfrm>
        <a:off x="8664443" y="2610802"/>
        <a:ext cx="1649830" cy="1740535"/>
      </dsp:txXfrm>
    </dsp:sp>
    <dsp:sp modelId="{1C43CDEC-98F8-2F4A-82FE-F90E26BB18A3}">
      <dsp:nvSpPr>
        <dsp:cNvPr id="0" name=""/>
        <dsp:cNvSpPr/>
      </dsp:nvSpPr>
      <dsp:spPr>
        <a:xfrm>
          <a:off x="9271791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37F88-30DD-A741-A298-A8B5E8A1FB24}">
      <dsp:nvSpPr>
        <dsp:cNvPr id="0" name=""/>
        <dsp:cNvSpPr/>
      </dsp:nvSpPr>
      <dsp:spPr>
        <a:xfrm>
          <a:off x="0" y="1305401"/>
          <a:ext cx="11463453" cy="174053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38347A-76C5-C24C-904F-340EF9439B3B}">
      <dsp:nvSpPr>
        <dsp:cNvPr id="0" name=""/>
        <dsp:cNvSpPr/>
      </dsp:nvSpPr>
      <dsp:spPr>
        <a:xfrm>
          <a:off x="212230" y="0"/>
          <a:ext cx="1231037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MPŘ</a:t>
          </a:r>
        </a:p>
      </dsp:txBody>
      <dsp:txXfrm>
        <a:off x="212230" y="0"/>
        <a:ext cx="1231037" cy="1740535"/>
      </dsp:txXfrm>
    </dsp:sp>
    <dsp:sp modelId="{FCCBAA6A-037C-714E-9CF5-0B659B8D90C1}">
      <dsp:nvSpPr>
        <dsp:cNvPr id="0" name=""/>
        <dsp:cNvSpPr/>
      </dsp:nvSpPr>
      <dsp:spPr>
        <a:xfrm>
          <a:off x="610182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C2370-B666-5C42-BE5D-C96301FA88CA}">
      <dsp:nvSpPr>
        <dsp:cNvPr id="0" name=""/>
        <dsp:cNvSpPr/>
      </dsp:nvSpPr>
      <dsp:spPr>
        <a:xfrm>
          <a:off x="1735155" y="2610802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Schválení vládou, odeslání na EK</a:t>
          </a:r>
        </a:p>
      </dsp:txBody>
      <dsp:txXfrm>
        <a:off x="1735155" y="2610802"/>
        <a:ext cx="1649830" cy="1740535"/>
      </dsp:txXfrm>
    </dsp:sp>
    <dsp:sp modelId="{AD1DBDE4-8E5F-774F-AF99-16356ACB1CE1}">
      <dsp:nvSpPr>
        <dsp:cNvPr id="0" name=""/>
        <dsp:cNvSpPr/>
      </dsp:nvSpPr>
      <dsp:spPr>
        <a:xfrm>
          <a:off x="2342503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0BBC5-EDA5-8245-B4BC-D6FDCBBB8B3B}">
      <dsp:nvSpPr>
        <dsp:cNvPr id="0" name=""/>
        <dsp:cNvSpPr/>
      </dsp:nvSpPr>
      <dsp:spPr>
        <a:xfrm>
          <a:off x="3467477" y="0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Schválení EK </a:t>
          </a:r>
        </a:p>
      </dsp:txBody>
      <dsp:txXfrm>
        <a:off x="3467477" y="0"/>
        <a:ext cx="1649830" cy="1740535"/>
      </dsp:txXfrm>
    </dsp:sp>
    <dsp:sp modelId="{8B21F5C6-3D43-C246-83EA-A23B1D0BA51B}">
      <dsp:nvSpPr>
        <dsp:cNvPr id="0" name=""/>
        <dsp:cNvSpPr/>
      </dsp:nvSpPr>
      <dsp:spPr>
        <a:xfrm>
          <a:off x="4074825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74BB0-F164-C648-ADD2-7F71588190C6}">
      <dsp:nvSpPr>
        <dsp:cNvPr id="0" name=""/>
        <dsp:cNvSpPr/>
      </dsp:nvSpPr>
      <dsp:spPr>
        <a:xfrm>
          <a:off x="5199799" y="2610802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Dohody k projektům, souvztažné navýšení rozpočtů</a:t>
          </a:r>
        </a:p>
      </dsp:txBody>
      <dsp:txXfrm>
        <a:off x="5199799" y="2610802"/>
        <a:ext cx="1649830" cy="1740535"/>
      </dsp:txXfrm>
    </dsp:sp>
    <dsp:sp modelId="{C38D60E6-3AF1-8D43-B87C-976AFEC85F18}">
      <dsp:nvSpPr>
        <dsp:cNvPr id="0" name=""/>
        <dsp:cNvSpPr/>
      </dsp:nvSpPr>
      <dsp:spPr>
        <a:xfrm>
          <a:off x="5807147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225E0B-CB9F-AC43-89BD-9C3FE14D6925}">
      <dsp:nvSpPr>
        <dsp:cNvPr id="0" name=""/>
        <dsp:cNvSpPr/>
      </dsp:nvSpPr>
      <dsp:spPr>
        <a:xfrm>
          <a:off x="6932121" y="0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Dohody k programům</a:t>
          </a:r>
        </a:p>
      </dsp:txBody>
      <dsp:txXfrm>
        <a:off x="6932121" y="0"/>
        <a:ext cx="1649830" cy="1740535"/>
      </dsp:txXfrm>
    </dsp:sp>
    <dsp:sp modelId="{6889CB99-3628-A548-BFDC-25569C6922F7}">
      <dsp:nvSpPr>
        <dsp:cNvPr id="0" name=""/>
        <dsp:cNvSpPr/>
      </dsp:nvSpPr>
      <dsp:spPr>
        <a:xfrm>
          <a:off x="7539469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8A6EC-75FB-E84A-B6B5-E431402E7721}">
      <dsp:nvSpPr>
        <dsp:cNvPr id="0" name=""/>
        <dsp:cNvSpPr/>
      </dsp:nvSpPr>
      <dsp:spPr>
        <a:xfrm>
          <a:off x="8664443" y="2610802"/>
          <a:ext cx="1649830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Reporting stavu projektů a indikátorů v Katalogu DČ</a:t>
          </a:r>
        </a:p>
      </dsp:txBody>
      <dsp:txXfrm>
        <a:off x="8664443" y="2610802"/>
        <a:ext cx="1649830" cy="1740535"/>
      </dsp:txXfrm>
    </dsp:sp>
    <dsp:sp modelId="{1C43CDEC-98F8-2F4A-82FE-F90E26BB18A3}">
      <dsp:nvSpPr>
        <dsp:cNvPr id="0" name=""/>
        <dsp:cNvSpPr/>
      </dsp:nvSpPr>
      <dsp:spPr>
        <a:xfrm>
          <a:off x="9271791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37F88-30DD-A741-A298-A8B5E8A1FB24}">
      <dsp:nvSpPr>
        <dsp:cNvPr id="0" name=""/>
        <dsp:cNvSpPr/>
      </dsp:nvSpPr>
      <dsp:spPr>
        <a:xfrm>
          <a:off x="0" y="1305401"/>
          <a:ext cx="11463453" cy="174053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38347A-76C5-C24C-904F-340EF9439B3B}">
      <dsp:nvSpPr>
        <dsp:cNvPr id="0" name=""/>
        <dsp:cNvSpPr/>
      </dsp:nvSpPr>
      <dsp:spPr>
        <a:xfrm>
          <a:off x="256129" y="0"/>
          <a:ext cx="147912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Záměr na projekt</a:t>
          </a:r>
        </a:p>
      </dsp:txBody>
      <dsp:txXfrm>
        <a:off x="256129" y="0"/>
        <a:ext cx="1479124" cy="1740535"/>
      </dsp:txXfrm>
    </dsp:sp>
    <dsp:sp modelId="{FCCBAA6A-037C-714E-9CF5-0B659B8D90C1}">
      <dsp:nvSpPr>
        <dsp:cNvPr id="0" name=""/>
        <dsp:cNvSpPr/>
      </dsp:nvSpPr>
      <dsp:spPr>
        <a:xfrm>
          <a:off x="778124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C2370-B666-5C42-BE5D-C96301FA88CA}">
      <dsp:nvSpPr>
        <dsp:cNvPr id="0" name=""/>
        <dsp:cNvSpPr/>
      </dsp:nvSpPr>
      <dsp:spPr>
        <a:xfrm>
          <a:off x="2085965" y="2610802"/>
          <a:ext cx="1982315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Vyhodnocení projektu</a:t>
          </a:r>
        </a:p>
      </dsp:txBody>
      <dsp:txXfrm>
        <a:off x="2085965" y="2610802"/>
        <a:ext cx="1982315" cy="1740535"/>
      </dsp:txXfrm>
    </dsp:sp>
    <dsp:sp modelId="{AD1DBDE4-8E5F-774F-AF99-16356ACB1CE1}">
      <dsp:nvSpPr>
        <dsp:cNvPr id="0" name=""/>
        <dsp:cNvSpPr/>
      </dsp:nvSpPr>
      <dsp:spPr>
        <a:xfrm>
          <a:off x="2859555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0BBC5-EDA5-8245-B4BC-D6FDCBBB8B3B}">
      <dsp:nvSpPr>
        <dsp:cNvPr id="0" name=""/>
        <dsp:cNvSpPr/>
      </dsp:nvSpPr>
      <dsp:spPr>
        <a:xfrm>
          <a:off x="4167396" y="0"/>
          <a:ext cx="1982315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Schválení projektu </a:t>
          </a:r>
        </a:p>
      </dsp:txBody>
      <dsp:txXfrm>
        <a:off x="4167396" y="0"/>
        <a:ext cx="1982315" cy="1740535"/>
      </dsp:txXfrm>
    </dsp:sp>
    <dsp:sp modelId="{8B21F5C6-3D43-C246-83EA-A23B1D0BA51B}">
      <dsp:nvSpPr>
        <dsp:cNvPr id="0" name=""/>
        <dsp:cNvSpPr/>
      </dsp:nvSpPr>
      <dsp:spPr>
        <a:xfrm>
          <a:off x="4940986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74BB0-F164-C648-ADD2-7F71588190C6}">
      <dsp:nvSpPr>
        <dsp:cNvPr id="0" name=""/>
        <dsp:cNvSpPr/>
      </dsp:nvSpPr>
      <dsp:spPr>
        <a:xfrm>
          <a:off x="6248827" y="2610802"/>
          <a:ext cx="1982315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Dohody k projektům, souvztažné navýšení rozpočtů</a:t>
          </a:r>
        </a:p>
      </dsp:txBody>
      <dsp:txXfrm>
        <a:off x="6248827" y="2610802"/>
        <a:ext cx="1982315" cy="1740535"/>
      </dsp:txXfrm>
    </dsp:sp>
    <dsp:sp modelId="{C38D60E6-3AF1-8D43-B87C-976AFEC85F18}">
      <dsp:nvSpPr>
        <dsp:cNvPr id="0" name=""/>
        <dsp:cNvSpPr/>
      </dsp:nvSpPr>
      <dsp:spPr>
        <a:xfrm>
          <a:off x="7022418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225E0B-CB9F-AC43-89BD-9C3FE14D6925}">
      <dsp:nvSpPr>
        <dsp:cNvPr id="0" name=""/>
        <dsp:cNvSpPr/>
      </dsp:nvSpPr>
      <dsp:spPr>
        <a:xfrm>
          <a:off x="8330258" y="0"/>
          <a:ext cx="1982315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Reporting stavu projektů a indikátorů v Katalogu DČ</a:t>
          </a:r>
        </a:p>
      </dsp:txBody>
      <dsp:txXfrm>
        <a:off x="8330258" y="0"/>
        <a:ext cx="1982315" cy="1740535"/>
      </dsp:txXfrm>
    </dsp:sp>
    <dsp:sp modelId="{6889CB99-3628-A548-BFDC-25569C6922F7}">
      <dsp:nvSpPr>
        <dsp:cNvPr id="0" name=""/>
        <dsp:cNvSpPr/>
      </dsp:nvSpPr>
      <dsp:spPr>
        <a:xfrm>
          <a:off x="9103849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3C813-7DDE-1645-BE06-E7122144A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E2CE68-F07C-774C-8200-D12248AA75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F68393-6202-5448-BA1E-7857D704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A379B3-3F49-BB44-AE17-A1CCCAB5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38732C-CB65-574E-BF8C-AD1DB8B95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26C14-723E-A544-838C-DB1C7FDD3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210571-62DB-4044-AAED-D2EDD8759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F9299D-A91A-5C4A-AAD3-1FE45CF2E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94580A-4EF4-9841-B130-67BB4E9C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8FFE68-4A45-F048-96BD-CEFC69986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84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0B4743C-4844-1E4B-88E8-9C07F31E91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4BF295-AC22-DA4C-8FD4-92827CC53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B45B7A-C3BA-1747-8A7D-5BCD5C449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8BC3E1-6011-5641-9199-F26CCBB29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080003-7F7E-CB4D-A23A-30262995F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51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7D6D8-B6DC-E943-A8BD-34D2D6A7E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0E30E-09B0-A84A-B560-64D9D8E0E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AEF37A-ECB7-E643-9BF8-42484E2E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04FFC-8A50-CC43-9B55-E49397B2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D0377A-D06E-BA4B-B3E4-28EBFDA1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294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30132-0F05-CD40-A86C-00F1D1D70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D5835C-C89C-DD45-AA32-5319FCB74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5F9D3A-4352-4B4E-AF9C-3C10012F4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D9B663-8801-D048-9616-B469E2D4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FEC555-75F7-BD4A-87B9-752A8791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84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5CBC5-7D69-E24B-9187-35355724E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C5491A-0EA7-A842-97FA-7754F6A551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F3E60A-A546-5A49-8FAC-663C585CF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752E33-3572-E44F-8934-76281E0C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56BEFC-13B6-4241-8A81-FE349F10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092912-49D1-6240-B8CF-EEA93A21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80650-B534-5C4B-A945-662C89A42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1A796D-EDB6-E947-BF2E-EC0AFC9FD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BF5019-E2C4-7C49-95BF-1FF7D46D1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34E372-FF1E-0947-97C8-FDE18ACB6D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FA00C59-8921-1549-8FE0-D1C47AC4F7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CC8685-FBF3-4D4A-9808-2AC66754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A1A307B-D245-034D-8F26-799DE20E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798815-AF7F-B340-8984-10C29D120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7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8CFD1-27E6-4342-86A3-34D15F313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149C78-C450-0442-9BE7-7C3373B0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7733F5-A517-2B4F-B2AF-93955B2C4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B8DAA5-AE8B-E943-81A4-41F85CD4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44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AE6FEA3-CEDF-D942-AEE6-23D02CA26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707DCA5-8183-C34C-982D-22F34A8B4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5D6035-0BD6-DD4F-9440-5D1F38A3C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58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FC7A9-768D-9943-AF22-82731DE7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6F493-22E3-0F48-AD7E-18BEA17E6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84D5DA-D2F5-164D-9A45-DFC94A323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28B08F-1BE5-1D4B-A1D9-B903AABD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2424A4-5EDE-734F-9BCD-948E951E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BA1A45-7CF4-8143-8AB2-DA04C3F47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03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F8373-47F0-4440-AF2E-7F8939DCB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3D4E73-6028-BB49-95D7-527C7261DA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EAA639-0110-B242-A0D6-684C9045E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73D0EF-848B-0E4F-A41C-EF05F0D2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5E6379-E4E0-2447-8C7A-7985C2E9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2B7826-A737-ED44-90EA-C89C9C1B5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75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286E86-ADF4-ED42-B67A-3D48FECA0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567F16-A94C-064C-ACAF-76F3D43CB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040CCB-1123-F24E-8993-96ECC61D0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1577-7C8B-DD4C-8811-E8F417283186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7C9E1B-BD19-5343-ADB5-322F7378B3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4E2397-98A9-3242-9B26-9EB624175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CACE-DEDE-F14B-A98C-0E9CC5DCC5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3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arek.pur@naki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E1941-3113-5542-84C2-CF865D0A2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0713"/>
            <a:ext cx="9144000" cy="1301322"/>
          </a:xfrm>
        </p:spPr>
        <p:txBody>
          <a:bodyPr/>
          <a:lstStyle/>
          <a:p>
            <a:r>
              <a:rPr lang="cs-CZ" dirty="0">
                <a:solidFill>
                  <a:srgbClr val="00A2DC"/>
                </a:solidFill>
              </a:rPr>
              <a:t>Financování projektů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8F64C3C-D99C-A443-8E1F-B07FD5385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280" y="2522035"/>
            <a:ext cx="5355439" cy="1301322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B49DD8F0-E982-8846-BD0D-1F6B3CD01898}"/>
              </a:ext>
            </a:extLst>
          </p:cNvPr>
          <p:cNvSpPr txBox="1">
            <a:spLocks/>
          </p:cNvSpPr>
          <p:nvPr/>
        </p:nvSpPr>
        <p:spPr>
          <a:xfrm>
            <a:off x="1524000" y="3821846"/>
            <a:ext cx="9144000" cy="10074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A2DC"/>
                </a:solidFill>
              </a:rPr>
              <a:t>z Národního plánu obnovy</a:t>
            </a:r>
          </a:p>
        </p:txBody>
      </p:sp>
    </p:spTree>
    <p:extLst>
      <p:ext uri="{BB962C8B-B14F-4D97-AF65-F5344CB8AC3E}">
        <p14:creationId xmlns:p14="http://schemas.microsoft.com/office/powerpoint/2010/main" val="272430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8963D-877B-7A47-A485-366F7FD60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2941"/>
          </a:xfrm>
        </p:spPr>
        <p:txBody>
          <a:bodyPr/>
          <a:lstStyle/>
          <a:p>
            <a:r>
              <a:rPr lang="cs-CZ" dirty="0">
                <a:solidFill>
                  <a:srgbClr val="00A2DC"/>
                </a:solidFill>
              </a:rPr>
              <a:t>Národní plán obnovy = RRF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E8BF8D-6A59-D14C-89D4-45070B6C1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156"/>
            <a:ext cx="10515600" cy="4219687"/>
          </a:xfrm>
        </p:spPr>
        <p:txBody>
          <a:bodyPr>
            <a:noAutofit/>
          </a:bodyPr>
          <a:lstStyle/>
          <a:p>
            <a:r>
              <a:rPr lang="cs-CZ" sz="3200" dirty="0"/>
              <a:t>100% dotace EK pro obnovu a posílení v post </a:t>
            </a:r>
            <a:r>
              <a:rPr lang="cs-CZ" sz="3200" dirty="0" err="1"/>
              <a:t>covid</a:t>
            </a:r>
            <a:r>
              <a:rPr lang="cs-CZ" sz="3200" dirty="0"/>
              <a:t> době</a:t>
            </a:r>
          </a:p>
          <a:p>
            <a:r>
              <a:rPr lang="cs-CZ" sz="3200" dirty="0"/>
              <a:t>Rámec pro ČR cca 170 mld. Kč</a:t>
            </a:r>
          </a:p>
          <a:p>
            <a:r>
              <a:rPr lang="cs-CZ" sz="3200" dirty="0"/>
              <a:t>20% povinně do oblasti digitalizace/digitální transformace</a:t>
            </a:r>
          </a:p>
          <a:p>
            <a:r>
              <a:rPr lang="cs-CZ" sz="3200" dirty="0"/>
              <a:t>Zjednodušené čerpání, vykazování, … ?</a:t>
            </a:r>
          </a:p>
          <a:p>
            <a:r>
              <a:rPr lang="cs-CZ" sz="3200" dirty="0"/>
              <a:t>Čerpání 70% alokace do 31.12.2023 zbytek do 30.6.2026</a:t>
            </a:r>
          </a:p>
          <a:p>
            <a:r>
              <a:rPr lang="cs-CZ" sz="3200" dirty="0"/>
              <a:t>Programy a projekty vycházejí z Digitálního Česka</a:t>
            </a:r>
          </a:p>
          <a:p>
            <a:r>
              <a:rPr lang="cs-CZ" sz="3200" dirty="0"/>
              <a:t>Pro r. 2021 (2022, …?) hlavní zdroj financí DČ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EFA9457-83AE-624A-9683-FA931A8B0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921" y="5446321"/>
            <a:ext cx="6061686" cy="152045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0048688-120F-3045-8784-C7190A9EAD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958" y="5363736"/>
            <a:ext cx="2857500" cy="13462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2B65680-AEAA-C641-86B1-4FCDCF0BC7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080" y="6036836"/>
            <a:ext cx="2874962" cy="69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72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8963D-877B-7A47-A485-366F7FD60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2941"/>
          </a:xfrm>
        </p:spPr>
        <p:txBody>
          <a:bodyPr/>
          <a:lstStyle/>
          <a:p>
            <a:r>
              <a:rPr lang="cs-CZ" dirty="0">
                <a:solidFill>
                  <a:srgbClr val="00A2DC"/>
                </a:solidFill>
              </a:rPr>
              <a:t>Alokace v čase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4C7984-84D4-3C4D-B1A7-43BAA26DA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160" y="5337544"/>
            <a:ext cx="6061686" cy="1520456"/>
          </a:xfrm>
          <a:prstGeom prst="rect">
            <a:avLst/>
          </a:prstGeom>
        </p:spPr>
      </p:pic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EC68227-F80F-3140-BDA9-140530C19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768599"/>
              </p:ext>
            </p:extLst>
          </p:nvPr>
        </p:nvGraphicFramePr>
        <p:xfrm>
          <a:off x="345687" y="1338066"/>
          <a:ext cx="1146345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Čárový bublinový popisek 2 7">
            <a:extLst>
              <a:ext uri="{FF2B5EF4-FFF2-40B4-BE49-F238E27FC236}">
                <a16:creationId xmlns:a16="http://schemas.microsoft.com/office/drawing/2014/main" id="{31E852F8-C0D1-AC4D-B65C-3B9A5A162240}"/>
              </a:ext>
            </a:extLst>
          </p:cNvPr>
          <p:cNvSpPr/>
          <p:nvPr/>
        </p:nvSpPr>
        <p:spPr>
          <a:xfrm>
            <a:off x="237141" y="4494524"/>
            <a:ext cx="1843799" cy="612648"/>
          </a:xfrm>
          <a:prstGeom prst="borderCallout2">
            <a:avLst>
              <a:gd name="adj1" fmla="val -3092"/>
              <a:gd name="adj2" fmla="val 47765"/>
              <a:gd name="adj3" fmla="val -64795"/>
              <a:gd name="adj4" fmla="val 49796"/>
              <a:gd name="adj5" fmla="val -151909"/>
              <a:gd name="adj6" fmla="val 5119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Červenec 2020</a:t>
            </a:r>
          </a:p>
          <a:p>
            <a:pPr algn="ctr"/>
            <a:r>
              <a:rPr lang="cs-CZ" dirty="0"/>
              <a:t>163 záměrů</a:t>
            </a:r>
          </a:p>
        </p:txBody>
      </p:sp>
      <p:sp>
        <p:nvSpPr>
          <p:cNvPr id="11" name="Čárový bublinový popisek 1 10">
            <a:extLst>
              <a:ext uri="{FF2B5EF4-FFF2-40B4-BE49-F238E27FC236}">
                <a16:creationId xmlns:a16="http://schemas.microsoft.com/office/drawing/2014/main" id="{94D50495-8451-7247-B00F-D46D39E0F405}"/>
              </a:ext>
            </a:extLst>
          </p:cNvPr>
          <p:cNvSpPr/>
          <p:nvPr/>
        </p:nvSpPr>
        <p:spPr>
          <a:xfrm>
            <a:off x="2242140" y="1698359"/>
            <a:ext cx="1173482" cy="612648"/>
          </a:xfrm>
          <a:prstGeom prst="borderCallout1">
            <a:avLst>
              <a:gd name="adj1" fmla="val 88402"/>
              <a:gd name="adj2" fmla="val 45000"/>
              <a:gd name="adj3" fmla="val 291180"/>
              <a:gd name="adj4" fmla="val 5783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Říjen 2020</a:t>
            </a:r>
          </a:p>
          <a:p>
            <a:pPr algn="ctr"/>
            <a:r>
              <a:rPr lang="cs-CZ" dirty="0"/>
              <a:t>68 záměrů</a:t>
            </a:r>
          </a:p>
        </p:txBody>
      </p:sp>
      <p:sp>
        <p:nvSpPr>
          <p:cNvPr id="13" name="Čárový bublinový popisek 1 12">
            <a:extLst>
              <a:ext uri="{FF2B5EF4-FFF2-40B4-BE49-F238E27FC236}">
                <a16:creationId xmlns:a16="http://schemas.microsoft.com/office/drawing/2014/main" id="{521FBC35-1E99-AE4E-97BE-FA8E4DB49FCA}"/>
              </a:ext>
            </a:extLst>
          </p:cNvPr>
          <p:cNvSpPr/>
          <p:nvPr/>
        </p:nvSpPr>
        <p:spPr>
          <a:xfrm>
            <a:off x="4029432" y="4494524"/>
            <a:ext cx="1297133" cy="612648"/>
          </a:xfrm>
          <a:prstGeom prst="borderCallout1">
            <a:avLst>
              <a:gd name="adj1" fmla="val -11101"/>
              <a:gd name="adj2" fmla="val 50000"/>
              <a:gd name="adj3" fmla="val -165743"/>
              <a:gd name="adj4" fmla="val 4691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Leden 2021</a:t>
            </a:r>
          </a:p>
          <a:p>
            <a:pPr algn="ctr"/>
            <a:r>
              <a:rPr lang="cs-CZ" dirty="0"/>
              <a:t>110 záměrů</a:t>
            </a:r>
          </a:p>
        </p:txBody>
      </p:sp>
      <p:sp>
        <p:nvSpPr>
          <p:cNvPr id="14" name="Čárový bublinový popisek 1 13">
            <a:extLst>
              <a:ext uri="{FF2B5EF4-FFF2-40B4-BE49-F238E27FC236}">
                <a16:creationId xmlns:a16="http://schemas.microsoft.com/office/drawing/2014/main" id="{C59E350D-A3C4-0C46-8CE2-D9AE725E21BF}"/>
              </a:ext>
            </a:extLst>
          </p:cNvPr>
          <p:cNvSpPr/>
          <p:nvPr/>
        </p:nvSpPr>
        <p:spPr>
          <a:xfrm>
            <a:off x="5852158" y="1698359"/>
            <a:ext cx="1173482" cy="612648"/>
          </a:xfrm>
          <a:prstGeom prst="borderCallout1">
            <a:avLst>
              <a:gd name="adj1" fmla="val 98352"/>
              <a:gd name="adj2" fmla="val 46667"/>
              <a:gd name="adj3" fmla="val 311506"/>
              <a:gd name="adj4" fmla="val 4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15.3.2021</a:t>
            </a:r>
          </a:p>
        </p:txBody>
      </p:sp>
      <p:sp>
        <p:nvSpPr>
          <p:cNvPr id="15" name="Čárový bublinový popisek 1 14">
            <a:extLst>
              <a:ext uri="{FF2B5EF4-FFF2-40B4-BE49-F238E27FC236}">
                <a16:creationId xmlns:a16="http://schemas.microsoft.com/office/drawing/2014/main" id="{32BB1A6F-B5FC-7E4B-A374-AD5EC637FF21}"/>
              </a:ext>
            </a:extLst>
          </p:cNvPr>
          <p:cNvSpPr/>
          <p:nvPr/>
        </p:nvSpPr>
        <p:spPr>
          <a:xfrm>
            <a:off x="7503657" y="4494524"/>
            <a:ext cx="1297133" cy="612648"/>
          </a:xfrm>
          <a:prstGeom prst="borderCallout1">
            <a:avLst>
              <a:gd name="adj1" fmla="val -6125"/>
              <a:gd name="adj2" fmla="val 47271"/>
              <a:gd name="adj3" fmla="val -143718"/>
              <a:gd name="adj4" fmla="val 4715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19.3.2021</a:t>
            </a:r>
          </a:p>
          <a:p>
            <a:pPr algn="ctr"/>
            <a:r>
              <a:rPr lang="cs-CZ" dirty="0"/>
              <a:t>97 záměrů</a:t>
            </a:r>
          </a:p>
        </p:txBody>
      </p:sp>
      <p:sp>
        <p:nvSpPr>
          <p:cNvPr id="10" name="Čárový bublinový popisek 1 9">
            <a:extLst>
              <a:ext uri="{FF2B5EF4-FFF2-40B4-BE49-F238E27FC236}">
                <a16:creationId xmlns:a16="http://schemas.microsoft.com/office/drawing/2014/main" id="{143F0513-9B66-6340-9BD2-7F1FC762E658}"/>
              </a:ext>
            </a:extLst>
          </p:cNvPr>
          <p:cNvSpPr/>
          <p:nvPr/>
        </p:nvSpPr>
        <p:spPr>
          <a:xfrm>
            <a:off x="9180057" y="1698359"/>
            <a:ext cx="1297133" cy="612648"/>
          </a:xfrm>
          <a:prstGeom prst="borderCallout1">
            <a:avLst>
              <a:gd name="adj1" fmla="val 98353"/>
              <a:gd name="adj2" fmla="val 51971"/>
              <a:gd name="adj3" fmla="val 301556"/>
              <a:gd name="adj4" fmla="val 4950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8.4.2021</a:t>
            </a:r>
          </a:p>
          <a:p>
            <a:pPr algn="ctr"/>
            <a:r>
              <a:rPr lang="cs-CZ" dirty="0"/>
              <a:t>90 záměrů</a:t>
            </a:r>
          </a:p>
        </p:txBody>
      </p:sp>
    </p:spTree>
    <p:extLst>
      <p:ext uri="{BB962C8B-B14F-4D97-AF65-F5344CB8AC3E}">
        <p14:creationId xmlns:p14="http://schemas.microsoft.com/office/powerpoint/2010/main" val="3443962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8963D-877B-7A47-A485-366F7FD60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2941"/>
          </a:xfrm>
        </p:spPr>
        <p:txBody>
          <a:bodyPr/>
          <a:lstStyle/>
          <a:p>
            <a:r>
              <a:rPr lang="cs-CZ" dirty="0">
                <a:solidFill>
                  <a:srgbClr val="00A2DC"/>
                </a:solidFill>
              </a:rPr>
              <a:t>Další kroky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4C7984-84D4-3C4D-B1A7-43BAA26DA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160" y="5337544"/>
            <a:ext cx="6061686" cy="1520456"/>
          </a:xfrm>
          <a:prstGeom prst="rect">
            <a:avLst/>
          </a:prstGeom>
        </p:spPr>
      </p:pic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EC68227-F80F-3140-BDA9-140530C19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037826"/>
              </p:ext>
            </p:extLst>
          </p:nvPr>
        </p:nvGraphicFramePr>
        <p:xfrm>
          <a:off x="345687" y="1338066"/>
          <a:ext cx="1146345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Čárový bublinový popisek 2 7">
            <a:extLst>
              <a:ext uri="{FF2B5EF4-FFF2-40B4-BE49-F238E27FC236}">
                <a16:creationId xmlns:a16="http://schemas.microsoft.com/office/drawing/2014/main" id="{31E852F8-C0D1-AC4D-B65C-3B9A5A162240}"/>
              </a:ext>
            </a:extLst>
          </p:cNvPr>
          <p:cNvSpPr/>
          <p:nvPr/>
        </p:nvSpPr>
        <p:spPr>
          <a:xfrm>
            <a:off x="237141" y="4494524"/>
            <a:ext cx="1843799" cy="612648"/>
          </a:xfrm>
          <a:prstGeom prst="borderCallout2">
            <a:avLst>
              <a:gd name="adj1" fmla="val -3092"/>
              <a:gd name="adj2" fmla="val 47765"/>
              <a:gd name="adj3" fmla="val -64795"/>
              <a:gd name="adj4" fmla="val 49796"/>
              <a:gd name="adj5" fmla="val -151909"/>
              <a:gd name="adj6" fmla="val 5119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Duben 2021</a:t>
            </a:r>
          </a:p>
        </p:txBody>
      </p:sp>
      <p:sp>
        <p:nvSpPr>
          <p:cNvPr id="11" name="Čárový bublinový popisek 1 10">
            <a:extLst>
              <a:ext uri="{FF2B5EF4-FFF2-40B4-BE49-F238E27FC236}">
                <a16:creationId xmlns:a16="http://schemas.microsoft.com/office/drawing/2014/main" id="{94D50495-8451-7247-B00F-D46D39E0F405}"/>
              </a:ext>
            </a:extLst>
          </p:cNvPr>
          <p:cNvSpPr/>
          <p:nvPr/>
        </p:nvSpPr>
        <p:spPr>
          <a:xfrm>
            <a:off x="2375955" y="1698359"/>
            <a:ext cx="1173482" cy="612648"/>
          </a:xfrm>
          <a:prstGeom prst="borderCallout1">
            <a:avLst>
              <a:gd name="adj1" fmla="val 99323"/>
              <a:gd name="adj2" fmla="val 45000"/>
              <a:gd name="adj3" fmla="val 293000"/>
              <a:gd name="adj4" fmla="val 4738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30.4.2021</a:t>
            </a:r>
          </a:p>
        </p:txBody>
      </p:sp>
      <p:sp>
        <p:nvSpPr>
          <p:cNvPr id="13" name="Čárový bublinový popisek 1 12">
            <a:extLst>
              <a:ext uri="{FF2B5EF4-FFF2-40B4-BE49-F238E27FC236}">
                <a16:creationId xmlns:a16="http://schemas.microsoft.com/office/drawing/2014/main" id="{521FBC35-1E99-AE4E-97BE-FA8E4DB49FCA}"/>
              </a:ext>
            </a:extLst>
          </p:cNvPr>
          <p:cNvSpPr/>
          <p:nvPr/>
        </p:nvSpPr>
        <p:spPr>
          <a:xfrm>
            <a:off x="4029432" y="4494524"/>
            <a:ext cx="1297133" cy="612648"/>
          </a:xfrm>
          <a:prstGeom prst="borderCallout1">
            <a:avLst>
              <a:gd name="adj1" fmla="val -11101"/>
              <a:gd name="adj2" fmla="val 50000"/>
              <a:gd name="adj3" fmla="val -165743"/>
              <a:gd name="adj4" fmla="val 4691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30.8.2021</a:t>
            </a:r>
          </a:p>
        </p:txBody>
      </p:sp>
      <p:sp>
        <p:nvSpPr>
          <p:cNvPr id="14" name="Čárový bublinový popisek 1 13">
            <a:extLst>
              <a:ext uri="{FF2B5EF4-FFF2-40B4-BE49-F238E27FC236}">
                <a16:creationId xmlns:a16="http://schemas.microsoft.com/office/drawing/2014/main" id="{C59E350D-A3C4-0C46-8CE2-D9AE725E21BF}"/>
              </a:ext>
            </a:extLst>
          </p:cNvPr>
          <p:cNvSpPr/>
          <p:nvPr/>
        </p:nvSpPr>
        <p:spPr>
          <a:xfrm>
            <a:off x="5852158" y="1698359"/>
            <a:ext cx="1173482" cy="612648"/>
          </a:xfrm>
          <a:prstGeom prst="borderCallout1">
            <a:avLst>
              <a:gd name="adj1" fmla="val 98352"/>
              <a:gd name="adj2" fmla="val 46667"/>
              <a:gd name="adj3" fmla="val 311506"/>
              <a:gd name="adj4" fmla="val 4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30.9.2021</a:t>
            </a:r>
          </a:p>
        </p:txBody>
      </p:sp>
    </p:spTree>
    <p:extLst>
      <p:ext uri="{BB962C8B-B14F-4D97-AF65-F5344CB8AC3E}">
        <p14:creationId xmlns:p14="http://schemas.microsoft.com/office/powerpoint/2010/main" val="186442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8963D-877B-7A47-A485-366F7FD60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2941"/>
          </a:xfrm>
        </p:spPr>
        <p:txBody>
          <a:bodyPr/>
          <a:lstStyle/>
          <a:p>
            <a:r>
              <a:rPr lang="cs-CZ" dirty="0">
                <a:solidFill>
                  <a:srgbClr val="00A2DC"/>
                </a:solidFill>
              </a:rPr>
              <a:t>Jak čerpat na projekty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4C7984-84D4-3C4D-B1A7-43BAA26DA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160" y="5337544"/>
            <a:ext cx="6061686" cy="1520456"/>
          </a:xfrm>
          <a:prstGeom prst="rect">
            <a:avLst/>
          </a:prstGeom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E8BF8D-6A59-D14C-89D4-45070B6C1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066"/>
            <a:ext cx="10515600" cy="4694744"/>
          </a:xfrm>
        </p:spPr>
        <p:txBody>
          <a:bodyPr>
            <a:noAutofit/>
          </a:bodyPr>
          <a:lstStyle/>
          <a:p>
            <a:r>
              <a:rPr lang="cs-CZ" sz="3200" dirty="0"/>
              <a:t>Projekty jsou součástí základního dokumentu NPO</a:t>
            </a:r>
          </a:p>
          <a:p>
            <a:pPr lvl="1"/>
            <a:r>
              <a:rPr lang="cs-CZ" sz="2800" dirty="0"/>
              <a:t>Nebude potřeba připravovat žádosti</a:t>
            </a:r>
          </a:p>
          <a:p>
            <a:pPr lvl="1"/>
            <a:r>
              <a:rPr lang="cs-CZ" sz="2800" dirty="0"/>
              <a:t>Specifikace harmonogramu a indikátorů v návaznosti na metodiku</a:t>
            </a:r>
          </a:p>
          <a:p>
            <a:r>
              <a:rPr lang="cs-CZ" sz="3200" dirty="0"/>
              <a:t>Po schválení NPO na úrovni EU</a:t>
            </a:r>
          </a:p>
          <a:p>
            <a:pPr lvl="1"/>
            <a:r>
              <a:rPr lang="cs-CZ" sz="2800" dirty="0"/>
              <a:t>Dohody o harmonogramu a indikátorech</a:t>
            </a:r>
          </a:p>
          <a:p>
            <a:pPr lvl="1"/>
            <a:r>
              <a:rPr lang="cs-CZ" sz="2800" dirty="0"/>
              <a:t>Souvztažné navýšení rozpočtu</a:t>
            </a:r>
          </a:p>
          <a:p>
            <a:r>
              <a:rPr lang="cs-CZ" sz="3200" dirty="0"/>
              <a:t>Zahájení realizace</a:t>
            </a:r>
          </a:p>
          <a:p>
            <a:pPr lvl="1"/>
            <a:r>
              <a:rPr lang="cs-CZ" sz="2800" dirty="0"/>
              <a:t>Pravidelný reporting stavu projektu (zápisy z ŘV, harmonogram, rizika, plnění indikátorů) – v Katalogu DČ</a:t>
            </a:r>
          </a:p>
        </p:txBody>
      </p:sp>
    </p:spTree>
    <p:extLst>
      <p:ext uri="{BB962C8B-B14F-4D97-AF65-F5344CB8AC3E}">
        <p14:creationId xmlns:p14="http://schemas.microsoft.com/office/powerpoint/2010/main" val="47755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8963D-877B-7A47-A485-366F7FD60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2941"/>
          </a:xfrm>
        </p:spPr>
        <p:txBody>
          <a:bodyPr/>
          <a:lstStyle/>
          <a:p>
            <a:r>
              <a:rPr lang="cs-CZ" dirty="0">
                <a:solidFill>
                  <a:srgbClr val="00A2DC"/>
                </a:solidFill>
              </a:rPr>
              <a:t>Programy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4C7984-84D4-3C4D-B1A7-43BAA26DA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160" y="5337544"/>
            <a:ext cx="6061686" cy="1520456"/>
          </a:xfrm>
          <a:prstGeom prst="rect">
            <a:avLst/>
          </a:prstGeom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E8BF8D-6A59-D14C-89D4-45070B6C1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14015"/>
          </a:xfrm>
        </p:spPr>
        <p:txBody>
          <a:bodyPr>
            <a:noAutofit/>
          </a:bodyPr>
          <a:lstStyle/>
          <a:p>
            <a:r>
              <a:rPr lang="cs-CZ" sz="3200" dirty="0"/>
              <a:t>Otevřená data</a:t>
            </a:r>
          </a:p>
          <a:p>
            <a:r>
              <a:rPr lang="cs-CZ" sz="3200" dirty="0"/>
              <a:t>Digitální služby malých organizací</a:t>
            </a:r>
          </a:p>
          <a:p>
            <a:r>
              <a:rPr lang="cs-CZ" sz="3200" dirty="0"/>
              <a:t>Kybernetická bezpečnost nemocnic v Praze</a:t>
            </a:r>
          </a:p>
          <a:p>
            <a:r>
              <a:rPr lang="cs-CZ" sz="3200" dirty="0"/>
              <a:t>Interoperabilita zdravotnických dat</a:t>
            </a:r>
          </a:p>
          <a:p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8963D-877B-7A47-A485-366F7FD60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2941"/>
          </a:xfrm>
        </p:spPr>
        <p:txBody>
          <a:bodyPr/>
          <a:lstStyle/>
          <a:p>
            <a:r>
              <a:rPr lang="cs-CZ" dirty="0">
                <a:solidFill>
                  <a:srgbClr val="00A2DC"/>
                </a:solidFill>
              </a:rPr>
              <a:t>Jak čerpat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4C7984-84D4-3C4D-B1A7-43BAA26DA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160" y="5337544"/>
            <a:ext cx="6061686" cy="1520456"/>
          </a:xfrm>
          <a:prstGeom prst="rect">
            <a:avLst/>
          </a:prstGeom>
        </p:spPr>
      </p:pic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EC68227-F80F-3140-BDA9-140530C19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771954"/>
              </p:ext>
            </p:extLst>
          </p:nvPr>
        </p:nvGraphicFramePr>
        <p:xfrm>
          <a:off x="345687" y="1338066"/>
          <a:ext cx="1146345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Čárový bublinový popisek 2 7">
            <a:extLst>
              <a:ext uri="{FF2B5EF4-FFF2-40B4-BE49-F238E27FC236}">
                <a16:creationId xmlns:a16="http://schemas.microsoft.com/office/drawing/2014/main" id="{31E852F8-C0D1-AC4D-B65C-3B9A5A162240}"/>
              </a:ext>
            </a:extLst>
          </p:cNvPr>
          <p:cNvSpPr/>
          <p:nvPr/>
        </p:nvSpPr>
        <p:spPr>
          <a:xfrm>
            <a:off x="382860" y="4544750"/>
            <a:ext cx="1843799" cy="612648"/>
          </a:xfrm>
          <a:prstGeom prst="borderCallout2">
            <a:avLst>
              <a:gd name="adj1" fmla="val 7829"/>
              <a:gd name="adj2" fmla="val 51394"/>
              <a:gd name="adj3" fmla="val -62975"/>
              <a:gd name="adj4" fmla="val 51006"/>
              <a:gd name="adj5" fmla="val -135527"/>
              <a:gd name="adj6" fmla="val 5240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Zadat do Katalogu DČ</a:t>
            </a:r>
          </a:p>
        </p:txBody>
      </p:sp>
      <p:sp>
        <p:nvSpPr>
          <p:cNvPr id="11" name="Čárový bublinový popisek 1 10">
            <a:extLst>
              <a:ext uri="{FF2B5EF4-FFF2-40B4-BE49-F238E27FC236}">
                <a16:creationId xmlns:a16="http://schemas.microsoft.com/office/drawing/2014/main" id="{94D50495-8451-7247-B00F-D46D39E0F405}"/>
              </a:ext>
            </a:extLst>
          </p:cNvPr>
          <p:cNvSpPr/>
          <p:nvPr/>
        </p:nvSpPr>
        <p:spPr>
          <a:xfrm>
            <a:off x="2922364" y="1798720"/>
            <a:ext cx="1173482" cy="612648"/>
          </a:xfrm>
          <a:prstGeom prst="borderCallout1">
            <a:avLst>
              <a:gd name="adj1" fmla="val 99323"/>
              <a:gd name="adj2" fmla="val 45000"/>
              <a:gd name="adj3" fmla="val 249316"/>
              <a:gd name="adj4" fmla="val 4453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PrgK</a:t>
            </a:r>
            <a:r>
              <a:rPr lang="cs-CZ" dirty="0"/>
              <a:t> DČ?</a:t>
            </a:r>
          </a:p>
        </p:txBody>
      </p:sp>
      <p:sp>
        <p:nvSpPr>
          <p:cNvPr id="13" name="Čárový bublinový popisek 1 12">
            <a:extLst>
              <a:ext uri="{FF2B5EF4-FFF2-40B4-BE49-F238E27FC236}">
                <a16:creationId xmlns:a16="http://schemas.microsoft.com/office/drawing/2014/main" id="{521FBC35-1E99-AE4E-97BE-FA8E4DB49FCA}"/>
              </a:ext>
            </a:extLst>
          </p:cNvPr>
          <p:cNvSpPr/>
          <p:nvPr/>
        </p:nvSpPr>
        <p:spPr>
          <a:xfrm>
            <a:off x="4888077" y="4544750"/>
            <a:ext cx="1297133" cy="612648"/>
          </a:xfrm>
          <a:prstGeom prst="borderCallout1">
            <a:avLst>
              <a:gd name="adj1" fmla="val -11101"/>
              <a:gd name="adj2" fmla="val 50000"/>
              <a:gd name="adj3" fmla="val -134800"/>
              <a:gd name="adj4" fmla="val 5035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RVIS?</a:t>
            </a:r>
          </a:p>
        </p:txBody>
      </p:sp>
    </p:spTree>
    <p:extLst>
      <p:ext uri="{BB962C8B-B14F-4D97-AF65-F5344CB8AC3E}">
        <p14:creationId xmlns:p14="http://schemas.microsoft.com/office/powerpoint/2010/main" val="258769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8963D-877B-7A47-A485-366F7FD60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4889"/>
            <a:ext cx="10515600" cy="1324800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A2DC"/>
                </a:solidFill>
              </a:rPr>
              <a:t>Děkujeme za pozornost</a:t>
            </a: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926541F-4FEC-514C-8B8F-A217973A6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7" y="3034943"/>
            <a:ext cx="6434253" cy="21732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Marek Pur</a:t>
            </a: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marek.pur@nakit.cz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731405066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8BFBDD-935E-0A4D-B37C-2B1F11DE0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961" y="5273544"/>
            <a:ext cx="6061686" cy="152045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4C41FFF-1318-C741-B69A-25EB95C6E4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958" y="4926053"/>
            <a:ext cx="2857500" cy="13462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396ED8F-D659-9C43-82C2-194B5BD2CB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080" y="5922958"/>
            <a:ext cx="2874962" cy="69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75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276</Words>
  <Application>Microsoft Macintosh PowerPoint</Application>
  <PresentationFormat>Širokoúhlá obrazovka</PresentationFormat>
  <Paragraphs>70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Financování projektů</vt:lpstr>
      <vt:lpstr>Národní plán obnovy = RRF</vt:lpstr>
      <vt:lpstr>Alokace v čase</vt:lpstr>
      <vt:lpstr>Další kroky</vt:lpstr>
      <vt:lpstr>Jak čerpat na projekty</vt:lpstr>
      <vt:lpstr>Programy</vt:lpstr>
      <vt:lpstr>Jak čerpat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projektů</dc:title>
  <dc:creator>Pur Marek</dc:creator>
  <cp:lastModifiedBy>Pur Marek</cp:lastModifiedBy>
  <cp:revision>19</cp:revision>
  <dcterms:created xsi:type="dcterms:W3CDTF">2021-01-13T20:57:29Z</dcterms:created>
  <dcterms:modified xsi:type="dcterms:W3CDTF">2021-04-12T07:15:41Z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f9fa430-3d57-4d4f-983d-cb804f30e44e_Enabled">
    <vt:lpwstr>true</vt:lpwstr>
  </property>
  <property fmtid="{D5CDD505-2E9C-101B-9397-08002B2CF9AE}" pid="3" name="MSIP_Label_1f9fa430-3d57-4d4f-983d-cb804f30e44e_SetDate">
    <vt:lpwstr>2021-01-13T20:57:30Z</vt:lpwstr>
  </property>
  <property fmtid="{D5CDD505-2E9C-101B-9397-08002B2CF9AE}" pid="4" name="MSIP_Label_1f9fa430-3d57-4d4f-983d-cb804f30e44e_Method">
    <vt:lpwstr>Standard</vt:lpwstr>
  </property>
  <property fmtid="{D5CDD505-2E9C-101B-9397-08002B2CF9AE}" pid="5" name="MSIP_Label_1f9fa430-3d57-4d4f-983d-cb804f30e44e_Name">
    <vt:lpwstr>1f9fa430-3d57-4d4f-983d-cb804f30e44e</vt:lpwstr>
  </property>
  <property fmtid="{D5CDD505-2E9C-101B-9397-08002B2CF9AE}" pid="6" name="MSIP_Label_1f9fa430-3d57-4d4f-983d-cb804f30e44e_SiteId">
    <vt:lpwstr>1db41d6f-1f37-46db-bd3e-c483abb8105d</vt:lpwstr>
  </property>
  <property fmtid="{D5CDD505-2E9C-101B-9397-08002B2CF9AE}" pid="7" name="MSIP_Label_1f9fa430-3d57-4d4f-983d-cb804f30e44e_ActionId">
    <vt:lpwstr>6f387682-1bb8-402e-bddf-e97abfbf82ec</vt:lpwstr>
  </property>
  <property fmtid="{D5CDD505-2E9C-101B-9397-08002B2CF9AE}" pid="8" name="MSIP_Label_1f9fa430-3d57-4d4f-983d-cb804f30e44e_ContentBits">
    <vt:lpwstr>0</vt:lpwstr>
  </property>
</Properties>
</file>