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459" y="1428737"/>
            <a:ext cx="103632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0459" y="3857628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9045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85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600201"/>
            <a:ext cx="1120144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64046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80960" y="1285861"/>
            <a:ext cx="825504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5856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09" y="1600201"/>
            <a:ext cx="11296691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9944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4357695"/>
            <a:ext cx="103632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2857496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323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5709" y="157161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9882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10" y="150335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85710" y="214311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85709" y="6324592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341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89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69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10" y="1142984"/>
            <a:ext cx="4392087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85710" y="2500307"/>
            <a:ext cx="4334975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8863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85709" y="6357959"/>
            <a:ext cx="28448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01.03.2021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984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12192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809984" y="274638"/>
            <a:ext cx="77724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85709" y="157161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85709" y="635795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01.03.2021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626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1344" y="5517232"/>
            <a:ext cx="8533612" cy="115212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z="2000" dirty="0" smtClean="0"/>
              <a:t>odbor </a:t>
            </a:r>
            <a:r>
              <a:rPr lang="CS-CZ" sz="2000" dirty="0"/>
              <a:t>Hlavního architekta eGovernmentu </a:t>
            </a:r>
          </a:p>
          <a:p>
            <a:r>
              <a:rPr lang="CS-CZ" sz="2000" dirty="0"/>
              <a:t>Ministerstvo </a:t>
            </a:r>
            <a:r>
              <a:rPr lang="CS-CZ" sz="2000" dirty="0"/>
              <a:t>v</a:t>
            </a:r>
            <a:r>
              <a:rPr lang="CS-CZ" sz="2000" dirty="0" smtClean="0"/>
              <a:t>nitra </a:t>
            </a:r>
            <a:r>
              <a:rPr lang="CS-CZ" sz="2000" dirty="0"/>
              <a:t>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271464" y="1268760"/>
            <a:ext cx="964907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40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Zasedání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pracovní skupiny 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 architekturu a </a:t>
            </a:r>
            <a:r>
              <a:rPr kumimoji="0" lang="cs-CZ" sz="4000" b="0" i="0" u="none" strike="noStrike" kern="1200" cap="none" spc="0" normalizeH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řízení ICT</a:t>
            </a: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cs-CZ" sz="1600" b="1" dirty="0">
                <a:solidFill>
                  <a:srgbClr val="00A9E2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1.3.2021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r>
              <a:rPr lang="cs-CZ" b="1" dirty="0"/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A9E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Agenda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63352" y="1493876"/>
            <a:ext cx="1152127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Šedivec, 5 min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</a:t>
            </a: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program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Digitálně propojená veřejná správa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Ondřej Felix,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min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Globální architektury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Propojený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datový fond –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Petr Tiller,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30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Veřejný datový fond – Jakub Malina, 30 min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Obslužné kanály – Pavel Hrabě, 30 min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Různé 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cs-CZ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dle časové dispozice</a:t>
            </a:r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Nové formuláře v7 žádosti o stanovisko OHA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Informování nadřazeného výboru</a:t>
            </a:r>
            <a:endParaRPr lang="cs-CZ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Závěr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Šedivec, </a:t>
            </a:r>
            <a:r>
              <a:rPr lang="cs-CZ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min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25339" y="316201"/>
            <a:ext cx="8587048" cy="681327"/>
          </a:xfrm>
        </p:spPr>
        <p:txBody>
          <a:bodyPr/>
          <a:lstStyle/>
          <a:p>
            <a:pPr algn="ctr"/>
            <a:r>
              <a:rPr lang="cs-CZ" b="1" dirty="0" smtClean="0"/>
              <a:t>Kontext </a:t>
            </a:r>
            <a:r>
              <a:rPr lang="cs-CZ" b="1" dirty="0" smtClean="0"/>
              <a:t>naší PS v rámci RVIS</a:t>
            </a:r>
            <a:endParaRPr lang="cs-CZ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9833" y="2552324"/>
            <a:ext cx="10856421" cy="2285683"/>
          </a:xfrm>
        </p:spPr>
        <p:txBody>
          <a:bodyPr/>
          <a:lstStyle/>
          <a:p>
            <a:pPr lvl="0" algn="ctr"/>
            <a:r>
              <a:rPr lang="cs-CZ" b="1" dirty="0"/>
              <a:t>IKČR a její navazující dokumenty přístupné na portálu </a:t>
            </a:r>
            <a:r>
              <a:rPr lang="cs-CZ" b="1" u="sng" dirty="0">
                <a:hlinkClick r:id="rId2"/>
              </a:rPr>
              <a:t>https://archi.gov.cz</a:t>
            </a:r>
            <a:r>
              <a:rPr lang="cs-CZ" b="1" u="sng" dirty="0" smtClean="0">
                <a:hlinkClick r:id="rId2"/>
              </a:rPr>
              <a:t>/</a:t>
            </a:r>
            <a:r>
              <a:rPr lang="cs-CZ" b="1" u="sng" dirty="0" smtClean="0"/>
              <a:t/>
            </a:r>
            <a:br>
              <a:rPr lang="cs-CZ" b="1" u="sng" dirty="0" smtClean="0"/>
            </a:b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9149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pPr algn="ctr"/>
            <a:r>
              <a:rPr lang="cs-CZ" b="1" dirty="0" smtClean="0"/>
              <a:t>Digitálně propojená veřejná správa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0563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95796" y="2552324"/>
            <a:ext cx="8811491" cy="1421159"/>
          </a:xfrm>
        </p:spPr>
        <p:txBody>
          <a:bodyPr/>
          <a:lstStyle/>
          <a:p>
            <a:pPr algn="ctr"/>
            <a:r>
              <a:rPr lang="cs-CZ" b="1" dirty="0" smtClean="0"/>
              <a:t>Globální architektury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97197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Nové verze formulářů žádosti o stanovisko OHA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46438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552324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/>
              <a:t>Závěr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32749698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144</Words>
  <Application>Microsoft Office PowerPoint</Application>
  <PresentationFormat>Širokoúhlá obrazovka</PresentationFormat>
  <Paragraphs>27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MV_sablona1_2007</vt:lpstr>
      <vt:lpstr>Prezentace aplikace PowerPoint</vt:lpstr>
      <vt:lpstr>Technický úvod, pravidla videokonference </vt:lpstr>
      <vt:lpstr> </vt:lpstr>
      <vt:lpstr>Kontext naší PS v rámci RVIS</vt:lpstr>
      <vt:lpstr>IKČR a její navazující dokumenty přístupné na portálu https://archi.gov.cz/ </vt:lpstr>
      <vt:lpstr>Digitálně propojená veřejná správa</vt:lpstr>
      <vt:lpstr>Globální architektury</vt:lpstr>
      <vt:lpstr>Nové verze formulářů žádosti o stanovisko OHA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Tomáš Šedivec</cp:lastModifiedBy>
  <cp:revision>9</cp:revision>
  <dcterms:created xsi:type="dcterms:W3CDTF">2021-01-27T09:19:54Z</dcterms:created>
  <dcterms:modified xsi:type="dcterms:W3CDTF">2021-03-01T14:10:52Z</dcterms:modified>
</cp:coreProperties>
</file>