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9" r:id="rId4"/>
    <p:sldId id="261" r:id="rId5"/>
    <p:sldId id="264" r:id="rId6"/>
    <p:sldId id="265" r:id="rId7"/>
    <p:sldId id="268" r:id="rId8"/>
    <p:sldId id="269" r:id="rId9"/>
    <p:sldId id="271" r:id="rId10"/>
    <p:sldId id="272" r:id="rId11"/>
    <p:sldId id="270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6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459" y="1428737"/>
            <a:ext cx="103632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459" y="3857628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045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185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600201"/>
            <a:ext cx="1120144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4046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285861"/>
            <a:ext cx="825504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85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9944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4357695"/>
            <a:ext cx="103632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285749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2323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88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10" y="150335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85710" y="214311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85709" y="6324592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434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89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669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10" y="1142984"/>
            <a:ext cx="4392087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85710" y="2500307"/>
            <a:ext cx="4334975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86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12.07.2021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84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12192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157161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85709" y="63579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12.07.2021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62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1344" y="5517232"/>
            <a:ext cx="8533612" cy="11521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z="2000" dirty="0" smtClean="0"/>
              <a:t>odbor </a:t>
            </a:r>
            <a:r>
              <a:rPr lang="CS-CZ" sz="2000" dirty="0"/>
              <a:t>Hlavního architekta eGovernmentu </a:t>
            </a:r>
          </a:p>
          <a:p>
            <a:r>
              <a:rPr lang="CS-CZ" sz="2000" dirty="0"/>
              <a:t>Ministerstvo v</a:t>
            </a:r>
            <a:r>
              <a:rPr lang="CS-CZ" sz="2000" dirty="0" smtClean="0"/>
              <a:t>nitra </a:t>
            </a:r>
            <a:r>
              <a:rPr lang="CS-CZ" sz="2000" dirty="0"/>
              <a:t>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271464" y="1268760"/>
            <a:ext cx="964907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40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Zasedání</a:t>
            </a:r>
            <a:r>
              <a:rPr kumimoji="0" lang="cs-CZ" sz="4000" b="0" i="0" u="none" strike="noStrike" kern="1200" cap="none" spc="0" normalizeH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pracovní skupiny pro architekturu a řízení ICT</a:t>
            </a: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cs-CZ" sz="1600" b="1" dirty="0">
                <a:solidFill>
                  <a:srgbClr val="00A9E2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asedání</a:t>
            </a: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12.7.2021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es-ES" b="1" dirty="0"/>
              <a:t>Otázky a nejasnosti členů pracovní skupiny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es-ES" b="1" dirty="0"/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95796" y="2552324"/>
            <a:ext cx="8811491" cy="1421159"/>
          </a:xfrm>
        </p:spPr>
        <p:txBody>
          <a:bodyPr/>
          <a:lstStyle/>
          <a:p>
            <a:r>
              <a:rPr lang="cs-CZ" b="1" dirty="0"/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44862" y="33388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Agenda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63352" y="1493876"/>
            <a:ext cx="1152127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Šedivec, 5 min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Rekapitulace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předchozích témat 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Evropská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elektronická identita –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Petr </a:t>
            </a:r>
            <a:r>
              <a:rPr lang="cs-CZ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Tiller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Pravidla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kvalifikovaných poskytovatelů služeb (</a:t>
            </a:r>
            <a:r>
              <a:rPr lang="cs-CZ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SeP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ve federaci –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Petr </a:t>
            </a:r>
            <a:r>
              <a:rPr lang="cs-CZ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Tiller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Design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systém </a:t>
            </a:r>
            <a:r>
              <a:rPr lang="cs-CZ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gov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cz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Jan Kalina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eGC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Igor Čermák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šedivec</a:t>
            </a:r>
          </a:p>
          <a:p>
            <a:pPr lvl="2"/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Závěr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Šedivec, MVČR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25339" y="316201"/>
            <a:ext cx="8587048" cy="681327"/>
          </a:xfrm>
        </p:spPr>
        <p:txBody>
          <a:bodyPr/>
          <a:lstStyle/>
          <a:p>
            <a:pPr algn="ctr"/>
            <a:r>
              <a:rPr lang="cs-CZ" b="1" dirty="0" smtClean="0"/>
              <a:t>Kontext naší PS v rámci RVIS</a:t>
            </a:r>
            <a:endParaRPr lang="cs-CZ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372" y="1084024"/>
            <a:ext cx="8814981" cy="577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95796" y="2552324"/>
            <a:ext cx="8811491" cy="1421159"/>
          </a:xfrm>
        </p:spPr>
        <p:txBody>
          <a:bodyPr/>
          <a:lstStyle/>
          <a:p>
            <a:pPr algn="ctr"/>
            <a:r>
              <a:rPr lang="cs-CZ" b="1" dirty="0"/>
              <a:t>Rekapitulace předchozích témat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97197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/>
              <a:t>Evropská elektronická identita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46438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/>
              <a:t>Pravidla kvalifikovaných poskytovatelů služeb (</a:t>
            </a:r>
            <a:r>
              <a:rPr lang="cs-CZ" b="1" dirty="0" err="1"/>
              <a:t>SeP</a:t>
            </a:r>
            <a:r>
              <a:rPr lang="cs-CZ" b="1" dirty="0"/>
              <a:t>) ve federaci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954934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es-ES" b="1" dirty="0"/>
              <a:t>Design systém gov cz 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es-ES" b="1" dirty="0"/>
              <a:t>eGovernment Cloud </a:t>
            </a:r>
          </a:p>
        </p:txBody>
      </p:sp>
    </p:spTree>
    <p:extLst>
      <p:ext uri="{BB962C8B-B14F-4D97-AF65-F5344CB8AC3E}">
        <p14:creationId xmlns:p14="http://schemas.microsoft.com/office/powerpoint/2010/main" val="2604009642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130</Words>
  <Application>Microsoft Office PowerPoint</Application>
  <PresentationFormat>Širokoúhlá obrazovka</PresentationFormat>
  <Paragraphs>26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4" baseType="lpstr">
      <vt:lpstr>Arial</vt:lpstr>
      <vt:lpstr>Calibri</vt:lpstr>
      <vt:lpstr>MV_sablona1_2007</vt:lpstr>
      <vt:lpstr>Prezentace aplikace PowerPoint</vt:lpstr>
      <vt:lpstr>Technický úvod, pravidla videokonference </vt:lpstr>
      <vt:lpstr> </vt:lpstr>
      <vt:lpstr>Kontext naší PS v rámci RVIS</vt:lpstr>
      <vt:lpstr>Rekapitulace předchozích témat </vt:lpstr>
      <vt:lpstr>Evropská elektronická identita </vt:lpstr>
      <vt:lpstr>Pravidla kvalifikovaných poskytovatelů služeb (SeP) ve federaci </vt:lpstr>
      <vt:lpstr>Design systém gov cz </vt:lpstr>
      <vt:lpstr>eGovernment Cloud 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13</cp:revision>
  <dcterms:created xsi:type="dcterms:W3CDTF">2021-01-27T09:19:54Z</dcterms:created>
  <dcterms:modified xsi:type="dcterms:W3CDTF">2021-07-12T09:46:56Z</dcterms:modified>
</cp:coreProperties>
</file>