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</p:sldMasterIdLst>
  <p:notesMasterIdLst>
    <p:notesMasterId r:id="rId15"/>
  </p:notesMasterIdLst>
  <p:sldIdLst>
    <p:sldId id="256" r:id="rId4"/>
    <p:sldId id="257" r:id="rId5"/>
    <p:sldId id="290" r:id="rId6"/>
    <p:sldId id="292" r:id="rId7"/>
    <p:sldId id="293" r:id="rId8"/>
    <p:sldId id="294" r:id="rId9"/>
    <p:sldId id="295" r:id="rId10"/>
    <p:sldId id="296" r:id="rId11"/>
    <p:sldId id="298" r:id="rId12"/>
    <p:sldId id="297" r:id="rId13"/>
    <p:sldId id="288" r:id="rId14"/>
  </p:sldIdLst>
  <p:sldSz cx="9144000" cy="5143500" type="screen16x9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Styl s motivem 1 – zvýraznění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81" autoAdjust="0"/>
  </p:normalViewPr>
  <p:slideViewPr>
    <p:cSldViewPr>
      <p:cViewPr varScale="1">
        <p:scale>
          <a:sx n="106" d="100"/>
          <a:sy n="106" d="100"/>
        </p:scale>
        <p:origin x="293" y="8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89AEB6-119C-4DFF-9468-5E33E75537BA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8CFE0D56-B0E9-4B70-BBE3-CE5D04B120A5}">
      <dgm:prSet phldrT="[Text]"/>
      <dgm:spPr>
        <a:ln>
          <a:solidFill>
            <a:srgbClr val="00B0F0"/>
          </a:solidFill>
        </a:ln>
      </dgm:spPr>
      <dgm:t>
        <a:bodyPr/>
        <a:lstStyle/>
        <a:p>
          <a:r>
            <a:rPr lang="cs-CZ" dirty="0" smtClean="0">
              <a:solidFill>
                <a:schemeClr val="tx1">
                  <a:lumMod val="65000"/>
                  <a:lumOff val="35000"/>
                </a:schemeClr>
              </a:solidFill>
            </a:rPr>
            <a:t>podpora vyrozumění o změně</a:t>
          </a:r>
          <a:endParaRPr lang="cs-CZ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02176FCA-7A75-4ADF-BE62-15B21F7AD249}" type="parTrans" cxnId="{1B309135-327A-4DE2-919B-83BD4922E51C}">
      <dgm:prSet/>
      <dgm:spPr/>
      <dgm:t>
        <a:bodyPr/>
        <a:lstStyle/>
        <a:p>
          <a:endParaRPr lang="cs-CZ"/>
        </a:p>
      </dgm:t>
    </dgm:pt>
    <dgm:pt modelId="{A7F6A3D9-492C-4CB0-A093-24003CB2C24F}" type="sibTrans" cxnId="{1B309135-327A-4DE2-919B-83BD4922E51C}">
      <dgm:prSet/>
      <dgm:spPr/>
      <dgm:t>
        <a:bodyPr/>
        <a:lstStyle/>
        <a:p>
          <a:endParaRPr lang="cs-CZ"/>
        </a:p>
      </dgm:t>
    </dgm:pt>
    <dgm:pt modelId="{B741058A-65D7-4111-AB22-2A8DABEDCC39}">
      <dgm:prSet phldrT="[Text]"/>
      <dgm:spPr>
        <a:ln>
          <a:solidFill>
            <a:srgbClr val="00B0F0"/>
          </a:solidFill>
        </a:ln>
      </dgm:spPr>
      <dgm:t>
        <a:bodyPr/>
        <a:lstStyle/>
        <a:p>
          <a:r>
            <a:rPr lang="cs-CZ" dirty="0" smtClean="0">
              <a:solidFill>
                <a:schemeClr val="tx1">
                  <a:lumMod val="65000"/>
                  <a:lumOff val="35000"/>
                </a:schemeClr>
              </a:solidFill>
            </a:rPr>
            <a:t>přístupný přes ISSS</a:t>
          </a:r>
          <a:endParaRPr lang="cs-CZ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D0BC3B78-8E4F-4BCB-8E77-DA7F21ED3150}" type="parTrans" cxnId="{3F9EB27D-F277-4D5B-9C65-F6C40B0CFAA1}">
      <dgm:prSet/>
      <dgm:spPr/>
      <dgm:t>
        <a:bodyPr/>
        <a:lstStyle/>
        <a:p>
          <a:endParaRPr lang="cs-CZ"/>
        </a:p>
      </dgm:t>
    </dgm:pt>
    <dgm:pt modelId="{7411E832-5943-4FD7-A2EE-50909BBA1517}" type="sibTrans" cxnId="{3F9EB27D-F277-4D5B-9C65-F6C40B0CFAA1}">
      <dgm:prSet/>
      <dgm:spPr/>
      <dgm:t>
        <a:bodyPr/>
        <a:lstStyle/>
        <a:p>
          <a:endParaRPr lang="cs-CZ"/>
        </a:p>
      </dgm:t>
    </dgm:pt>
    <dgm:pt modelId="{3401F0AB-AD50-4C55-9975-C63775B89D94}">
      <dgm:prSet phldrT="[Text]"/>
      <dgm:spPr>
        <a:ln>
          <a:solidFill>
            <a:srgbClr val="00B0F0"/>
          </a:solidFill>
        </a:ln>
      </dgm:spPr>
      <dgm:t>
        <a:bodyPr/>
        <a:lstStyle/>
        <a:p>
          <a:r>
            <a:rPr lang="cs-CZ" dirty="0" smtClean="0">
              <a:solidFill>
                <a:schemeClr val="tx1">
                  <a:lumMod val="65000"/>
                  <a:lumOff val="35000"/>
                </a:schemeClr>
              </a:solidFill>
            </a:rPr>
            <a:t>zdrojový údaj</a:t>
          </a:r>
          <a:endParaRPr lang="cs-CZ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B09F5EFF-64FE-4449-85EF-907C721049C1}" type="parTrans" cxnId="{2CBEE0A3-2442-42DD-BB3D-4BF546FBBE61}">
      <dgm:prSet/>
      <dgm:spPr/>
      <dgm:t>
        <a:bodyPr/>
        <a:lstStyle/>
        <a:p>
          <a:endParaRPr lang="cs-CZ"/>
        </a:p>
      </dgm:t>
    </dgm:pt>
    <dgm:pt modelId="{CD838C24-CFC5-4BBE-A729-A8AAC9AF86D8}" type="sibTrans" cxnId="{2CBEE0A3-2442-42DD-BB3D-4BF546FBBE61}">
      <dgm:prSet/>
      <dgm:spPr/>
      <dgm:t>
        <a:bodyPr/>
        <a:lstStyle/>
        <a:p>
          <a:endParaRPr lang="cs-CZ"/>
        </a:p>
      </dgm:t>
    </dgm:pt>
    <dgm:pt modelId="{35D84947-94ED-4FBA-B3A0-B982714769C5}">
      <dgm:prSet phldrT="[Text]"/>
      <dgm:spPr>
        <a:ln>
          <a:solidFill>
            <a:srgbClr val="00B0F0"/>
          </a:solidFill>
        </a:ln>
      </dgm:spPr>
      <dgm:t>
        <a:bodyPr/>
        <a:lstStyle/>
        <a:p>
          <a:r>
            <a:rPr lang="cs-CZ" dirty="0" smtClean="0">
              <a:solidFill>
                <a:schemeClr val="tx1">
                  <a:lumMod val="65000"/>
                  <a:lumOff val="35000"/>
                </a:schemeClr>
              </a:solidFill>
            </a:rPr>
            <a:t>ne/veřejný</a:t>
          </a:r>
          <a:endParaRPr lang="cs-CZ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C7FDBC2F-0161-4953-89D7-63F368B9144F}" type="parTrans" cxnId="{C827EEB8-D606-499E-852A-7BD92C0FB214}">
      <dgm:prSet/>
      <dgm:spPr/>
      <dgm:t>
        <a:bodyPr/>
        <a:lstStyle/>
        <a:p>
          <a:endParaRPr lang="cs-CZ"/>
        </a:p>
      </dgm:t>
    </dgm:pt>
    <dgm:pt modelId="{E38E21BA-31BA-4A1E-BA02-C58DCBC441ED}" type="sibTrans" cxnId="{C827EEB8-D606-499E-852A-7BD92C0FB214}">
      <dgm:prSet/>
      <dgm:spPr/>
      <dgm:t>
        <a:bodyPr/>
        <a:lstStyle/>
        <a:p>
          <a:endParaRPr lang="cs-CZ"/>
        </a:p>
      </dgm:t>
    </dgm:pt>
    <dgm:pt modelId="{27438303-E46C-4E3C-97AA-FC0E940805BF}" type="pres">
      <dgm:prSet presAssocID="{3189AEB6-119C-4DFF-9468-5E33E75537BA}" presName="compositeShape" presStyleCnt="0">
        <dgm:presLayoutVars>
          <dgm:dir/>
          <dgm:resizeHandles/>
        </dgm:presLayoutVars>
      </dgm:prSet>
      <dgm:spPr/>
    </dgm:pt>
    <dgm:pt modelId="{A0246428-0559-42DB-9F38-ABD404355DD2}" type="pres">
      <dgm:prSet presAssocID="{3189AEB6-119C-4DFF-9468-5E33E75537BA}" presName="pyramid" presStyleLbl="node1" presStyleIdx="0" presStyleCnt="1"/>
      <dgm:spPr>
        <a:solidFill>
          <a:srgbClr val="00B0F0"/>
        </a:solidFill>
        <a:ln>
          <a:solidFill>
            <a:srgbClr val="00B0F0"/>
          </a:solidFill>
        </a:ln>
      </dgm:spPr>
    </dgm:pt>
    <dgm:pt modelId="{736F9B04-0CB6-44DD-BE92-4E21CAAC4D4B}" type="pres">
      <dgm:prSet presAssocID="{3189AEB6-119C-4DFF-9468-5E33E75537BA}" presName="theList" presStyleCnt="0"/>
      <dgm:spPr/>
    </dgm:pt>
    <dgm:pt modelId="{DFD10575-6641-462E-BC48-6960E919BEB0}" type="pres">
      <dgm:prSet presAssocID="{8CFE0D56-B0E9-4B70-BBE3-CE5D04B120A5}" presName="aNode" presStyleLbl="fgAcc1" presStyleIdx="0" presStyleCnt="4" custLinFactY="88840" custLinFactNeighborX="-51718" custLinFactNeighborY="10000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DDA0DA3-9BA3-4831-9BB3-3AE9A4330839}" type="pres">
      <dgm:prSet presAssocID="{8CFE0D56-B0E9-4B70-BBE3-CE5D04B120A5}" presName="aSpace" presStyleCnt="0"/>
      <dgm:spPr/>
    </dgm:pt>
    <dgm:pt modelId="{AB6BD614-8684-464E-844D-F972F162A272}" type="pres">
      <dgm:prSet presAssocID="{B741058A-65D7-4111-AB22-2A8DABEDCC39}" presName="aNode" presStyleLbl="fgAcc1" presStyleIdx="1" presStyleCnt="4" custScaleX="75765" custLinFactY="98975" custLinFactNeighborX="-8929" custLinFactNeighborY="10000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AEA17F8-4E20-4D67-991C-D39051F5657C}" type="pres">
      <dgm:prSet presAssocID="{B741058A-65D7-4111-AB22-2A8DABEDCC39}" presName="aSpace" presStyleCnt="0"/>
      <dgm:spPr/>
    </dgm:pt>
    <dgm:pt modelId="{F60FD1BE-A278-4D37-83F2-7DFF8D75C1B7}" type="pres">
      <dgm:prSet presAssocID="{35D84947-94ED-4FBA-B3A0-B982714769C5}" presName="aNode" presStyleLbl="fgAcc1" presStyleIdx="2" presStyleCnt="4" custScaleX="81251" custLinFactNeighborX="-90220" custLinFactNeighborY="-2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DA6654-315F-4A8F-AF70-BADE313B9F1A}" type="pres">
      <dgm:prSet presAssocID="{35D84947-94ED-4FBA-B3A0-B982714769C5}" presName="aSpace" presStyleCnt="0"/>
      <dgm:spPr/>
    </dgm:pt>
    <dgm:pt modelId="{2B2CEE05-724C-4710-9540-2F3D6A1B03DB}" type="pres">
      <dgm:prSet presAssocID="{3401F0AB-AD50-4C55-9975-C63775B89D94}" presName="aNode" presStyleLbl="fgAcc1" presStyleIdx="3" presStyleCnt="4" custScaleX="100708" custLinFactNeighborX="-49728" custLinFactNeighborY="8104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E3D9F56-5B35-4FAF-9BD5-6BACEF974490}" type="pres">
      <dgm:prSet presAssocID="{3401F0AB-AD50-4C55-9975-C63775B89D94}" presName="aSpace" presStyleCnt="0"/>
      <dgm:spPr/>
    </dgm:pt>
  </dgm:ptLst>
  <dgm:cxnLst>
    <dgm:cxn modelId="{3F9EB27D-F277-4D5B-9C65-F6C40B0CFAA1}" srcId="{3189AEB6-119C-4DFF-9468-5E33E75537BA}" destId="{B741058A-65D7-4111-AB22-2A8DABEDCC39}" srcOrd="1" destOrd="0" parTransId="{D0BC3B78-8E4F-4BCB-8E77-DA7F21ED3150}" sibTransId="{7411E832-5943-4FD7-A2EE-50909BBA1517}"/>
    <dgm:cxn modelId="{AE5E9A9A-D355-42C5-BBFC-9EE9E3B06FC2}" type="presOf" srcId="{3401F0AB-AD50-4C55-9975-C63775B89D94}" destId="{2B2CEE05-724C-4710-9540-2F3D6A1B03DB}" srcOrd="0" destOrd="0" presId="urn:microsoft.com/office/officeart/2005/8/layout/pyramid2"/>
    <dgm:cxn modelId="{2CBEE0A3-2442-42DD-BB3D-4BF546FBBE61}" srcId="{3189AEB6-119C-4DFF-9468-5E33E75537BA}" destId="{3401F0AB-AD50-4C55-9975-C63775B89D94}" srcOrd="3" destOrd="0" parTransId="{B09F5EFF-64FE-4449-85EF-907C721049C1}" sibTransId="{CD838C24-CFC5-4BBE-A729-A8AAC9AF86D8}"/>
    <dgm:cxn modelId="{1B309135-327A-4DE2-919B-83BD4922E51C}" srcId="{3189AEB6-119C-4DFF-9468-5E33E75537BA}" destId="{8CFE0D56-B0E9-4B70-BBE3-CE5D04B120A5}" srcOrd="0" destOrd="0" parTransId="{02176FCA-7A75-4ADF-BE62-15B21F7AD249}" sibTransId="{A7F6A3D9-492C-4CB0-A093-24003CB2C24F}"/>
    <dgm:cxn modelId="{A001E625-5D04-4EAA-B20E-0F67AC1C9D40}" type="presOf" srcId="{35D84947-94ED-4FBA-B3A0-B982714769C5}" destId="{F60FD1BE-A278-4D37-83F2-7DFF8D75C1B7}" srcOrd="0" destOrd="0" presId="urn:microsoft.com/office/officeart/2005/8/layout/pyramid2"/>
    <dgm:cxn modelId="{FA0436E0-0F6C-4C33-96C8-57C3F6139E52}" type="presOf" srcId="{B741058A-65D7-4111-AB22-2A8DABEDCC39}" destId="{AB6BD614-8684-464E-844D-F972F162A272}" srcOrd="0" destOrd="0" presId="urn:microsoft.com/office/officeart/2005/8/layout/pyramid2"/>
    <dgm:cxn modelId="{06913E6D-01A8-4775-A6CA-01AB6665D333}" type="presOf" srcId="{8CFE0D56-B0E9-4B70-BBE3-CE5D04B120A5}" destId="{DFD10575-6641-462E-BC48-6960E919BEB0}" srcOrd="0" destOrd="0" presId="urn:microsoft.com/office/officeart/2005/8/layout/pyramid2"/>
    <dgm:cxn modelId="{C827EEB8-D606-499E-852A-7BD92C0FB214}" srcId="{3189AEB6-119C-4DFF-9468-5E33E75537BA}" destId="{35D84947-94ED-4FBA-B3A0-B982714769C5}" srcOrd="2" destOrd="0" parTransId="{C7FDBC2F-0161-4953-89D7-63F368B9144F}" sibTransId="{E38E21BA-31BA-4A1E-BA02-C58DCBC441ED}"/>
    <dgm:cxn modelId="{1C36BCB3-957A-4DAE-A49C-6DA2D167C074}" type="presOf" srcId="{3189AEB6-119C-4DFF-9468-5E33E75537BA}" destId="{27438303-E46C-4E3C-97AA-FC0E940805BF}" srcOrd="0" destOrd="0" presId="urn:microsoft.com/office/officeart/2005/8/layout/pyramid2"/>
    <dgm:cxn modelId="{6F72210E-7B6D-48C3-A6E8-E0C6A75359EC}" type="presParOf" srcId="{27438303-E46C-4E3C-97AA-FC0E940805BF}" destId="{A0246428-0559-42DB-9F38-ABD404355DD2}" srcOrd="0" destOrd="0" presId="urn:microsoft.com/office/officeart/2005/8/layout/pyramid2"/>
    <dgm:cxn modelId="{8F77B1BD-140E-45C0-B929-23562E620981}" type="presParOf" srcId="{27438303-E46C-4E3C-97AA-FC0E940805BF}" destId="{736F9B04-0CB6-44DD-BE92-4E21CAAC4D4B}" srcOrd="1" destOrd="0" presId="urn:microsoft.com/office/officeart/2005/8/layout/pyramid2"/>
    <dgm:cxn modelId="{DDE1763D-68DA-40AA-9CD1-ECFCEF59284F}" type="presParOf" srcId="{736F9B04-0CB6-44DD-BE92-4E21CAAC4D4B}" destId="{DFD10575-6641-462E-BC48-6960E919BEB0}" srcOrd="0" destOrd="0" presId="urn:microsoft.com/office/officeart/2005/8/layout/pyramid2"/>
    <dgm:cxn modelId="{72CDC161-7ACA-4830-93B9-18B12A6265AC}" type="presParOf" srcId="{736F9B04-0CB6-44DD-BE92-4E21CAAC4D4B}" destId="{1DDA0DA3-9BA3-4831-9BB3-3AE9A4330839}" srcOrd="1" destOrd="0" presId="urn:microsoft.com/office/officeart/2005/8/layout/pyramid2"/>
    <dgm:cxn modelId="{50A7C3C0-CCF2-486D-B256-8B790CA31489}" type="presParOf" srcId="{736F9B04-0CB6-44DD-BE92-4E21CAAC4D4B}" destId="{AB6BD614-8684-464E-844D-F972F162A272}" srcOrd="2" destOrd="0" presId="urn:microsoft.com/office/officeart/2005/8/layout/pyramid2"/>
    <dgm:cxn modelId="{6D090830-7191-43F1-B852-374DFB9722AC}" type="presParOf" srcId="{736F9B04-0CB6-44DD-BE92-4E21CAAC4D4B}" destId="{3AEA17F8-4E20-4D67-991C-D39051F5657C}" srcOrd="3" destOrd="0" presId="urn:microsoft.com/office/officeart/2005/8/layout/pyramid2"/>
    <dgm:cxn modelId="{6CA45433-40D0-47E3-8FCD-48AD7E296ABF}" type="presParOf" srcId="{736F9B04-0CB6-44DD-BE92-4E21CAAC4D4B}" destId="{F60FD1BE-A278-4D37-83F2-7DFF8D75C1B7}" srcOrd="4" destOrd="0" presId="urn:microsoft.com/office/officeart/2005/8/layout/pyramid2"/>
    <dgm:cxn modelId="{0CC05725-8CA1-442E-AC76-1A122272A16F}" type="presParOf" srcId="{736F9B04-0CB6-44DD-BE92-4E21CAAC4D4B}" destId="{0BDA6654-315F-4A8F-AF70-BADE313B9F1A}" srcOrd="5" destOrd="0" presId="urn:microsoft.com/office/officeart/2005/8/layout/pyramid2"/>
    <dgm:cxn modelId="{F1AC4EC0-8624-4023-8D3C-D236ED1C906B}" type="presParOf" srcId="{736F9B04-0CB6-44DD-BE92-4E21CAAC4D4B}" destId="{2B2CEE05-724C-4710-9540-2F3D6A1B03DB}" srcOrd="6" destOrd="0" presId="urn:microsoft.com/office/officeart/2005/8/layout/pyramid2"/>
    <dgm:cxn modelId="{76CE3DB9-CD41-4D1E-86B8-86C8DF16CBD9}" type="presParOf" srcId="{736F9B04-0CB6-44DD-BE92-4E21CAAC4D4B}" destId="{4E3D9F56-5B35-4FAF-9BD5-6BACEF974490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0EDE01-4A1F-424D-AB63-54AA4BE624E9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0D1D43B-43EE-49C1-A46A-778CFD191E71}">
      <dgm:prSet phldrT="[Text]"/>
      <dgm:spPr>
        <a:solidFill>
          <a:srgbClr val="00B0F0"/>
        </a:solidFill>
      </dgm:spPr>
      <dgm:t>
        <a:bodyPr/>
        <a:lstStyle/>
        <a:p>
          <a:r>
            <a:rPr lang="cs-CZ" dirty="0" smtClean="0">
              <a:solidFill>
                <a:schemeClr val="bg1"/>
              </a:solidFill>
            </a:rPr>
            <a:t>Q4/2021</a:t>
          </a:r>
          <a:endParaRPr lang="cs-CZ" dirty="0">
            <a:solidFill>
              <a:schemeClr val="bg1"/>
            </a:solidFill>
          </a:endParaRPr>
        </a:p>
      </dgm:t>
    </dgm:pt>
    <dgm:pt modelId="{9A354BDB-2D65-4DFF-ABC0-07A8A3097EAC}" type="parTrans" cxnId="{1A1AC676-A6EC-458E-85DE-1BAD40E027BF}">
      <dgm:prSet/>
      <dgm:spPr/>
      <dgm:t>
        <a:bodyPr/>
        <a:lstStyle/>
        <a:p>
          <a:endParaRPr lang="cs-CZ"/>
        </a:p>
      </dgm:t>
    </dgm:pt>
    <dgm:pt modelId="{E701E704-85BF-4DE6-9B38-032F6BB5CD6E}" type="sibTrans" cxnId="{1A1AC676-A6EC-458E-85DE-1BAD40E027BF}">
      <dgm:prSet/>
      <dgm:spPr/>
      <dgm:t>
        <a:bodyPr/>
        <a:lstStyle/>
        <a:p>
          <a:endParaRPr lang="cs-CZ"/>
        </a:p>
      </dgm:t>
    </dgm:pt>
    <dgm:pt modelId="{387A9EF0-1834-4254-9F95-ADCCF980C405}">
      <dgm:prSet phldrT="[Text]"/>
      <dgm:spPr>
        <a:solidFill>
          <a:schemeClr val="bg1">
            <a:lumMod val="8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chemeClr val="tx1">
                  <a:lumMod val="65000"/>
                  <a:lumOff val="35000"/>
                </a:schemeClr>
              </a:solidFill>
            </a:rPr>
            <a:t>detailní popis služeb VS vykonávaných z moci úřední</a:t>
          </a:r>
          <a:endParaRPr lang="cs-CZ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A621240F-C9BD-4601-B306-262D0887485F}" type="parTrans" cxnId="{6BBF63F3-40CE-41CD-B3B7-3E45E7F0E678}">
      <dgm:prSet/>
      <dgm:spPr/>
      <dgm:t>
        <a:bodyPr/>
        <a:lstStyle/>
        <a:p>
          <a:endParaRPr lang="cs-CZ"/>
        </a:p>
      </dgm:t>
    </dgm:pt>
    <dgm:pt modelId="{346F0C5C-BE8F-478C-A5B8-FB9F8FB1A1CB}" type="sibTrans" cxnId="{6BBF63F3-40CE-41CD-B3B7-3E45E7F0E678}">
      <dgm:prSet/>
      <dgm:spPr/>
      <dgm:t>
        <a:bodyPr/>
        <a:lstStyle/>
        <a:p>
          <a:endParaRPr lang="cs-CZ"/>
        </a:p>
      </dgm:t>
    </dgm:pt>
    <dgm:pt modelId="{28BBB93A-ECD9-41D9-8489-6F2E1C9AEA4C}">
      <dgm:prSet phldrT="[Text]"/>
      <dgm:spPr>
        <a:solidFill>
          <a:srgbClr val="00B0F0"/>
        </a:solidFill>
      </dgm:spPr>
      <dgm:t>
        <a:bodyPr/>
        <a:lstStyle/>
        <a:p>
          <a:r>
            <a:rPr lang="cs-CZ" dirty="0" smtClean="0">
              <a:solidFill>
                <a:schemeClr val="bg1"/>
              </a:solidFill>
            </a:rPr>
            <a:t>III-IV/2022</a:t>
          </a:r>
          <a:endParaRPr lang="cs-CZ" dirty="0">
            <a:solidFill>
              <a:schemeClr val="bg1"/>
            </a:solidFill>
          </a:endParaRPr>
        </a:p>
      </dgm:t>
    </dgm:pt>
    <dgm:pt modelId="{A2795B86-AA76-4E60-950E-44F108AF489F}" type="parTrans" cxnId="{1597A9F0-A5D3-4172-9E9B-496CC5C59231}">
      <dgm:prSet/>
      <dgm:spPr/>
      <dgm:t>
        <a:bodyPr/>
        <a:lstStyle/>
        <a:p>
          <a:endParaRPr lang="cs-CZ"/>
        </a:p>
      </dgm:t>
    </dgm:pt>
    <dgm:pt modelId="{54FBDB5C-E30D-4630-BF57-0B411CA95CF1}" type="sibTrans" cxnId="{1597A9F0-A5D3-4172-9E9B-496CC5C59231}">
      <dgm:prSet/>
      <dgm:spPr/>
      <dgm:t>
        <a:bodyPr/>
        <a:lstStyle/>
        <a:p>
          <a:endParaRPr lang="cs-CZ"/>
        </a:p>
      </dgm:t>
    </dgm:pt>
    <dgm:pt modelId="{675B9C74-46C8-46A7-A224-538393097342}">
      <dgm:prSet phldrT="[Text]"/>
      <dgm:spPr>
        <a:solidFill>
          <a:schemeClr val="bg1">
            <a:lumMod val="8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chemeClr val="tx1">
                  <a:lumMod val="65000"/>
                  <a:lumOff val="35000"/>
                </a:schemeClr>
              </a:solidFill>
            </a:rPr>
            <a:t>výběr úkonů podporujících autentizaci</a:t>
          </a:r>
          <a:endParaRPr lang="cs-CZ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83565B04-FA19-4384-8FF6-03805A492E68}" type="parTrans" cxnId="{4DCB5FDE-0DF4-4801-9111-A3E1DDE26DF6}">
      <dgm:prSet/>
      <dgm:spPr/>
      <dgm:t>
        <a:bodyPr/>
        <a:lstStyle/>
        <a:p>
          <a:endParaRPr lang="cs-CZ"/>
        </a:p>
      </dgm:t>
    </dgm:pt>
    <dgm:pt modelId="{293C3D9F-64E9-4126-AF5C-BB2742B91627}" type="sibTrans" cxnId="{4DCB5FDE-0DF4-4801-9111-A3E1DDE26DF6}">
      <dgm:prSet/>
      <dgm:spPr/>
      <dgm:t>
        <a:bodyPr/>
        <a:lstStyle/>
        <a:p>
          <a:endParaRPr lang="cs-CZ"/>
        </a:p>
      </dgm:t>
    </dgm:pt>
    <dgm:pt modelId="{CD632C99-3168-4CD8-A625-04D4E6F8AEDD}">
      <dgm:prSet phldrT="[Text]"/>
      <dgm:spPr>
        <a:solidFill>
          <a:schemeClr val="bg1">
            <a:lumMod val="8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chemeClr val="tx1">
                  <a:lumMod val="65000"/>
                  <a:lumOff val="35000"/>
                </a:schemeClr>
              </a:solidFill>
            </a:rPr>
            <a:t>zrušení klasifikace činností a evidence počtu osob pro roli</a:t>
          </a:r>
        </a:p>
      </dgm:t>
    </dgm:pt>
    <dgm:pt modelId="{6CA9488A-0002-4C2D-A73A-6567155D7C2F}" type="parTrans" cxnId="{BBF25CC2-517D-4416-802C-36F1C87D8DF4}">
      <dgm:prSet/>
      <dgm:spPr/>
      <dgm:t>
        <a:bodyPr/>
        <a:lstStyle/>
        <a:p>
          <a:endParaRPr lang="cs-CZ"/>
        </a:p>
      </dgm:t>
    </dgm:pt>
    <dgm:pt modelId="{3908BF85-AE69-4752-86AB-4C3D140583FD}" type="sibTrans" cxnId="{BBF25CC2-517D-4416-802C-36F1C87D8DF4}">
      <dgm:prSet/>
      <dgm:spPr/>
      <dgm:t>
        <a:bodyPr/>
        <a:lstStyle/>
        <a:p>
          <a:endParaRPr lang="cs-CZ"/>
        </a:p>
      </dgm:t>
    </dgm:pt>
    <dgm:pt modelId="{75CDC126-ABE1-4701-8EF3-C8DFF30981CF}">
      <dgm:prSet phldrT="[Text]"/>
      <dgm:spPr>
        <a:solidFill>
          <a:schemeClr val="bg1">
            <a:lumMod val="8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chemeClr val="tx1">
                  <a:lumMod val="65000"/>
                  <a:lumOff val="35000"/>
                </a:schemeClr>
              </a:solidFill>
            </a:rPr>
            <a:t>vedení údajů v RPP jako referenční vazba na příslušný ZR</a:t>
          </a:r>
          <a:endParaRPr lang="cs-CZ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EB505AA8-F108-4EB0-9539-C9D8E23FBBDC}" type="parTrans" cxnId="{8FCA9706-9E3A-4521-906F-2A954D3E77A3}">
      <dgm:prSet/>
      <dgm:spPr/>
      <dgm:t>
        <a:bodyPr/>
        <a:lstStyle/>
        <a:p>
          <a:endParaRPr lang="cs-CZ"/>
        </a:p>
      </dgm:t>
    </dgm:pt>
    <dgm:pt modelId="{38B30429-6AC5-469B-BE9C-C762689C8265}" type="sibTrans" cxnId="{8FCA9706-9E3A-4521-906F-2A954D3E77A3}">
      <dgm:prSet/>
      <dgm:spPr/>
      <dgm:t>
        <a:bodyPr/>
        <a:lstStyle/>
        <a:p>
          <a:endParaRPr lang="cs-CZ"/>
        </a:p>
      </dgm:t>
    </dgm:pt>
    <dgm:pt modelId="{0709034A-AB53-43C4-BBD3-27CF625A3CC5}">
      <dgm:prSet phldrT="[Text]"/>
      <dgm:spPr>
        <a:solidFill>
          <a:srgbClr val="00B0F0"/>
        </a:solidFill>
      </dgm:spPr>
      <dgm:t>
        <a:bodyPr/>
        <a:lstStyle/>
        <a:p>
          <a:r>
            <a:rPr lang="cs-CZ" dirty="0" smtClean="0">
              <a:solidFill>
                <a:schemeClr val="bg1"/>
              </a:solidFill>
            </a:rPr>
            <a:t>Q1-Q2/2022</a:t>
          </a:r>
          <a:endParaRPr lang="cs-CZ" dirty="0">
            <a:solidFill>
              <a:schemeClr val="bg1"/>
            </a:solidFill>
          </a:endParaRPr>
        </a:p>
      </dgm:t>
    </dgm:pt>
    <dgm:pt modelId="{63EB950F-ED79-472A-8C80-A3B37F63BC82}" type="parTrans" cxnId="{A4DBCBBA-D59A-4E27-817E-9F6391FCAF17}">
      <dgm:prSet/>
      <dgm:spPr/>
      <dgm:t>
        <a:bodyPr/>
        <a:lstStyle/>
        <a:p>
          <a:endParaRPr lang="cs-CZ"/>
        </a:p>
      </dgm:t>
    </dgm:pt>
    <dgm:pt modelId="{943D1307-3873-46D3-9A83-90F811A8A163}" type="sibTrans" cxnId="{A4DBCBBA-D59A-4E27-817E-9F6391FCAF17}">
      <dgm:prSet/>
      <dgm:spPr/>
      <dgm:t>
        <a:bodyPr/>
        <a:lstStyle/>
        <a:p>
          <a:endParaRPr lang="cs-CZ"/>
        </a:p>
      </dgm:t>
    </dgm:pt>
    <dgm:pt modelId="{9817590C-2C66-4EEB-8A41-AD7ACC85234D}">
      <dgm:prSet phldrT="[Text]"/>
      <dgm:spPr>
        <a:solidFill>
          <a:srgbClr val="00B0F0"/>
        </a:solidFill>
      </dgm:spPr>
      <dgm:t>
        <a:bodyPr/>
        <a:lstStyle/>
        <a:p>
          <a:r>
            <a:rPr lang="cs-CZ" dirty="0" smtClean="0">
              <a:solidFill>
                <a:schemeClr val="bg1"/>
              </a:solidFill>
            </a:rPr>
            <a:t>Q3/2022</a:t>
          </a:r>
          <a:endParaRPr lang="cs-CZ" dirty="0">
            <a:solidFill>
              <a:schemeClr val="bg1"/>
            </a:solidFill>
          </a:endParaRPr>
        </a:p>
      </dgm:t>
    </dgm:pt>
    <dgm:pt modelId="{0F066C7E-8756-4D2E-AD24-2278AB193C70}" type="parTrans" cxnId="{270B8486-39C8-45A0-99C0-B614A124DB6A}">
      <dgm:prSet/>
      <dgm:spPr/>
      <dgm:t>
        <a:bodyPr/>
        <a:lstStyle/>
        <a:p>
          <a:endParaRPr lang="cs-CZ"/>
        </a:p>
      </dgm:t>
    </dgm:pt>
    <dgm:pt modelId="{2959A58C-915B-457C-A40A-C6F557F824F1}" type="sibTrans" cxnId="{270B8486-39C8-45A0-99C0-B614A124DB6A}">
      <dgm:prSet/>
      <dgm:spPr/>
      <dgm:t>
        <a:bodyPr/>
        <a:lstStyle/>
        <a:p>
          <a:endParaRPr lang="cs-CZ"/>
        </a:p>
      </dgm:t>
    </dgm:pt>
    <dgm:pt modelId="{28ECE898-CCF3-4ACD-B130-9644CF86C4F0}">
      <dgm:prSet phldrT="[Text]"/>
      <dgm:spPr>
        <a:solidFill>
          <a:schemeClr val="bg1">
            <a:lumMod val="8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r>
            <a:rPr lang="cs-CZ" smtClean="0">
              <a:solidFill>
                <a:schemeClr val="tx1">
                  <a:lumMod val="65000"/>
                  <a:lumOff val="35000"/>
                </a:schemeClr>
              </a:solidFill>
            </a:rPr>
            <a:t>podpora propojeného datového fondu</a:t>
          </a:r>
          <a:endParaRPr lang="cs-CZ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DB5FF319-8D1B-4774-8979-6891F90FE899}" type="parTrans" cxnId="{F3D5764F-0803-4459-AD13-293E1AFBE80D}">
      <dgm:prSet/>
      <dgm:spPr/>
      <dgm:t>
        <a:bodyPr/>
        <a:lstStyle/>
        <a:p>
          <a:endParaRPr lang="cs-CZ"/>
        </a:p>
      </dgm:t>
    </dgm:pt>
    <dgm:pt modelId="{8F35E31C-F626-4774-B5B2-D2560930ED44}" type="sibTrans" cxnId="{F3D5764F-0803-4459-AD13-293E1AFBE80D}">
      <dgm:prSet/>
      <dgm:spPr/>
      <dgm:t>
        <a:bodyPr/>
        <a:lstStyle/>
        <a:p>
          <a:endParaRPr lang="cs-CZ"/>
        </a:p>
      </dgm:t>
    </dgm:pt>
    <dgm:pt modelId="{A744A685-D743-49D1-89C7-51017053FC3E}">
      <dgm:prSet phldrT="[Text]"/>
      <dgm:spPr>
        <a:solidFill>
          <a:schemeClr val="bg1">
            <a:lumMod val="8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chemeClr val="tx1">
                  <a:lumMod val="65000"/>
                  <a:lumOff val="35000"/>
                </a:schemeClr>
              </a:solidFill>
            </a:rPr>
            <a:t>podpora veřejného datového fondu</a:t>
          </a:r>
          <a:endParaRPr lang="cs-CZ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77202D6C-7A7C-4CFD-B168-1CD437967D72}" type="parTrans" cxnId="{51A53F9B-C074-4851-B9C5-2A223E76C950}">
      <dgm:prSet/>
      <dgm:spPr/>
      <dgm:t>
        <a:bodyPr/>
        <a:lstStyle/>
        <a:p>
          <a:endParaRPr lang="cs-CZ"/>
        </a:p>
      </dgm:t>
    </dgm:pt>
    <dgm:pt modelId="{8DD157EC-4012-4149-B82B-C75D769125C0}" type="sibTrans" cxnId="{51A53F9B-C074-4851-B9C5-2A223E76C950}">
      <dgm:prSet/>
      <dgm:spPr/>
      <dgm:t>
        <a:bodyPr/>
        <a:lstStyle/>
        <a:p>
          <a:endParaRPr lang="cs-CZ"/>
        </a:p>
      </dgm:t>
    </dgm:pt>
    <dgm:pt modelId="{CAE0684B-999E-4250-9C8B-FEED74B73B67}">
      <dgm:prSet phldrT="[Text]"/>
      <dgm:spPr>
        <a:solidFill>
          <a:schemeClr val="bg1">
            <a:lumMod val="8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chemeClr val="tx1">
                  <a:lumMod val="65000"/>
                  <a:lumOff val="35000"/>
                </a:schemeClr>
              </a:solidFill>
            </a:rPr>
            <a:t>rozpad ohlášení agendy</a:t>
          </a:r>
          <a:endParaRPr lang="cs-CZ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BD92D8E3-3119-42D4-AAB3-864658D026F7}" type="parTrans" cxnId="{886E702B-6294-4BEB-83DF-045461791786}">
      <dgm:prSet/>
      <dgm:spPr/>
      <dgm:t>
        <a:bodyPr/>
        <a:lstStyle/>
        <a:p>
          <a:endParaRPr lang="cs-CZ"/>
        </a:p>
      </dgm:t>
    </dgm:pt>
    <dgm:pt modelId="{2742D0D6-5AA8-435C-9987-A85870BB03C9}" type="sibTrans" cxnId="{886E702B-6294-4BEB-83DF-045461791786}">
      <dgm:prSet/>
      <dgm:spPr/>
      <dgm:t>
        <a:bodyPr/>
        <a:lstStyle/>
        <a:p>
          <a:endParaRPr lang="cs-CZ"/>
        </a:p>
      </dgm:t>
    </dgm:pt>
    <dgm:pt modelId="{AC83EB26-F6A0-4D05-A65A-7B642AC59D3F}">
      <dgm:prSet phldrT="[Text]"/>
      <dgm:spPr>
        <a:solidFill>
          <a:schemeClr val="bg1">
            <a:lumMod val="8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r>
            <a:rPr lang="cs-CZ" smtClean="0">
              <a:solidFill>
                <a:schemeClr val="tx1">
                  <a:lumMod val="65000"/>
                  <a:lumOff val="35000"/>
                </a:schemeClr>
              </a:solidFill>
            </a:rPr>
            <a:t>nezobrazování klíčových statutárů</a:t>
          </a:r>
          <a:endParaRPr lang="cs-CZ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31755BE9-6511-4AC8-83CA-F131028007AF}" type="parTrans" cxnId="{B01B513F-018E-4073-B417-50377E1BC4A8}">
      <dgm:prSet/>
      <dgm:spPr/>
      <dgm:t>
        <a:bodyPr/>
        <a:lstStyle/>
        <a:p>
          <a:endParaRPr lang="cs-CZ"/>
        </a:p>
      </dgm:t>
    </dgm:pt>
    <dgm:pt modelId="{3B2D2ABA-CEAB-4424-91D1-EC13FC736156}" type="sibTrans" cxnId="{B01B513F-018E-4073-B417-50377E1BC4A8}">
      <dgm:prSet/>
      <dgm:spPr/>
      <dgm:t>
        <a:bodyPr/>
        <a:lstStyle/>
        <a:p>
          <a:endParaRPr lang="cs-CZ"/>
        </a:p>
      </dgm:t>
    </dgm:pt>
    <dgm:pt modelId="{EC5359BF-952C-4A53-A2DA-438C034CE629}">
      <dgm:prSet phldrT="[Text]"/>
      <dgm:spPr>
        <a:solidFill>
          <a:schemeClr val="bg1">
            <a:lumMod val="8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chemeClr val="tx1">
                  <a:lumMod val="65000"/>
                  <a:lumOff val="35000"/>
                </a:schemeClr>
              </a:solidFill>
            </a:rPr>
            <a:t>podpora přístupu k údajům na Portálu občana</a:t>
          </a:r>
        </a:p>
      </dgm:t>
    </dgm:pt>
    <dgm:pt modelId="{C0DA0D8C-FBB8-4137-9159-2561838CA343}" type="parTrans" cxnId="{C8FD1295-AEFA-4991-89C4-348FE9E9D73F}">
      <dgm:prSet/>
      <dgm:spPr/>
      <dgm:t>
        <a:bodyPr/>
        <a:lstStyle/>
        <a:p>
          <a:endParaRPr lang="cs-CZ"/>
        </a:p>
      </dgm:t>
    </dgm:pt>
    <dgm:pt modelId="{66FAC1B6-862D-4EB3-B9D4-19CCA8944EA4}" type="sibTrans" cxnId="{C8FD1295-AEFA-4991-89C4-348FE9E9D73F}">
      <dgm:prSet/>
      <dgm:spPr/>
      <dgm:t>
        <a:bodyPr/>
        <a:lstStyle/>
        <a:p>
          <a:endParaRPr lang="cs-CZ"/>
        </a:p>
      </dgm:t>
    </dgm:pt>
    <dgm:pt modelId="{E1D53940-AEA0-4B79-938D-2AAB608E0CE1}">
      <dgm:prSet phldrT="[Text]"/>
      <dgm:spPr>
        <a:solidFill>
          <a:schemeClr val="bg1">
            <a:lumMod val="8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r>
            <a:rPr lang="cs-CZ" dirty="0" smtClean="0">
              <a:solidFill>
                <a:schemeClr val="tx1">
                  <a:lumMod val="65000"/>
                  <a:lumOff val="35000"/>
                </a:schemeClr>
              </a:solidFill>
            </a:rPr>
            <a:t>hromadné úpravy v evidenční části katalogu služeb</a:t>
          </a:r>
          <a:endParaRPr lang="cs-CZ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34B22981-BDFA-4DD5-8851-F429C660E050}" type="parTrans" cxnId="{399455F3-DCCD-4048-9251-E674F07227EA}">
      <dgm:prSet/>
      <dgm:spPr/>
      <dgm:t>
        <a:bodyPr/>
        <a:lstStyle/>
        <a:p>
          <a:endParaRPr lang="cs-CZ"/>
        </a:p>
      </dgm:t>
    </dgm:pt>
    <dgm:pt modelId="{17BDD55B-813C-486A-BB4D-87322041DC41}" type="sibTrans" cxnId="{399455F3-DCCD-4048-9251-E674F07227EA}">
      <dgm:prSet/>
      <dgm:spPr/>
      <dgm:t>
        <a:bodyPr/>
        <a:lstStyle/>
        <a:p>
          <a:endParaRPr lang="cs-CZ"/>
        </a:p>
      </dgm:t>
    </dgm:pt>
    <dgm:pt modelId="{13EB34A9-8CA7-4A85-A148-AFBCE5100990}" type="pres">
      <dgm:prSet presAssocID="{930EDE01-4A1F-424D-AB63-54AA4BE624E9}" presName="list" presStyleCnt="0">
        <dgm:presLayoutVars>
          <dgm:dir/>
          <dgm:animLvl val="lvl"/>
        </dgm:presLayoutVars>
      </dgm:prSet>
      <dgm:spPr/>
    </dgm:pt>
    <dgm:pt modelId="{3F0E3AF7-E995-4D83-AE2F-357C2B42E7A7}" type="pres">
      <dgm:prSet presAssocID="{00D1D43B-43EE-49C1-A46A-778CFD191E71}" presName="posSpace" presStyleCnt="0"/>
      <dgm:spPr/>
    </dgm:pt>
    <dgm:pt modelId="{123BE43A-85B7-4A89-9C9E-097EF306F76D}" type="pres">
      <dgm:prSet presAssocID="{00D1D43B-43EE-49C1-A46A-778CFD191E71}" presName="vertFlow" presStyleCnt="0"/>
      <dgm:spPr/>
    </dgm:pt>
    <dgm:pt modelId="{DB388652-229D-4EED-A603-4DC504CDB598}" type="pres">
      <dgm:prSet presAssocID="{00D1D43B-43EE-49C1-A46A-778CFD191E71}" presName="topSpace" presStyleCnt="0"/>
      <dgm:spPr/>
    </dgm:pt>
    <dgm:pt modelId="{517E5500-7B98-4D6A-8833-3A4AD3A95028}" type="pres">
      <dgm:prSet presAssocID="{00D1D43B-43EE-49C1-A46A-778CFD191E71}" presName="firstComp" presStyleCnt="0"/>
      <dgm:spPr/>
    </dgm:pt>
    <dgm:pt modelId="{642F5D50-8058-4288-A4AF-8E5B55C1882F}" type="pres">
      <dgm:prSet presAssocID="{00D1D43B-43EE-49C1-A46A-778CFD191E71}" presName="firstChild" presStyleLbl="bgAccFollowNode1" presStyleIdx="0" presStyleCnt="10"/>
      <dgm:spPr/>
    </dgm:pt>
    <dgm:pt modelId="{B756ABF4-B047-4416-A1E8-3D65D13C06C5}" type="pres">
      <dgm:prSet presAssocID="{00D1D43B-43EE-49C1-A46A-778CFD191E71}" presName="firstChildTx" presStyleLbl="bgAccFollowNode1" presStyleIdx="0" presStyleCnt="10">
        <dgm:presLayoutVars>
          <dgm:bulletEnabled val="1"/>
        </dgm:presLayoutVars>
      </dgm:prSet>
      <dgm:spPr/>
    </dgm:pt>
    <dgm:pt modelId="{DE5058D6-F6E6-4A2E-AD7B-51B671146874}" type="pres">
      <dgm:prSet presAssocID="{00D1D43B-43EE-49C1-A46A-778CFD191E71}" presName="negSpace" presStyleCnt="0"/>
      <dgm:spPr/>
    </dgm:pt>
    <dgm:pt modelId="{B40E86F6-694F-438C-865A-103288FBBEF5}" type="pres">
      <dgm:prSet presAssocID="{00D1D43B-43EE-49C1-A46A-778CFD191E71}" presName="circle" presStyleLbl="node1" presStyleIdx="0" presStyleCnt="4"/>
      <dgm:spPr/>
    </dgm:pt>
    <dgm:pt modelId="{7033F605-D3BE-4AE8-A694-AAE8DB827A90}" type="pres">
      <dgm:prSet presAssocID="{E701E704-85BF-4DE6-9B38-032F6BB5CD6E}" presName="transSpace" presStyleCnt="0"/>
      <dgm:spPr/>
    </dgm:pt>
    <dgm:pt modelId="{967C29AD-9F25-40C3-9324-E12AD492F5E8}" type="pres">
      <dgm:prSet presAssocID="{28BBB93A-ECD9-41D9-8489-6F2E1C9AEA4C}" presName="posSpace" presStyleCnt="0"/>
      <dgm:spPr/>
    </dgm:pt>
    <dgm:pt modelId="{EF369F82-CCAB-4C94-8B9A-7F6C3CA0ECA0}" type="pres">
      <dgm:prSet presAssocID="{28BBB93A-ECD9-41D9-8489-6F2E1C9AEA4C}" presName="vertFlow" presStyleCnt="0"/>
      <dgm:spPr/>
    </dgm:pt>
    <dgm:pt modelId="{B029A79C-0A07-43C3-8247-097E9F62050F}" type="pres">
      <dgm:prSet presAssocID="{28BBB93A-ECD9-41D9-8489-6F2E1C9AEA4C}" presName="topSpace" presStyleCnt="0"/>
      <dgm:spPr/>
    </dgm:pt>
    <dgm:pt modelId="{2C3F9630-E42B-4F1A-B267-BF4E8534EFE4}" type="pres">
      <dgm:prSet presAssocID="{28BBB93A-ECD9-41D9-8489-6F2E1C9AEA4C}" presName="firstComp" presStyleCnt="0"/>
      <dgm:spPr/>
    </dgm:pt>
    <dgm:pt modelId="{45E30C02-2AD7-4FBB-9613-A806C836FA6F}" type="pres">
      <dgm:prSet presAssocID="{28BBB93A-ECD9-41D9-8489-6F2E1C9AEA4C}" presName="firstChild" presStyleLbl="bgAccFollowNode1" presStyleIdx="1" presStyleCnt="10"/>
      <dgm:spPr/>
    </dgm:pt>
    <dgm:pt modelId="{BFDFF929-4B00-4043-91FD-E4C8DD3FE57C}" type="pres">
      <dgm:prSet presAssocID="{28BBB93A-ECD9-41D9-8489-6F2E1C9AEA4C}" presName="firstChildTx" presStyleLbl="bgAccFollowNode1" presStyleIdx="1" presStyleCnt="10">
        <dgm:presLayoutVars>
          <dgm:bulletEnabled val="1"/>
        </dgm:presLayoutVars>
      </dgm:prSet>
      <dgm:spPr/>
    </dgm:pt>
    <dgm:pt modelId="{84F3DDC7-BA7A-4DBE-AD70-9BCC35AF7719}" type="pres">
      <dgm:prSet presAssocID="{CD632C99-3168-4CD8-A625-04D4E6F8AEDD}" presName="comp" presStyleCnt="0"/>
      <dgm:spPr/>
    </dgm:pt>
    <dgm:pt modelId="{EF5F6112-7C18-4DA2-8A11-16F8F8832FAD}" type="pres">
      <dgm:prSet presAssocID="{CD632C99-3168-4CD8-A625-04D4E6F8AEDD}" presName="child" presStyleLbl="bgAccFollowNode1" presStyleIdx="2" presStyleCnt="10"/>
      <dgm:spPr/>
    </dgm:pt>
    <dgm:pt modelId="{AB3A23F7-9055-43C2-814C-896BBB10D0A8}" type="pres">
      <dgm:prSet presAssocID="{CD632C99-3168-4CD8-A625-04D4E6F8AEDD}" presName="childTx" presStyleLbl="bgAccFollowNode1" presStyleIdx="2" presStyleCnt="10">
        <dgm:presLayoutVars>
          <dgm:bulletEnabled val="1"/>
        </dgm:presLayoutVars>
      </dgm:prSet>
      <dgm:spPr/>
    </dgm:pt>
    <dgm:pt modelId="{D4A580E8-F396-4D8E-946E-9201AEEB208C}" type="pres">
      <dgm:prSet presAssocID="{75CDC126-ABE1-4701-8EF3-C8DFF30981CF}" presName="comp" presStyleCnt="0"/>
      <dgm:spPr/>
    </dgm:pt>
    <dgm:pt modelId="{01AA0439-2E27-450B-8023-33C7BF6B732A}" type="pres">
      <dgm:prSet presAssocID="{75CDC126-ABE1-4701-8EF3-C8DFF30981CF}" presName="child" presStyleLbl="bgAccFollowNode1" presStyleIdx="3" presStyleCnt="10"/>
      <dgm:spPr/>
    </dgm:pt>
    <dgm:pt modelId="{5182E589-4B55-4BD0-90B0-E09950FC1792}" type="pres">
      <dgm:prSet presAssocID="{75CDC126-ABE1-4701-8EF3-C8DFF30981CF}" presName="childTx" presStyleLbl="bgAccFollowNode1" presStyleIdx="3" presStyleCnt="10">
        <dgm:presLayoutVars>
          <dgm:bulletEnabled val="1"/>
        </dgm:presLayoutVars>
      </dgm:prSet>
      <dgm:spPr/>
    </dgm:pt>
    <dgm:pt modelId="{5F9828B8-C5B1-4EB5-9B60-453CC8500790}" type="pres">
      <dgm:prSet presAssocID="{28BBB93A-ECD9-41D9-8489-6F2E1C9AEA4C}" presName="negSpace" presStyleCnt="0"/>
      <dgm:spPr/>
    </dgm:pt>
    <dgm:pt modelId="{F1ADDBC1-2E56-4A3F-8F4A-48B9CD9D0C11}" type="pres">
      <dgm:prSet presAssocID="{28BBB93A-ECD9-41D9-8489-6F2E1C9AEA4C}" presName="circle" presStyleLbl="node1" presStyleIdx="1" presStyleCnt="4"/>
      <dgm:spPr/>
    </dgm:pt>
    <dgm:pt modelId="{041523AB-E7BC-45F1-8185-1A40CE6AD616}" type="pres">
      <dgm:prSet presAssocID="{54FBDB5C-E30D-4630-BF57-0B411CA95CF1}" presName="transSpace" presStyleCnt="0"/>
      <dgm:spPr/>
    </dgm:pt>
    <dgm:pt modelId="{8EF165B8-6957-4D9E-8C11-B2A39DF21F16}" type="pres">
      <dgm:prSet presAssocID="{0709034A-AB53-43C4-BBD3-27CF625A3CC5}" presName="posSpace" presStyleCnt="0"/>
      <dgm:spPr/>
    </dgm:pt>
    <dgm:pt modelId="{33CECB6C-4A47-4FF0-8380-3182FE1AF948}" type="pres">
      <dgm:prSet presAssocID="{0709034A-AB53-43C4-BBD3-27CF625A3CC5}" presName="vertFlow" presStyleCnt="0"/>
      <dgm:spPr/>
    </dgm:pt>
    <dgm:pt modelId="{E4BD55F8-9F86-4BB4-837E-2B1F98B28ECD}" type="pres">
      <dgm:prSet presAssocID="{0709034A-AB53-43C4-BBD3-27CF625A3CC5}" presName="topSpace" presStyleCnt="0"/>
      <dgm:spPr/>
    </dgm:pt>
    <dgm:pt modelId="{C3E1D277-6051-412C-B5D1-7025C24960A6}" type="pres">
      <dgm:prSet presAssocID="{0709034A-AB53-43C4-BBD3-27CF625A3CC5}" presName="firstComp" presStyleCnt="0"/>
      <dgm:spPr/>
    </dgm:pt>
    <dgm:pt modelId="{501E4F2A-F1F8-48C8-B604-246F863F41DB}" type="pres">
      <dgm:prSet presAssocID="{0709034A-AB53-43C4-BBD3-27CF625A3CC5}" presName="firstChild" presStyleLbl="bgAccFollowNode1" presStyleIdx="4" presStyleCnt="10"/>
      <dgm:spPr/>
    </dgm:pt>
    <dgm:pt modelId="{1DEC2AAA-9945-4852-B7EA-33083C5FF77A}" type="pres">
      <dgm:prSet presAssocID="{0709034A-AB53-43C4-BBD3-27CF625A3CC5}" presName="firstChildTx" presStyleLbl="bgAccFollowNode1" presStyleIdx="4" presStyleCnt="10">
        <dgm:presLayoutVars>
          <dgm:bulletEnabled val="1"/>
        </dgm:presLayoutVars>
      </dgm:prSet>
      <dgm:spPr/>
    </dgm:pt>
    <dgm:pt modelId="{F8C53471-1798-4197-BE3B-9631FE36FED4}" type="pres">
      <dgm:prSet presAssocID="{A744A685-D743-49D1-89C7-51017053FC3E}" presName="comp" presStyleCnt="0"/>
      <dgm:spPr/>
    </dgm:pt>
    <dgm:pt modelId="{48B0AA60-5416-4809-9A16-8EEB9B13D59E}" type="pres">
      <dgm:prSet presAssocID="{A744A685-D743-49D1-89C7-51017053FC3E}" presName="child" presStyleLbl="bgAccFollowNode1" presStyleIdx="5" presStyleCnt="10"/>
      <dgm:spPr/>
    </dgm:pt>
    <dgm:pt modelId="{1F42E9F7-7217-4D32-8136-BA3840A37A22}" type="pres">
      <dgm:prSet presAssocID="{A744A685-D743-49D1-89C7-51017053FC3E}" presName="childTx" presStyleLbl="bgAccFollowNode1" presStyleIdx="5" presStyleCnt="10">
        <dgm:presLayoutVars>
          <dgm:bulletEnabled val="1"/>
        </dgm:presLayoutVars>
      </dgm:prSet>
      <dgm:spPr/>
    </dgm:pt>
    <dgm:pt modelId="{14B673EC-AD73-4645-A4A8-233D705938E9}" type="pres">
      <dgm:prSet presAssocID="{CAE0684B-999E-4250-9C8B-FEED74B73B67}" presName="comp" presStyleCnt="0"/>
      <dgm:spPr/>
    </dgm:pt>
    <dgm:pt modelId="{26F72E02-F391-4B1B-B274-86639152E9D0}" type="pres">
      <dgm:prSet presAssocID="{CAE0684B-999E-4250-9C8B-FEED74B73B67}" presName="child" presStyleLbl="bgAccFollowNode1" presStyleIdx="6" presStyleCnt="10"/>
      <dgm:spPr/>
    </dgm:pt>
    <dgm:pt modelId="{7492E297-F691-4240-A9A1-02887AA84F2F}" type="pres">
      <dgm:prSet presAssocID="{CAE0684B-999E-4250-9C8B-FEED74B73B67}" presName="childTx" presStyleLbl="bgAccFollowNode1" presStyleIdx="6" presStyleCnt="10">
        <dgm:presLayoutVars>
          <dgm:bulletEnabled val="1"/>
        </dgm:presLayoutVars>
      </dgm:prSet>
      <dgm:spPr/>
    </dgm:pt>
    <dgm:pt modelId="{EEF05797-B360-4EB3-85E4-52E986B262F7}" type="pres">
      <dgm:prSet presAssocID="{0709034A-AB53-43C4-BBD3-27CF625A3CC5}" presName="negSpace" presStyleCnt="0"/>
      <dgm:spPr/>
    </dgm:pt>
    <dgm:pt modelId="{99B0B087-69B4-433F-B2E4-5930DBC923F8}" type="pres">
      <dgm:prSet presAssocID="{0709034A-AB53-43C4-BBD3-27CF625A3CC5}" presName="circle" presStyleLbl="node1" presStyleIdx="2" presStyleCnt="4"/>
      <dgm:spPr/>
      <dgm:t>
        <a:bodyPr/>
        <a:lstStyle/>
        <a:p>
          <a:endParaRPr lang="cs-CZ"/>
        </a:p>
      </dgm:t>
    </dgm:pt>
    <dgm:pt modelId="{D8716528-1A4B-4F51-BAB8-8A3415ECDA03}" type="pres">
      <dgm:prSet presAssocID="{943D1307-3873-46D3-9A83-90F811A8A163}" presName="transSpace" presStyleCnt="0"/>
      <dgm:spPr/>
    </dgm:pt>
    <dgm:pt modelId="{DD8874C3-1E4C-4F4E-874C-197982B9E816}" type="pres">
      <dgm:prSet presAssocID="{9817590C-2C66-4EEB-8A41-AD7ACC85234D}" presName="posSpace" presStyleCnt="0"/>
      <dgm:spPr/>
    </dgm:pt>
    <dgm:pt modelId="{FD895F44-A616-4800-A8AA-6C04619CD626}" type="pres">
      <dgm:prSet presAssocID="{9817590C-2C66-4EEB-8A41-AD7ACC85234D}" presName="vertFlow" presStyleCnt="0"/>
      <dgm:spPr/>
    </dgm:pt>
    <dgm:pt modelId="{AB04538A-0346-4C1B-8343-8AABDF6C7009}" type="pres">
      <dgm:prSet presAssocID="{9817590C-2C66-4EEB-8A41-AD7ACC85234D}" presName="topSpace" presStyleCnt="0"/>
      <dgm:spPr/>
    </dgm:pt>
    <dgm:pt modelId="{ADBDD411-532F-4BB5-B340-FF6CE0243964}" type="pres">
      <dgm:prSet presAssocID="{9817590C-2C66-4EEB-8A41-AD7ACC85234D}" presName="firstComp" presStyleCnt="0"/>
      <dgm:spPr/>
    </dgm:pt>
    <dgm:pt modelId="{340864AB-C0A6-45D9-868D-E51C758931B4}" type="pres">
      <dgm:prSet presAssocID="{9817590C-2C66-4EEB-8A41-AD7ACC85234D}" presName="firstChild" presStyleLbl="bgAccFollowNode1" presStyleIdx="7" presStyleCnt="10"/>
      <dgm:spPr/>
    </dgm:pt>
    <dgm:pt modelId="{C290BB94-63BD-45DD-A73C-0740270CD03F}" type="pres">
      <dgm:prSet presAssocID="{9817590C-2C66-4EEB-8A41-AD7ACC85234D}" presName="firstChildTx" presStyleLbl="bgAccFollowNode1" presStyleIdx="7" presStyleCnt="10">
        <dgm:presLayoutVars>
          <dgm:bulletEnabled val="1"/>
        </dgm:presLayoutVars>
      </dgm:prSet>
      <dgm:spPr/>
    </dgm:pt>
    <dgm:pt modelId="{5855BB7F-89F2-4959-8EBF-1C871E2831AF}" type="pres">
      <dgm:prSet presAssocID="{EC5359BF-952C-4A53-A2DA-438C034CE629}" presName="comp" presStyleCnt="0"/>
      <dgm:spPr/>
    </dgm:pt>
    <dgm:pt modelId="{689932CD-6996-4A38-BEC3-AA3EFB478E6A}" type="pres">
      <dgm:prSet presAssocID="{EC5359BF-952C-4A53-A2DA-438C034CE629}" presName="child" presStyleLbl="bgAccFollowNode1" presStyleIdx="8" presStyleCnt="10"/>
      <dgm:spPr/>
    </dgm:pt>
    <dgm:pt modelId="{C0E36596-522E-4580-8F15-D17DA1EA7AD0}" type="pres">
      <dgm:prSet presAssocID="{EC5359BF-952C-4A53-A2DA-438C034CE629}" presName="childTx" presStyleLbl="bgAccFollowNode1" presStyleIdx="8" presStyleCnt="10">
        <dgm:presLayoutVars>
          <dgm:bulletEnabled val="1"/>
        </dgm:presLayoutVars>
      </dgm:prSet>
      <dgm:spPr/>
    </dgm:pt>
    <dgm:pt modelId="{CD67CEFB-DA3C-41B1-A376-6487B851D20A}" type="pres">
      <dgm:prSet presAssocID="{E1D53940-AEA0-4B79-938D-2AAB608E0CE1}" presName="comp" presStyleCnt="0"/>
      <dgm:spPr/>
    </dgm:pt>
    <dgm:pt modelId="{186A1862-CBB6-4CB4-9A60-57311BB4E4C7}" type="pres">
      <dgm:prSet presAssocID="{E1D53940-AEA0-4B79-938D-2AAB608E0CE1}" presName="child" presStyleLbl="bgAccFollowNode1" presStyleIdx="9" presStyleCnt="10"/>
      <dgm:spPr/>
    </dgm:pt>
    <dgm:pt modelId="{144912DE-7945-42BA-96B4-6119BA284ECA}" type="pres">
      <dgm:prSet presAssocID="{E1D53940-AEA0-4B79-938D-2AAB608E0CE1}" presName="childTx" presStyleLbl="bgAccFollowNode1" presStyleIdx="9" presStyleCnt="10">
        <dgm:presLayoutVars>
          <dgm:bulletEnabled val="1"/>
        </dgm:presLayoutVars>
      </dgm:prSet>
      <dgm:spPr/>
    </dgm:pt>
    <dgm:pt modelId="{A587C279-2EE8-4FB0-9E7A-FCDA935DF25D}" type="pres">
      <dgm:prSet presAssocID="{9817590C-2C66-4EEB-8A41-AD7ACC85234D}" presName="negSpace" presStyleCnt="0"/>
      <dgm:spPr/>
    </dgm:pt>
    <dgm:pt modelId="{5CB9E021-D7B4-42E2-8CF8-520E875E450C}" type="pres">
      <dgm:prSet presAssocID="{9817590C-2C66-4EEB-8A41-AD7ACC85234D}" presName="circle" presStyleLbl="node1" presStyleIdx="3" presStyleCnt="4"/>
      <dgm:spPr/>
      <dgm:t>
        <a:bodyPr/>
        <a:lstStyle/>
        <a:p>
          <a:endParaRPr lang="cs-CZ"/>
        </a:p>
      </dgm:t>
    </dgm:pt>
  </dgm:ptLst>
  <dgm:cxnLst>
    <dgm:cxn modelId="{C8FD1295-AEFA-4991-89C4-348FE9E9D73F}" srcId="{9817590C-2C66-4EEB-8A41-AD7ACC85234D}" destId="{EC5359BF-952C-4A53-A2DA-438C034CE629}" srcOrd="1" destOrd="0" parTransId="{C0DA0D8C-FBB8-4137-9159-2561838CA343}" sibTransId="{66FAC1B6-862D-4EB3-B9D4-19CCA8944EA4}"/>
    <dgm:cxn modelId="{270B8486-39C8-45A0-99C0-B614A124DB6A}" srcId="{930EDE01-4A1F-424D-AB63-54AA4BE624E9}" destId="{9817590C-2C66-4EEB-8A41-AD7ACC85234D}" srcOrd="3" destOrd="0" parTransId="{0F066C7E-8756-4D2E-AD24-2278AB193C70}" sibTransId="{2959A58C-915B-457C-A40A-C6F557F824F1}"/>
    <dgm:cxn modelId="{C7D573E9-51CD-4575-A857-802BFBFE74AD}" type="presOf" srcId="{EC5359BF-952C-4A53-A2DA-438C034CE629}" destId="{689932CD-6996-4A38-BEC3-AA3EFB478E6A}" srcOrd="0" destOrd="0" presId="urn:microsoft.com/office/officeart/2005/8/layout/hList9"/>
    <dgm:cxn modelId="{C037FE72-39B4-452C-B5A6-3AC89F917EF9}" type="presOf" srcId="{930EDE01-4A1F-424D-AB63-54AA4BE624E9}" destId="{13EB34A9-8CA7-4A85-A148-AFBCE5100990}" srcOrd="0" destOrd="0" presId="urn:microsoft.com/office/officeart/2005/8/layout/hList9"/>
    <dgm:cxn modelId="{B9EB7702-B9DE-432C-8F8A-F6BE1C801DF0}" type="presOf" srcId="{00D1D43B-43EE-49C1-A46A-778CFD191E71}" destId="{B40E86F6-694F-438C-865A-103288FBBEF5}" srcOrd="0" destOrd="0" presId="urn:microsoft.com/office/officeart/2005/8/layout/hList9"/>
    <dgm:cxn modelId="{B6B93A28-EA5E-4ECD-A067-9A670525FCBA}" type="presOf" srcId="{E1D53940-AEA0-4B79-938D-2AAB608E0CE1}" destId="{186A1862-CBB6-4CB4-9A60-57311BB4E4C7}" srcOrd="0" destOrd="0" presId="urn:microsoft.com/office/officeart/2005/8/layout/hList9"/>
    <dgm:cxn modelId="{54856BB3-FA07-49AB-A9EB-7D5542AC7DF9}" type="presOf" srcId="{75CDC126-ABE1-4701-8EF3-C8DFF30981CF}" destId="{5182E589-4B55-4BD0-90B0-E09950FC1792}" srcOrd="1" destOrd="0" presId="urn:microsoft.com/office/officeart/2005/8/layout/hList9"/>
    <dgm:cxn modelId="{0B981E9C-C981-42E1-B30B-A53C4262902F}" type="presOf" srcId="{0709034A-AB53-43C4-BBD3-27CF625A3CC5}" destId="{99B0B087-69B4-433F-B2E4-5930DBC923F8}" srcOrd="0" destOrd="0" presId="urn:microsoft.com/office/officeart/2005/8/layout/hList9"/>
    <dgm:cxn modelId="{724C29AF-598A-44DB-97B2-707570B45638}" type="presOf" srcId="{28ECE898-CCF3-4ACD-B130-9644CF86C4F0}" destId="{501E4F2A-F1F8-48C8-B604-246F863F41DB}" srcOrd="0" destOrd="0" presId="urn:microsoft.com/office/officeart/2005/8/layout/hList9"/>
    <dgm:cxn modelId="{13065BDC-4523-43F0-A61E-3081656E0F89}" type="presOf" srcId="{28ECE898-CCF3-4ACD-B130-9644CF86C4F0}" destId="{1DEC2AAA-9945-4852-B7EA-33083C5FF77A}" srcOrd="1" destOrd="0" presId="urn:microsoft.com/office/officeart/2005/8/layout/hList9"/>
    <dgm:cxn modelId="{D70125E6-2A06-4914-BED2-96EF545B2251}" type="presOf" srcId="{387A9EF0-1834-4254-9F95-ADCCF980C405}" destId="{642F5D50-8058-4288-A4AF-8E5B55C1882F}" srcOrd="0" destOrd="0" presId="urn:microsoft.com/office/officeart/2005/8/layout/hList9"/>
    <dgm:cxn modelId="{CB04C330-C205-4C07-BB2B-FB2B33519E36}" type="presOf" srcId="{CAE0684B-999E-4250-9C8B-FEED74B73B67}" destId="{7492E297-F691-4240-A9A1-02887AA84F2F}" srcOrd="1" destOrd="0" presId="urn:microsoft.com/office/officeart/2005/8/layout/hList9"/>
    <dgm:cxn modelId="{4DCB5FDE-0DF4-4801-9111-A3E1DDE26DF6}" srcId="{28BBB93A-ECD9-41D9-8489-6F2E1C9AEA4C}" destId="{675B9C74-46C8-46A7-A224-538393097342}" srcOrd="0" destOrd="0" parTransId="{83565B04-FA19-4384-8FF6-03805A492E68}" sibTransId="{293C3D9F-64E9-4126-AF5C-BB2742B91627}"/>
    <dgm:cxn modelId="{1597A9F0-A5D3-4172-9E9B-496CC5C59231}" srcId="{930EDE01-4A1F-424D-AB63-54AA4BE624E9}" destId="{28BBB93A-ECD9-41D9-8489-6F2E1C9AEA4C}" srcOrd="1" destOrd="0" parTransId="{A2795B86-AA76-4E60-950E-44F108AF489F}" sibTransId="{54FBDB5C-E30D-4630-BF57-0B411CA95CF1}"/>
    <dgm:cxn modelId="{F3D5764F-0803-4459-AD13-293E1AFBE80D}" srcId="{0709034A-AB53-43C4-BBD3-27CF625A3CC5}" destId="{28ECE898-CCF3-4ACD-B130-9644CF86C4F0}" srcOrd="0" destOrd="0" parTransId="{DB5FF319-8D1B-4774-8979-6891F90FE899}" sibTransId="{8F35E31C-F626-4774-B5B2-D2560930ED44}"/>
    <dgm:cxn modelId="{A4DBCBBA-D59A-4E27-817E-9F6391FCAF17}" srcId="{930EDE01-4A1F-424D-AB63-54AA4BE624E9}" destId="{0709034A-AB53-43C4-BBD3-27CF625A3CC5}" srcOrd="2" destOrd="0" parTransId="{63EB950F-ED79-472A-8C80-A3B37F63BC82}" sibTransId="{943D1307-3873-46D3-9A83-90F811A8A163}"/>
    <dgm:cxn modelId="{9D0F5443-59CA-43D5-B172-1F1759461530}" type="presOf" srcId="{CAE0684B-999E-4250-9C8B-FEED74B73B67}" destId="{26F72E02-F391-4B1B-B274-86639152E9D0}" srcOrd="0" destOrd="0" presId="urn:microsoft.com/office/officeart/2005/8/layout/hList9"/>
    <dgm:cxn modelId="{BF6D65AA-5653-40BA-9681-57CD7CF9BC6F}" type="presOf" srcId="{EC5359BF-952C-4A53-A2DA-438C034CE629}" destId="{C0E36596-522E-4580-8F15-D17DA1EA7AD0}" srcOrd="1" destOrd="0" presId="urn:microsoft.com/office/officeart/2005/8/layout/hList9"/>
    <dgm:cxn modelId="{BBF25CC2-517D-4416-802C-36F1C87D8DF4}" srcId="{28BBB93A-ECD9-41D9-8489-6F2E1C9AEA4C}" destId="{CD632C99-3168-4CD8-A625-04D4E6F8AEDD}" srcOrd="1" destOrd="0" parTransId="{6CA9488A-0002-4C2D-A73A-6567155D7C2F}" sibTransId="{3908BF85-AE69-4752-86AB-4C3D140583FD}"/>
    <dgm:cxn modelId="{3319E341-FBC8-4B45-99F2-156D8D5269C9}" type="presOf" srcId="{E1D53940-AEA0-4B79-938D-2AAB608E0CE1}" destId="{144912DE-7945-42BA-96B4-6119BA284ECA}" srcOrd="1" destOrd="0" presId="urn:microsoft.com/office/officeart/2005/8/layout/hList9"/>
    <dgm:cxn modelId="{00BEB5B2-D7DE-4575-B172-920392159A60}" type="presOf" srcId="{28BBB93A-ECD9-41D9-8489-6F2E1C9AEA4C}" destId="{F1ADDBC1-2E56-4A3F-8F4A-48B9CD9D0C11}" srcOrd="0" destOrd="0" presId="urn:microsoft.com/office/officeart/2005/8/layout/hList9"/>
    <dgm:cxn modelId="{8FCA9706-9E3A-4521-906F-2A954D3E77A3}" srcId="{28BBB93A-ECD9-41D9-8489-6F2E1C9AEA4C}" destId="{75CDC126-ABE1-4701-8EF3-C8DFF30981CF}" srcOrd="2" destOrd="0" parTransId="{EB505AA8-F108-4EB0-9539-C9D8E23FBBDC}" sibTransId="{38B30429-6AC5-469B-BE9C-C762689C8265}"/>
    <dgm:cxn modelId="{D722E330-C41E-40C9-BC78-8F32CEA7417A}" type="presOf" srcId="{675B9C74-46C8-46A7-A224-538393097342}" destId="{BFDFF929-4B00-4043-91FD-E4C8DD3FE57C}" srcOrd="1" destOrd="0" presId="urn:microsoft.com/office/officeart/2005/8/layout/hList9"/>
    <dgm:cxn modelId="{4369FE44-0A62-46CD-BACC-6B907FE11565}" type="presOf" srcId="{A744A685-D743-49D1-89C7-51017053FC3E}" destId="{48B0AA60-5416-4809-9A16-8EEB9B13D59E}" srcOrd="0" destOrd="0" presId="urn:microsoft.com/office/officeart/2005/8/layout/hList9"/>
    <dgm:cxn modelId="{9158977E-F729-4F8B-A363-7BC68B79591E}" type="presOf" srcId="{AC83EB26-F6A0-4D05-A65A-7B642AC59D3F}" destId="{340864AB-C0A6-45D9-868D-E51C758931B4}" srcOrd="0" destOrd="0" presId="urn:microsoft.com/office/officeart/2005/8/layout/hList9"/>
    <dgm:cxn modelId="{51A53F9B-C074-4851-B9C5-2A223E76C950}" srcId="{0709034A-AB53-43C4-BBD3-27CF625A3CC5}" destId="{A744A685-D743-49D1-89C7-51017053FC3E}" srcOrd="1" destOrd="0" parTransId="{77202D6C-7A7C-4CFD-B168-1CD437967D72}" sibTransId="{8DD157EC-4012-4149-B82B-C75D769125C0}"/>
    <dgm:cxn modelId="{6E01BACA-57F7-4E9A-9FF5-0801C1B37301}" type="presOf" srcId="{CD632C99-3168-4CD8-A625-04D4E6F8AEDD}" destId="{EF5F6112-7C18-4DA2-8A11-16F8F8832FAD}" srcOrd="0" destOrd="0" presId="urn:microsoft.com/office/officeart/2005/8/layout/hList9"/>
    <dgm:cxn modelId="{886E702B-6294-4BEB-83DF-045461791786}" srcId="{0709034A-AB53-43C4-BBD3-27CF625A3CC5}" destId="{CAE0684B-999E-4250-9C8B-FEED74B73B67}" srcOrd="2" destOrd="0" parTransId="{BD92D8E3-3119-42D4-AAB3-864658D026F7}" sibTransId="{2742D0D6-5AA8-435C-9987-A85870BB03C9}"/>
    <dgm:cxn modelId="{6BBF63F3-40CE-41CD-B3B7-3E45E7F0E678}" srcId="{00D1D43B-43EE-49C1-A46A-778CFD191E71}" destId="{387A9EF0-1834-4254-9F95-ADCCF980C405}" srcOrd="0" destOrd="0" parTransId="{A621240F-C9BD-4601-B306-262D0887485F}" sibTransId="{346F0C5C-BE8F-478C-A5B8-FB9F8FB1A1CB}"/>
    <dgm:cxn modelId="{F4BF685C-1610-49C6-BDDB-28A236F74018}" type="presOf" srcId="{675B9C74-46C8-46A7-A224-538393097342}" destId="{45E30C02-2AD7-4FBB-9613-A806C836FA6F}" srcOrd="0" destOrd="0" presId="urn:microsoft.com/office/officeart/2005/8/layout/hList9"/>
    <dgm:cxn modelId="{B01B513F-018E-4073-B417-50377E1BC4A8}" srcId="{9817590C-2C66-4EEB-8A41-AD7ACC85234D}" destId="{AC83EB26-F6A0-4D05-A65A-7B642AC59D3F}" srcOrd="0" destOrd="0" parTransId="{31755BE9-6511-4AC8-83CA-F131028007AF}" sibTransId="{3B2D2ABA-CEAB-4424-91D1-EC13FC736156}"/>
    <dgm:cxn modelId="{39996B1C-CB14-4669-899E-18672417DED0}" type="presOf" srcId="{A744A685-D743-49D1-89C7-51017053FC3E}" destId="{1F42E9F7-7217-4D32-8136-BA3840A37A22}" srcOrd="1" destOrd="0" presId="urn:microsoft.com/office/officeart/2005/8/layout/hList9"/>
    <dgm:cxn modelId="{E8A2884F-056E-4468-8EA9-649658ACA0D5}" type="presOf" srcId="{9817590C-2C66-4EEB-8A41-AD7ACC85234D}" destId="{5CB9E021-D7B4-42E2-8CF8-520E875E450C}" srcOrd="0" destOrd="0" presId="urn:microsoft.com/office/officeart/2005/8/layout/hList9"/>
    <dgm:cxn modelId="{A184F87D-3D1A-46F6-BE3C-0A780CDA2044}" type="presOf" srcId="{387A9EF0-1834-4254-9F95-ADCCF980C405}" destId="{B756ABF4-B047-4416-A1E8-3D65D13C06C5}" srcOrd="1" destOrd="0" presId="urn:microsoft.com/office/officeart/2005/8/layout/hList9"/>
    <dgm:cxn modelId="{5DA1D115-C6A1-40F1-8502-F93D58F37F16}" type="presOf" srcId="{75CDC126-ABE1-4701-8EF3-C8DFF30981CF}" destId="{01AA0439-2E27-450B-8023-33C7BF6B732A}" srcOrd="0" destOrd="0" presId="urn:microsoft.com/office/officeart/2005/8/layout/hList9"/>
    <dgm:cxn modelId="{399455F3-DCCD-4048-9251-E674F07227EA}" srcId="{9817590C-2C66-4EEB-8A41-AD7ACC85234D}" destId="{E1D53940-AEA0-4B79-938D-2AAB608E0CE1}" srcOrd="2" destOrd="0" parTransId="{34B22981-BDFA-4DD5-8851-F429C660E050}" sibTransId="{17BDD55B-813C-486A-BB4D-87322041DC41}"/>
    <dgm:cxn modelId="{86B0DE89-E6E4-4C2D-90BC-501E9446D560}" type="presOf" srcId="{CD632C99-3168-4CD8-A625-04D4E6F8AEDD}" destId="{AB3A23F7-9055-43C2-814C-896BBB10D0A8}" srcOrd="1" destOrd="0" presId="urn:microsoft.com/office/officeart/2005/8/layout/hList9"/>
    <dgm:cxn modelId="{1A1AC676-A6EC-458E-85DE-1BAD40E027BF}" srcId="{930EDE01-4A1F-424D-AB63-54AA4BE624E9}" destId="{00D1D43B-43EE-49C1-A46A-778CFD191E71}" srcOrd="0" destOrd="0" parTransId="{9A354BDB-2D65-4DFF-ABC0-07A8A3097EAC}" sibTransId="{E701E704-85BF-4DE6-9B38-032F6BB5CD6E}"/>
    <dgm:cxn modelId="{198F815E-C1E4-4F6B-B4F7-080856D4E461}" type="presOf" srcId="{AC83EB26-F6A0-4D05-A65A-7B642AC59D3F}" destId="{C290BB94-63BD-45DD-A73C-0740270CD03F}" srcOrd="1" destOrd="0" presId="urn:microsoft.com/office/officeart/2005/8/layout/hList9"/>
    <dgm:cxn modelId="{732F8F91-B5EC-4363-9ECF-1C8D4EB01C78}" type="presParOf" srcId="{13EB34A9-8CA7-4A85-A148-AFBCE5100990}" destId="{3F0E3AF7-E995-4D83-AE2F-357C2B42E7A7}" srcOrd="0" destOrd="0" presId="urn:microsoft.com/office/officeart/2005/8/layout/hList9"/>
    <dgm:cxn modelId="{F3254B01-D9C8-4742-8BE7-50D4AAC22CBA}" type="presParOf" srcId="{13EB34A9-8CA7-4A85-A148-AFBCE5100990}" destId="{123BE43A-85B7-4A89-9C9E-097EF306F76D}" srcOrd="1" destOrd="0" presId="urn:microsoft.com/office/officeart/2005/8/layout/hList9"/>
    <dgm:cxn modelId="{0D26EF70-2401-49B9-A516-E95FD631FD48}" type="presParOf" srcId="{123BE43A-85B7-4A89-9C9E-097EF306F76D}" destId="{DB388652-229D-4EED-A603-4DC504CDB598}" srcOrd="0" destOrd="0" presId="urn:microsoft.com/office/officeart/2005/8/layout/hList9"/>
    <dgm:cxn modelId="{8AD5CA89-C825-4D70-9B59-F1BB55BD2B6E}" type="presParOf" srcId="{123BE43A-85B7-4A89-9C9E-097EF306F76D}" destId="{517E5500-7B98-4D6A-8833-3A4AD3A95028}" srcOrd="1" destOrd="0" presId="urn:microsoft.com/office/officeart/2005/8/layout/hList9"/>
    <dgm:cxn modelId="{BE93B0D0-BDA1-4D60-8314-3FF43BB07B30}" type="presParOf" srcId="{517E5500-7B98-4D6A-8833-3A4AD3A95028}" destId="{642F5D50-8058-4288-A4AF-8E5B55C1882F}" srcOrd="0" destOrd="0" presId="urn:microsoft.com/office/officeart/2005/8/layout/hList9"/>
    <dgm:cxn modelId="{826D62E0-AFC3-419C-9FD5-8A9E537E4FEC}" type="presParOf" srcId="{517E5500-7B98-4D6A-8833-3A4AD3A95028}" destId="{B756ABF4-B047-4416-A1E8-3D65D13C06C5}" srcOrd="1" destOrd="0" presId="urn:microsoft.com/office/officeart/2005/8/layout/hList9"/>
    <dgm:cxn modelId="{D44E755F-DE12-499D-B7C7-30E1C224467D}" type="presParOf" srcId="{13EB34A9-8CA7-4A85-A148-AFBCE5100990}" destId="{DE5058D6-F6E6-4A2E-AD7B-51B671146874}" srcOrd="2" destOrd="0" presId="urn:microsoft.com/office/officeart/2005/8/layout/hList9"/>
    <dgm:cxn modelId="{30141CB5-F607-4630-AD14-72EF7C80F7A6}" type="presParOf" srcId="{13EB34A9-8CA7-4A85-A148-AFBCE5100990}" destId="{B40E86F6-694F-438C-865A-103288FBBEF5}" srcOrd="3" destOrd="0" presId="urn:microsoft.com/office/officeart/2005/8/layout/hList9"/>
    <dgm:cxn modelId="{2A762510-0B4C-4F2B-BD79-B586C5AC2FB2}" type="presParOf" srcId="{13EB34A9-8CA7-4A85-A148-AFBCE5100990}" destId="{7033F605-D3BE-4AE8-A694-AAE8DB827A90}" srcOrd="4" destOrd="0" presId="urn:microsoft.com/office/officeart/2005/8/layout/hList9"/>
    <dgm:cxn modelId="{DEF235E2-B801-407D-A3F6-BBFD65DB16B2}" type="presParOf" srcId="{13EB34A9-8CA7-4A85-A148-AFBCE5100990}" destId="{967C29AD-9F25-40C3-9324-E12AD492F5E8}" srcOrd="5" destOrd="0" presId="urn:microsoft.com/office/officeart/2005/8/layout/hList9"/>
    <dgm:cxn modelId="{B6C3B064-2FBD-4CE2-9B2D-4A6CEA8E3A71}" type="presParOf" srcId="{13EB34A9-8CA7-4A85-A148-AFBCE5100990}" destId="{EF369F82-CCAB-4C94-8B9A-7F6C3CA0ECA0}" srcOrd="6" destOrd="0" presId="urn:microsoft.com/office/officeart/2005/8/layout/hList9"/>
    <dgm:cxn modelId="{594E1060-5FB5-4560-A109-A66DBE35D95A}" type="presParOf" srcId="{EF369F82-CCAB-4C94-8B9A-7F6C3CA0ECA0}" destId="{B029A79C-0A07-43C3-8247-097E9F62050F}" srcOrd="0" destOrd="0" presId="urn:microsoft.com/office/officeart/2005/8/layout/hList9"/>
    <dgm:cxn modelId="{69ECEE75-C253-4A4F-8FA9-7874B381ECE4}" type="presParOf" srcId="{EF369F82-CCAB-4C94-8B9A-7F6C3CA0ECA0}" destId="{2C3F9630-E42B-4F1A-B267-BF4E8534EFE4}" srcOrd="1" destOrd="0" presId="urn:microsoft.com/office/officeart/2005/8/layout/hList9"/>
    <dgm:cxn modelId="{3F3AD0F8-C63F-49D6-B7B3-11084ADABCA0}" type="presParOf" srcId="{2C3F9630-E42B-4F1A-B267-BF4E8534EFE4}" destId="{45E30C02-2AD7-4FBB-9613-A806C836FA6F}" srcOrd="0" destOrd="0" presId="urn:microsoft.com/office/officeart/2005/8/layout/hList9"/>
    <dgm:cxn modelId="{21125164-44F7-49B2-8084-80F0DD7B01B6}" type="presParOf" srcId="{2C3F9630-E42B-4F1A-B267-BF4E8534EFE4}" destId="{BFDFF929-4B00-4043-91FD-E4C8DD3FE57C}" srcOrd="1" destOrd="0" presId="urn:microsoft.com/office/officeart/2005/8/layout/hList9"/>
    <dgm:cxn modelId="{7B728318-C571-42DB-B040-3B471A490C98}" type="presParOf" srcId="{EF369F82-CCAB-4C94-8B9A-7F6C3CA0ECA0}" destId="{84F3DDC7-BA7A-4DBE-AD70-9BCC35AF7719}" srcOrd="2" destOrd="0" presId="urn:microsoft.com/office/officeart/2005/8/layout/hList9"/>
    <dgm:cxn modelId="{FE32081B-8924-4EB2-9775-A4CDBB36314D}" type="presParOf" srcId="{84F3DDC7-BA7A-4DBE-AD70-9BCC35AF7719}" destId="{EF5F6112-7C18-4DA2-8A11-16F8F8832FAD}" srcOrd="0" destOrd="0" presId="urn:microsoft.com/office/officeart/2005/8/layout/hList9"/>
    <dgm:cxn modelId="{56EAC3AE-4506-4338-92E5-26FE5A22D28D}" type="presParOf" srcId="{84F3DDC7-BA7A-4DBE-AD70-9BCC35AF7719}" destId="{AB3A23F7-9055-43C2-814C-896BBB10D0A8}" srcOrd="1" destOrd="0" presId="urn:microsoft.com/office/officeart/2005/8/layout/hList9"/>
    <dgm:cxn modelId="{F5919D9E-B696-4503-9996-78A2F6B51CB1}" type="presParOf" srcId="{EF369F82-CCAB-4C94-8B9A-7F6C3CA0ECA0}" destId="{D4A580E8-F396-4D8E-946E-9201AEEB208C}" srcOrd="3" destOrd="0" presId="urn:microsoft.com/office/officeart/2005/8/layout/hList9"/>
    <dgm:cxn modelId="{0E83FFC1-3B68-4286-AC2C-7EFDBEBCD952}" type="presParOf" srcId="{D4A580E8-F396-4D8E-946E-9201AEEB208C}" destId="{01AA0439-2E27-450B-8023-33C7BF6B732A}" srcOrd="0" destOrd="0" presId="urn:microsoft.com/office/officeart/2005/8/layout/hList9"/>
    <dgm:cxn modelId="{552A944C-0755-462C-9115-FC46C18FD849}" type="presParOf" srcId="{D4A580E8-F396-4D8E-946E-9201AEEB208C}" destId="{5182E589-4B55-4BD0-90B0-E09950FC1792}" srcOrd="1" destOrd="0" presId="urn:microsoft.com/office/officeart/2005/8/layout/hList9"/>
    <dgm:cxn modelId="{C11CAD3C-51F5-484C-A051-22F415ED22DE}" type="presParOf" srcId="{13EB34A9-8CA7-4A85-A148-AFBCE5100990}" destId="{5F9828B8-C5B1-4EB5-9B60-453CC8500790}" srcOrd="7" destOrd="0" presId="urn:microsoft.com/office/officeart/2005/8/layout/hList9"/>
    <dgm:cxn modelId="{F9F555B0-6C48-4328-AF25-E20362EDC260}" type="presParOf" srcId="{13EB34A9-8CA7-4A85-A148-AFBCE5100990}" destId="{F1ADDBC1-2E56-4A3F-8F4A-48B9CD9D0C11}" srcOrd="8" destOrd="0" presId="urn:microsoft.com/office/officeart/2005/8/layout/hList9"/>
    <dgm:cxn modelId="{0E3F94C5-1969-439F-A54E-88369C11B27B}" type="presParOf" srcId="{13EB34A9-8CA7-4A85-A148-AFBCE5100990}" destId="{041523AB-E7BC-45F1-8185-1A40CE6AD616}" srcOrd="9" destOrd="0" presId="urn:microsoft.com/office/officeart/2005/8/layout/hList9"/>
    <dgm:cxn modelId="{EF4A6739-9012-4D96-B435-7140B82B7026}" type="presParOf" srcId="{13EB34A9-8CA7-4A85-A148-AFBCE5100990}" destId="{8EF165B8-6957-4D9E-8C11-B2A39DF21F16}" srcOrd="10" destOrd="0" presId="urn:microsoft.com/office/officeart/2005/8/layout/hList9"/>
    <dgm:cxn modelId="{6C0EEA2F-FA36-49FA-8775-D069D30CA773}" type="presParOf" srcId="{13EB34A9-8CA7-4A85-A148-AFBCE5100990}" destId="{33CECB6C-4A47-4FF0-8380-3182FE1AF948}" srcOrd="11" destOrd="0" presId="urn:microsoft.com/office/officeart/2005/8/layout/hList9"/>
    <dgm:cxn modelId="{540EC7DE-0219-4415-9AAB-8493B21D690C}" type="presParOf" srcId="{33CECB6C-4A47-4FF0-8380-3182FE1AF948}" destId="{E4BD55F8-9F86-4BB4-837E-2B1F98B28ECD}" srcOrd="0" destOrd="0" presId="urn:microsoft.com/office/officeart/2005/8/layout/hList9"/>
    <dgm:cxn modelId="{C1AED966-8D67-457C-8BB9-BB7C3E5FF91F}" type="presParOf" srcId="{33CECB6C-4A47-4FF0-8380-3182FE1AF948}" destId="{C3E1D277-6051-412C-B5D1-7025C24960A6}" srcOrd="1" destOrd="0" presId="urn:microsoft.com/office/officeart/2005/8/layout/hList9"/>
    <dgm:cxn modelId="{6F9DCC52-479C-478E-83B5-54150C47FB86}" type="presParOf" srcId="{C3E1D277-6051-412C-B5D1-7025C24960A6}" destId="{501E4F2A-F1F8-48C8-B604-246F863F41DB}" srcOrd="0" destOrd="0" presId="urn:microsoft.com/office/officeart/2005/8/layout/hList9"/>
    <dgm:cxn modelId="{7DF43D94-1B20-4798-B95F-3758320BCE9E}" type="presParOf" srcId="{C3E1D277-6051-412C-B5D1-7025C24960A6}" destId="{1DEC2AAA-9945-4852-B7EA-33083C5FF77A}" srcOrd="1" destOrd="0" presId="urn:microsoft.com/office/officeart/2005/8/layout/hList9"/>
    <dgm:cxn modelId="{89FBBDD2-091B-4CFF-BEC0-A98FEEB76313}" type="presParOf" srcId="{33CECB6C-4A47-4FF0-8380-3182FE1AF948}" destId="{F8C53471-1798-4197-BE3B-9631FE36FED4}" srcOrd="2" destOrd="0" presId="urn:microsoft.com/office/officeart/2005/8/layout/hList9"/>
    <dgm:cxn modelId="{0ACF453C-57AD-465A-9B39-50FFB843FC21}" type="presParOf" srcId="{F8C53471-1798-4197-BE3B-9631FE36FED4}" destId="{48B0AA60-5416-4809-9A16-8EEB9B13D59E}" srcOrd="0" destOrd="0" presId="urn:microsoft.com/office/officeart/2005/8/layout/hList9"/>
    <dgm:cxn modelId="{78DDC9D1-7998-4BED-BC4A-F5A6284E1FE4}" type="presParOf" srcId="{F8C53471-1798-4197-BE3B-9631FE36FED4}" destId="{1F42E9F7-7217-4D32-8136-BA3840A37A22}" srcOrd="1" destOrd="0" presId="urn:microsoft.com/office/officeart/2005/8/layout/hList9"/>
    <dgm:cxn modelId="{4508EA41-9671-400A-9998-54699E3D507A}" type="presParOf" srcId="{33CECB6C-4A47-4FF0-8380-3182FE1AF948}" destId="{14B673EC-AD73-4645-A4A8-233D705938E9}" srcOrd="3" destOrd="0" presId="urn:microsoft.com/office/officeart/2005/8/layout/hList9"/>
    <dgm:cxn modelId="{2CC03F27-A364-4D24-B4E6-52B984F1F8BC}" type="presParOf" srcId="{14B673EC-AD73-4645-A4A8-233D705938E9}" destId="{26F72E02-F391-4B1B-B274-86639152E9D0}" srcOrd="0" destOrd="0" presId="urn:microsoft.com/office/officeart/2005/8/layout/hList9"/>
    <dgm:cxn modelId="{6AB29B86-0C16-461B-8EC4-794A2C72D132}" type="presParOf" srcId="{14B673EC-AD73-4645-A4A8-233D705938E9}" destId="{7492E297-F691-4240-A9A1-02887AA84F2F}" srcOrd="1" destOrd="0" presId="urn:microsoft.com/office/officeart/2005/8/layout/hList9"/>
    <dgm:cxn modelId="{6015B613-8DCB-4CBA-83C7-691EA45FA8C0}" type="presParOf" srcId="{13EB34A9-8CA7-4A85-A148-AFBCE5100990}" destId="{EEF05797-B360-4EB3-85E4-52E986B262F7}" srcOrd="12" destOrd="0" presId="urn:microsoft.com/office/officeart/2005/8/layout/hList9"/>
    <dgm:cxn modelId="{BBFCACD2-1979-4DA6-A323-28C0EA3B5580}" type="presParOf" srcId="{13EB34A9-8CA7-4A85-A148-AFBCE5100990}" destId="{99B0B087-69B4-433F-B2E4-5930DBC923F8}" srcOrd="13" destOrd="0" presId="urn:microsoft.com/office/officeart/2005/8/layout/hList9"/>
    <dgm:cxn modelId="{64086178-0609-4C8B-9672-97A1D4678AC0}" type="presParOf" srcId="{13EB34A9-8CA7-4A85-A148-AFBCE5100990}" destId="{D8716528-1A4B-4F51-BAB8-8A3415ECDA03}" srcOrd="14" destOrd="0" presId="urn:microsoft.com/office/officeart/2005/8/layout/hList9"/>
    <dgm:cxn modelId="{6DE46ABC-2CC9-4CE3-995C-EF75CBD4E8C7}" type="presParOf" srcId="{13EB34A9-8CA7-4A85-A148-AFBCE5100990}" destId="{DD8874C3-1E4C-4F4E-874C-197982B9E816}" srcOrd="15" destOrd="0" presId="urn:microsoft.com/office/officeart/2005/8/layout/hList9"/>
    <dgm:cxn modelId="{72AE4C61-F80C-428F-9418-B6D91EC1C0C6}" type="presParOf" srcId="{13EB34A9-8CA7-4A85-A148-AFBCE5100990}" destId="{FD895F44-A616-4800-A8AA-6C04619CD626}" srcOrd="16" destOrd="0" presId="urn:microsoft.com/office/officeart/2005/8/layout/hList9"/>
    <dgm:cxn modelId="{A1C76F21-E3C6-4D8C-8342-C225EBE9A44A}" type="presParOf" srcId="{FD895F44-A616-4800-A8AA-6C04619CD626}" destId="{AB04538A-0346-4C1B-8343-8AABDF6C7009}" srcOrd="0" destOrd="0" presId="urn:microsoft.com/office/officeart/2005/8/layout/hList9"/>
    <dgm:cxn modelId="{729F48FC-681E-4B13-84D9-289D438F2630}" type="presParOf" srcId="{FD895F44-A616-4800-A8AA-6C04619CD626}" destId="{ADBDD411-532F-4BB5-B340-FF6CE0243964}" srcOrd="1" destOrd="0" presId="urn:microsoft.com/office/officeart/2005/8/layout/hList9"/>
    <dgm:cxn modelId="{09DD2EC7-76F5-4406-B703-A3F84848DD7A}" type="presParOf" srcId="{ADBDD411-532F-4BB5-B340-FF6CE0243964}" destId="{340864AB-C0A6-45D9-868D-E51C758931B4}" srcOrd="0" destOrd="0" presId="urn:microsoft.com/office/officeart/2005/8/layout/hList9"/>
    <dgm:cxn modelId="{A155C56C-9F58-4DC2-85BF-9DC4D8F043C8}" type="presParOf" srcId="{ADBDD411-532F-4BB5-B340-FF6CE0243964}" destId="{C290BB94-63BD-45DD-A73C-0740270CD03F}" srcOrd="1" destOrd="0" presId="urn:microsoft.com/office/officeart/2005/8/layout/hList9"/>
    <dgm:cxn modelId="{F4ACBB01-75BD-4B91-B089-6737BD45C1DD}" type="presParOf" srcId="{FD895F44-A616-4800-A8AA-6C04619CD626}" destId="{5855BB7F-89F2-4959-8EBF-1C871E2831AF}" srcOrd="2" destOrd="0" presId="urn:microsoft.com/office/officeart/2005/8/layout/hList9"/>
    <dgm:cxn modelId="{623F566C-8086-491A-903C-749E07F55D97}" type="presParOf" srcId="{5855BB7F-89F2-4959-8EBF-1C871E2831AF}" destId="{689932CD-6996-4A38-BEC3-AA3EFB478E6A}" srcOrd="0" destOrd="0" presId="urn:microsoft.com/office/officeart/2005/8/layout/hList9"/>
    <dgm:cxn modelId="{A8B781F0-BB42-464C-B015-581DE65804C0}" type="presParOf" srcId="{5855BB7F-89F2-4959-8EBF-1C871E2831AF}" destId="{C0E36596-522E-4580-8F15-D17DA1EA7AD0}" srcOrd="1" destOrd="0" presId="urn:microsoft.com/office/officeart/2005/8/layout/hList9"/>
    <dgm:cxn modelId="{8B67DC29-F538-47E9-A16E-CEA20CBDCC6D}" type="presParOf" srcId="{FD895F44-A616-4800-A8AA-6C04619CD626}" destId="{CD67CEFB-DA3C-41B1-A376-6487B851D20A}" srcOrd="3" destOrd="0" presId="urn:microsoft.com/office/officeart/2005/8/layout/hList9"/>
    <dgm:cxn modelId="{64932BF9-4236-46AA-823F-DE002E3A26F5}" type="presParOf" srcId="{CD67CEFB-DA3C-41B1-A376-6487B851D20A}" destId="{186A1862-CBB6-4CB4-9A60-57311BB4E4C7}" srcOrd="0" destOrd="0" presId="urn:microsoft.com/office/officeart/2005/8/layout/hList9"/>
    <dgm:cxn modelId="{06632CEB-3A56-4230-B28E-2CC47EE3E22B}" type="presParOf" srcId="{CD67CEFB-DA3C-41B1-A376-6487B851D20A}" destId="{144912DE-7945-42BA-96B4-6119BA284ECA}" srcOrd="1" destOrd="0" presId="urn:microsoft.com/office/officeart/2005/8/layout/hList9"/>
    <dgm:cxn modelId="{87BA98E2-F116-4E67-8229-924D559571CF}" type="presParOf" srcId="{13EB34A9-8CA7-4A85-A148-AFBCE5100990}" destId="{A587C279-2EE8-4FB0-9E7A-FCDA935DF25D}" srcOrd="17" destOrd="0" presId="urn:microsoft.com/office/officeart/2005/8/layout/hList9"/>
    <dgm:cxn modelId="{FAD9F2AA-473B-4F9B-9CD0-EB0C794E3E2C}" type="presParOf" srcId="{13EB34A9-8CA7-4A85-A148-AFBCE5100990}" destId="{5CB9E021-D7B4-42E2-8CF8-520E875E450C}" srcOrd="1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246428-0559-42DB-9F38-ABD404355DD2}">
      <dsp:nvSpPr>
        <dsp:cNvPr id="0" name=""/>
        <dsp:cNvSpPr/>
      </dsp:nvSpPr>
      <dsp:spPr>
        <a:xfrm>
          <a:off x="636780" y="0"/>
          <a:ext cx="3263504" cy="3263504"/>
        </a:xfrm>
        <a:prstGeom prst="triangle">
          <a:avLst/>
        </a:prstGeom>
        <a:solidFill>
          <a:srgbClr val="00B0F0"/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D10575-6641-462E-BC48-6960E919BEB0}">
      <dsp:nvSpPr>
        <dsp:cNvPr id="0" name=""/>
        <dsp:cNvSpPr/>
      </dsp:nvSpPr>
      <dsp:spPr>
        <a:xfrm>
          <a:off x="1171449" y="914478"/>
          <a:ext cx="2121277" cy="58003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podpora vyrozumění o změně</a:t>
          </a:r>
          <a:endParaRPr lang="cs-CZ" sz="14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1199764" y="942793"/>
        <a:ext cx="2064647" cy="523406"/>
      </dsp:txXfrm>
    </dsp:sp>
    <dsp:sp modelId="{AB6BD614-8684-464E-844D-F972F162A272}">
      <dsp:nvSpPr>
        <dsp:cNvPr id="0" name=""/>
        <dsp:cNvSpPr/>
      </dsp:nvSpPr>
      <dsp:spPr>
        <a:xfrm>
          <a:off x="2336168" y="1625806"/>
          <a:ext cx="1607185" cy="58003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přístupný přes ISSS</a:t>
          </a:r>
          <a:endParaRPr lang="cs-CZ" sz="14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364483" y="1654121"/>
        <a:ext cx="1550555" cy="523406"/>
      </dsp:txXfrm>
    </dsp:sp>
    <dsp:sp modelId="{F60FD1BE-A278-4D37-83F2-7DFF8D75C1B7}">
      <dsp:nvSpPr>
        <dsp:cNvPr id="0" name=""/>
        <dsp:cNvSpPr/>
      </dsp:nvSpPr>
      <dsp:spPr>
        <a:xfrm>
          <a:off x="553574" y="1631731"/>
          <a:ext cx="1723559" cy="58003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ne/veřejný</a:t>
          </a:r>
          <a:endParaRPr lang="cs-CZ" sz="14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581889" y="1660046"/>
        <a:ext cx="1666929" cy="523406"/>
      </dsp:txXfrm>
    </dsp:sp>
    <dsp:sp modelId="{2B2CEE05-724C-4710-9540-2F3D6A1B03DB}">
      <dsp:nvSpPr>
        <dsp:cNvPr id="0" name=""/>
        <dsp:cNvSpPr/>
      </dsp:nvSpPr>
      <dsp:spPr>
        <a:xfrm>
          <a:off x="1206153" y="2343054"/>
          <a:ext cx="2136296" cy="58003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zdrojový údaj</a:t>
          </a:r>
          <a:endParaRPr lang="cs-CZ" sz="14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1234468" y="2371369"/>
        <a:ext cx="2079666" cy="5234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2F5D50-8058-4288-A4AF-8E5B55C1882F}">
      <dsp:nvSpPr>
        <dsp:cNvPr id="0" name=""/>
        <dsp:cNvSpPr/>
      </dsp:nvSpPr>
      <dsp:spPr>
        <a:xfrm>
          <a:off x="675586" y="605926"/>
          <a:ext cx="1258248" cy="839251"/>
        </a:xfrm>
        <a:prstGeom prst="rect">
          <a:avLst/>
        </a:prstGeom>
        <a:solidFill>
          <a:schemeClr val="bg1">
            <a:lumMod val="85000"/>
            <a:alpha val="90000"/>
          </a:schemeClr>
        </a:solidFill>
        <a:ln w="25400" cap="flat" cmpd="sng" algn="ctr">
          <a:solidFill>
            <a:schemeClr val="bg1">
              <a:lumMod val="8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1120" rIns="71120" bIns="7112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detailní popis služeb VS vykonávaných z moci úřední</a:t>
          </a:r>
          <a:endParaRPr lang="cs-CZ" sz="10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876906" y="605926"/>
        <a:ext cx="1056928" cy="839251"/>
      </dsp:txXfrm>
    </dsp:sp>
    <dsp:sp modelId="{B40E86F6-694F-438C-865A-103288FBBEF5}">
      <dsp:nvSpPr>
        <dsp:cNvPr id="0" name=""/>
        <dsp:cNvSpPr/>
      </dsp:nvSpPr>
      <dsp:spPr>
        <a:xfrm>
          <a:off x="4520" y="270393"/>
          <a:ext cx="838832" cy="838832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>
              <a:solidFill>
                <a:schemeClr val="bg1"/>
              </a:solidFill>
            </a:rPr>
            <a:t>Q4/2021</a:t>
          </a:r>
          <a:endParaRPr lang="cs-CZ" sz="1200" kern="1200" dirty="0">
            <a:solidFill>
              <a:schemeClr val="bg1"/>
            </a:solidFill>
          </a:endParaRPr>
        </a:p>
      </dsp:txBody>
      <dsp:txXfrm>
        <a:off x="127364" y="393237"/>
        <a:ext cx="593144" cy="593144"/>
      </dsp:txXfrm>
    </dsp:sp>
    <dsp:sp modelId="{45E30C02-2AD7-4FBB-9613-A806C836FA6F}">
      <dsp:nvSpPr>
        <dsp:cNvPr id="0" name=""/>
        <dsp:cNvSpPr/>
      </dsp:nvSpPr>
      <dsp:spPr>
        <a:xfrm>
          <a:off x="2772667" y="605926"/>
          <a:ext cx="1258248" cy="839251"/>
        </a:xfrm>
        <a:prstGeom prst="rect">
          <a:avLst/>
        </a:prstGeom>
        <a:solidFill>
          <a:schemeClr val="bg1">
            <a:lumMod val="85000"/>
            <a:alpha val="90000"/>
          </a:schemeClr>
        </a:solidFill>
        <a:ln w="25400" cap="flat" cmpd="sng" algn="ctr">
          <a:solidFill>
            <a:schemeClr val="bg1">
              <a:lumMod val="8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1120" rIns="71120" bIns="7112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výběr úkonů podporujících autentizaci</a:t>
          </a:r>
          <a:endParaRPr lang="cs-CZ" sz="10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973987" y="605926"/>
        <a:ext cx="1056928" cy="839251"/>
      </dsp:txXfrm>
    </dsp:sp>
    <dsp:sp modelId="{EF5F6112-7C18-4DA2-8A11-16F8F8832FAD}">
      <dsp:nvSpPr>
        <dsp:cNvPr id="0" name=""/>
        <dsp:cNvSpPr/>
      </dsp:nvSpPr>
      <dsp:spPr>
        <a:xfrm>
          <a:off x="2772667" y="1445178"/>
          <a:ext cx="1258248" cy="839251"/>
        </a:xfrm>
        <a:prstGeom prst="rect">
          <a:avLst/>
        </a:prstGeom>
        <a:solidFill>
          <a:schemeClr val="bg1">
            <a:lumMod val="85000"/>
            <a:alpha val="90000"/>
          </a:schemeClr>
        </a:solidFill>
        <a:ln w="25400" cap="flat" cmpd="sng" algn="ctr">
          <a:solidFill>
            <a:schemeClr val="bg1">
              <a:lumMod val="8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1120" rIns="71120" bIns="7112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zrušení klasifikace činností a evidence počtu osob pro roli</a:t>
          </a:r>
        </a:p>
      </dsp:txBody>
      <dsp:txXfrm>
        <a:off x="2973987" y="1445178"/>
        <a:ext cx="1056928" cy="839251"/>
      </dsp:txXfrm>
    </dsp:sp>
    <dsp:sp modelId="{01AA0439-2E27-450B-8023-33C7BF6B732A}">
      <dsp:nvSpPr>
        <dsp:cNvPr id="0" name=""/>
        <dsp:cNvSpPr/>
      </dsp:nvSpPr>
      <dsp:spPr>
        <a:xfrm>
          <a:off x="2772667" y="2284429"/>
          <a:ext cx="1258248" cy="839251"/>
        </a:xfrm>
        <a:prstGeom prst="rect">
          <a:avLst/>
        </a:prstGeom>
        <a:solidFill>
          <a:schemeClr val="bg1">
            <a:lumMod val="85000"/>
            <a:alpha val="90000"/>
          </a:schemeClr>
        </a:solidFill>
        <a:ln w="25400" cap="flat" cmpd="sng" algn="ctr">
          <a:solidFill>
            <a:schemeClr val="bg1">
              <a:lumMod val="8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1120" rIns="71120" bIns="7112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vedení údajů v RPP jako referenční vazba na příslušný ZR</a:t>
          </a:r>
          <a:endParaRPr lang="cs-CZ" sz="10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973987" y="2284429"/>
        <a:ext cx="1056928" cy="839251"/>
      </dsp:txXfrm>
    </dsp:sp>
    <dsp:sp modelId="{F1ADDBC1-2E56-4A3F-8F4A-48B9CD9D0C11}">
      <dsp:nvSpPr>
        <dsp:cNvPr id="0" name=""/>
        <dsp:cNvSpPr/>
      </dsp:nvSpPr>
      <dsp:spPr>
        <a:xfrm>
          <a:off x="2101601" y="270393"/>
          <a:ext cx="838832" cy="838832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>
              <a:solidFill>
                <a:schemeClr val="bg1"/>
              </a:solidFill>
            </a:rPr>
            <a:t>III-IV/2022</a:t>
          </a:r>
          <a:endParaRPr lang="cs-CZ" sz="1200" kern="1200" dirty="0">
            <a:solidFill>
              <a:schemeClr val="bg1"/>
            </a:solidFill>
          </a:endParaRPr>
        </a:p>
      </dsp:txBody>
      <dsp:txXfrm>
        <a:off x="2224445" y="393237"/>
        <a:ext cx="593144" cy="593144"/>
      </dsp:txXfrm>
    </dsp:sp>
    <dsp:sp modelId="{501E4F2A-F1F8-48C8-B604-246F863F41DB}">
      <dsp:nvSpPr>
        <dsp:cNvPr id="0" name=""/>
        <dsp:cNvSpPr/>
      </dsp:nvSpPr>
      <dsp:spPr>
        <a:xfrm>
          <a:off x="4869749" y="605926"/>
          <a:ext cx="1258248" cy="839251"/>
        </a:xfrm>
        <a:prstGeom prst="rect">
          <a:avLst/>
        </a:prstGeom>
        <a:solidFill>
          <a:schemeClr val="bg1">
            <a:lumMod val="85000"/>
            <a:alpha val="90000"/>
          </a:schemeClr>
        </a:solidFill>
        <a:ln w="25400" cap="flat" cmpd="sng" algn="ctr">
          <a:solidFill>
            <a:schemeClr val="bg1">
              <a:lumMod val="8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1120" rIns="71120" bIns="7112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smtClean="0">
              <a:solidFill>
                <a:schemeClr val="tx1">
                  <a:lumMod val="65000"/>
                  <a:lumOff val="35000"/>
                </a:schemeClr>
              </a:solidFill>
            </a:rPr>
            <a:t>podpora propojeného datového fondu</a:t>
          </a:r>
          <a:endParaRPr lang="cs-CZ" sz="10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5071069" y="605926"/>
        <a:ext cx="1056928" cy="839251"/>
      </dsp:txXfrm>
    </dsp:sp>
    <dsp:sp modelId="{48B0AA60-5416-4809-9A16-8EEB9B13D59E}">
      <dsp:nvSpPr>
        <dsp:cNvPr id="0" name=""/>
        <dsp:cNvSpPr/>
      </dsp:nvSpPr>
      <dsp:spPr>
        <a:xfrm>
          <a:off x="4869749" y="1445178"/>
          <a:ext cx="1258248" cy="839251"/>
        </a:xfrm>
        <a:prstGeom prst="rect">
          <a:avLst/>
        </a:prstGeom>
        <a:solidFill>
          <a:schemeClr val="bg1">
            <a:lumMod val="85000"/>
            <a:alpha val="90000"/>
          </a:schemeClr>
        </a:solidFill>
        <a:ln w="25400" cap="flat" cmpd="sng" algn="ctr">
          <a:solidFill>
            <a:schemeClr val="bg1">
              <a:lumMod val="8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1120" rIns="71120" bIns="7112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podpora veřejného datového fondu</a:t>
          </a:r>
          <a:endParaRPr lang="cs-CZ" sz="10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5071069" y="1445178"/>
        <a:ext cx="1056928" cy="839251"/>
      </dsp:txXfrm>
    </dsp:sp>
    <dsp:sp modelId="{26F72E02-F391-4B1B-B274-86639152E9D0}">
      <dsp:nvSpPr>
        <dsp:cNvPr id="0" name=""/>
        <dsp:cNvSpPr/>
      </dsp:nvSpPr>
      <dsp:spPr>
        <a:xfrm>
          <a:off x="4869749" y="2284429"/>
          <a:ext cx="1258248" cy="839251"/>
        </a:xfrm>
        <a:prstGeom prst="rect">
          <a:avLst/>
        </a:prstGeom>
        <a:solidFill>
          <a:schemeClr val="bg1">
            <a:lumMod val="85000"/>
            <a:alpha val="90000"/>
          </a:schemeClr>
        </a:solidFill>
        <a:ln w="25400" cap="flat" cmpd="sng" algn="ctr">
          <a:solidFill>
            <a:schemeClr val="bg1">
              <a:lumMod val="8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1120" rIns="71120" bIns="7112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rozpad ohlášení agendy</a:t>
          </a:r>
          <a:endParaRPr lang="cs-CZ" sz="10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5071069" y="2284429"/>
        <a:ext cx="1056928" cy="839251"/>
      </dsp:txXfrm>
    </dsp:sp>
    <dsp:sp modelId="{99B0B087-69B4-433F-B2E4-5930DBC923F8}">
      <dsp:nvSpPr>
        <dsp:cNvPr id="0" name=""/>
        <dsp:cNvSpPr/>
      </dsp:nvSpPr>
      <dsp:spPr>
        <a:xfrm>
          <a:off x="4198683" y="270393"/>
          <a:ext cx="838832" cy="838832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>
              <a:solidFill>
                <a:schemeClr val="bg1"/>
              </a:solidFill>
            </a:rPr>
            <a:t>Q1-Q2/2022</a:t>
          </a:r>
          <a:endParaRPr lang="cs-CZ" sz="1200" kern="1200" dirty="0">
            <a:solidFill>
              <a:schemeClr val="bg1"/>
            </a:solidFill>
          </a:endParaRPr>
        </a:p>
      </dsp:txBody>
      <dsp:txXfrm>
        <a:off x="4321527" y="393237"/>
        <a:ext cx="593144" cy="593144"/>
      </dsp:txXfrm>
    </dsp:sp>
    <dsp:sp modelId="{340864AB-C0A6-45D9-868D-E51C758931B4}">
      <dsp:nvSpPr>
        <dsp:cNvPr id="0" name=""/>
        <dsp:cNvSpPr/>
      </dsp:nvSpPr>
      <dsp:spPr>
        <a:xfrm>
          <a:off x="6966830" y="605926"/>
          <a:ext cx="1258248" cy="839251"/>
        </a:xfrm>
        <a:prstGeom prst="rect">
          <a:avLst/>
        </a:prstGeom>
        <a:solidFill>
          <a:schemeClr val="bg1">
            <a:lumMod val="85000"/>
            <a:alpha val="90000"/>
          </a:schemeClr>
        </a:solidFill>
        <a:ln w="25400" cap="flat" cmpd="sng" algn="ctr">
          <a:solidFill>
            <a:schemeClr val="bg1">
              <a:lumMod val="8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1120" rIns="71120" bIns="7112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smtClean="0">
              <a:solidFill>
                <a:schemeClr val="tx1">
                  <a:lumMod val="65000"/>
                  <a:lumOff val="35000"/>
                </a:schemeClr>
              </a:solidFill>
            </a:rPr>
            <a:t>nezobrazování klíčových statutárů</a:t>
          </a:r>
          <a:endParaRPr lang="cs-CZ" sz="10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7168150" y="605926"/>
        <a:ext cx="1056928" cy="839251"/>
      </dsp:txXfrm>
    </dsp:sp>
    <dsp:sp modelId="{689932CD-6996-4A38-BEC3-AA3EFB478E6A}">
      <dsp:nvSpPr>
        <dsp:cNvPr id="0" name=""/>
        <dsp:cNvSpPr/>
      </dsp:nvSpPr>
      <dsp:spPr>
        <a:xfrm>
          <a:off x="6966830" y="1445178"/>
          <a:ext cx="1258248" cy="839251"/>
        </a:xfrm>
        <a:prstGeom prst="rect">
          <a:avLst/>
        </a:prstGeom>
        <a:solidFill>
          <a:schemeClr val="bg1">
            <a:lumMod val="85000"/>
            <a:alpha val="90000"/>
          </a:schemeClr>
        </a:solidFill>
        <a:ln w="25400" cap="flat" cmpd="sng" algn="ctr">
          <a:solidFill>
            <a:schemeClr val="bg1">
              <a:lumMod val="8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1120" rIns="71120" bIns="7112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podpora přístupu k údajům na Portálu občana</a:t>
          </a:r>
        </a:p>
      </dsp:txBody>
      <dsp:txXfrm>
        <a:off x="7168150" y="1445178"/>
        <a:ext cx="1056928" cy="839251"/>
      </dsp:txXfrm>
    </dsp:sp>
    <dsp:sp modelId="{186A1862-CBB6-4CB4-9A60-57311BB4E4C7}">
      <dsp:nvSpPr>
        <dsp:cNvPr id="0" name=""/>
        <dsp:cNvSpPr/>
      </dsp:nvSpPr>
      <dsp:spPr>
        <a:xfrm>
          <a:off x="6966830" y="2284429"/>
          <a:ext cx="1258248" cy="839251"/>
        </a:xfrm>
        <a:prstGeom prst="rect">
          <a:avLst/>
        </a:prstGeom>
        <a:solidFill>
          <a:schemeClr val="bg1">
            <a:lumMod val="85000"/>
            <a:alpha val="90000"/>
          </a:schemeClr>
        </a:solidFill>
        <a:ln w="25400" cap="flat" cmpd="sng" algn="ctr">
          <a:solidFill>
            <a:schemeClr val="bg1">
              <a:lumMod val="8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1120" rIns="71120" bIns="7112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hromadné úpravy v evidenční části katalogu služeb</a:t>
          </a:r>
          <a:endParaRPr lang="cs-CZ" sz="10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7168150" y="2284429"/>
        <a:ext cx="1056928" cy="839251"/>
      </dsp:txXfrm>
    </dsp:sp>
    <dsp:sp modelId="{5CB9E021-D7B4-42E2-8CF8-520E875E450C}">
      <dsp:nvSpPr>
        <dsp:cNvPr id="0" name=""/>
        <dsp:cNvSpPr/>
      </dsp:nvSpPr>
      <dsp:spPr>
        <a:xfrm>
          <a:off x="6295764" y="270393"/>
          <a:ext cx="838832" cy="838832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>
              <a:solidFill>
                <a:schemeClr val="bg1"/>
              </a:solidFill>
            </a:rPr>
            <a:t>Q3/2022</a:t>
          </a:r>
          <a:endParaRPr lang="cs-CZ" sz="1200" kern="1200" dirty="0">
            <a:solidFill>
              <a:schemeClr val="bg1"/>
            </a:solidFill>
          </a:endParaRPr>
        </a:p>
      </dsp:txBody>
      <dsp:txXfrm>
        <a:off x="6418608" y="393237"/>
        <a:ext cx="593144" cy="5931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BF8BE-1CE2-4FE3-B529-4B79FB65A286}" type="datetimeFigureOut">
              <a:rPr lang="cs-CZ" smtClean="0"/>
              <a:t>02.12.2021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50543-CAB3-4B00-8903-E4832D5C4E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3761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000" dirty="0" smtClean="0"/>
              <a:t>Zkušební provoz</a:t>
            </a:r>
          </a:p>
          <a:p>
            <a:r>
              <a:rPr lang="cs-CZ" sz="1000" dirty="0" smtClean="0"/>
              <a:t>§ 5 odst. zákona č. 365/2000; účinnost od 1. 2. 2022</a:t>
            </a:r>
          </a:p>
          <a:p>
            <a:endParaRPr lang="cs-CZ" sz="1000" dirty="0" smtClean="0"/>
          </a:p>
          <a:p>
            <a:r>
              <a:rPr lang="cs-CZ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ZR RPP (matice oprávnění) musí poskytovat funkcionalitu, která umožní využívat údaje z jiných agend před nabytím právní účinnosti tohoto oprávnění.</a:t>
            </a:r>
          </a:p>
          <a:p>
            <a:r>
              <a:rPr lang="cs-CZ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ZR RPP (matice oprávnění) by měla podporovat prostředí: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TEST – fiktivní agenda i oprávnění; primárně pro vývoj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STAGE – reálná agenda a oprávnění, možnost posunu data platnosti agendy; test implementace na reálných datech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cs-CZ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 – reálná agenda a oprávnění, nelze zasahovat do dat; produkční provoz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50543-CAB3-4B00-8903-E4832D5C4E95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8074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ISSS 21.09.2021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52DC6-70F0-44EB-BFE9-427055E72DC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46575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ISSS 21.09.2021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A1A00-374A-4F70-BC86-9FB4B1EF625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10077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ISSS 21.09.2021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F218C-259A-410D-872E-1FD03160885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08176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ISSS 21.09.2021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0F9F78-D3E2-4914-A495-4B42344924A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13807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ISSS 21.09.2021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03F5E-316E-446C-BCE2-A9E48949E64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4915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ISSS 21.09.2021</a:t>
            </a: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E2F37-4624-4B9B-8E31-205FF6C0F13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77253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ISSS 21.09.2021</a:t>
            </a:r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F292C-6D5D-442B-B1AA-060784AC2B2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5442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ISSS 21.09.2021</a:t>
            </a:r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98B16-7B0A-4C54-AACD-E64E0C61614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48750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ISSS 21.09.2021</a:t>
            </a:r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45DD2-88CA-407E-9E53-9632FAAFEA6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32288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ISSS 21.09.2021</a:t>
            </a: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81BF6-A7AF-4A5C-AC66-32D33AA4336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05866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ISSS 21.09.2021</a:t>
            </a: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965E3-0C6B-446A-BFA3-E2F41B6D7C9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46947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cs-CZ" smtClean="0"/>
              <a:t>ISSS 21.09.2021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468D087D-737A-43D9-954A-7E282B20EEA2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C:\Users\rycovam\Desktop\Sablona-prezetnace_PMA3[1]\Sablona-prezetnace_PMA3\obecne-komponenty\lis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4" descr="C:\Users\rycovam\Desktop\Sablona-prezetnace_PMA3[1]\Sablona-prezetnace_PMA3\obecne-komponenty\backgrou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275"/>
            <a:ext cx="9144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Nadpis 1"/>
          <p:cNvSpPr>
            <a:spLocks noGrp="1"/>
          </p:cNvSpPr>
          <p:nvPr>
            <p:ph type="ctrTitle"/>
          </p:nvPr>
        </p:nvSpPr>
        <p:spPr>
          <a:xfrm>
            <a:off x="622300" y="2433638"/>
            <a:ext cx="7838132" cy="1103312"/>
          </a:xfrm>
        </p:spPr>
        <p:txBody>
          <a:bodyPr anchor="b"/>
          <a:lstStyle/>
          <a:p>
            <a:pPr algn="l"/>
            <a:r>
              <a:rPr lang="cs-CZ" altLang="cs-CZ" sz="4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Novinky v RPP</a:t>
            </a:r>
            <a:endParaRPr lang="cs-CZ" altLang="cs-CZ" sz="4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4" name="Picture 6" descr="C:\Users\rycovam\Desktop\Sablona-prezetnace_PMA3[1]\Sablona-prezetnace_PMA3\obecne-komponenty\log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309563"/>
            <a:ext cx="48133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TextBox 7"/>
          <p:cNvSpPr txBox="1">
            <a:spLocks noChangeArrowheads="1"/>
          </p:cNvSpPr>
          <p:nvPr/>
        </p:nvSpPr>
        <p:spPr bwMode="auto">
          <a:xfrm>
            <a:off x="827088" y="31750"/>
            <a:ext cx="81010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/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Oddělení projektů eGovernmentu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sym typeface="Wingdings" panose="05000000000000000000" pitchFamily="2" charset="2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PMA 3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CS-CZ" altLang="CS-CZ" sz="1300" baseline="30000" dirty="0" err="1">
                <a:solidFill>
                  <a:schemeClr val="bg1"/>
                </a:solidFill>
                <a:latin typeface="Arial" panose="020B0604020202020204" pitchFamily="34" charset="0"/>
              </a:rPr>
              <a:t>Reg</a:t>
            </a:r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. č. projektu CZ.03.4.74/0.0/0.0/15_019/0004225</a:t>
            </a:r>
            <a:endParaRPr lang="CS-CZ" altLang="CS-CZ" sz="13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657200" y="3663950"/>
            <a:ext cx="70460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Šimon Trusina, odbor </a:t>
            </a:r>
            <a:r>
              <a:rPr lang="cs-CZ" sz="1600" dirty="0" err="1">
                <a:solidFill>
                  <a:schemeClr val="bg1">
                    <a:lumMod val="50000"/>
                  </a:schemeClr>
                </a:solidFill>
              </a:rPr>
              <a:t>eGovernmentu</a:t>
            </a:r>
            <a:r>
              <a:rPr lang="cs-CZ" sz="1600" dirty="0">
                <a:solidFill>
                  <a:schemeClr val="bg1">
                    <a:lumMod val="50000"/>
                  </a:schemeClr>
                </a:solidFill>
              </a:rPr>
              <a:t> Ministerstva vnitra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323850"/>
            <a:ext cx="8229600" cy="857250"/>
          </a:xfrm>
        </p:spPr>
        <p:txBody>
          <a:bodyPr/>
          <a:lstStyle/>
          <a:p>
            <a:pPr algn="l"/>
            <a:r>
              <a:rPr lang="cs-CZ" altLang="cs-CZ" sz="3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Zatím neimplementováno</a:t>
            </a:r>
            <a:endParaRPr lang="cs-CZ" altLang="cs-CZ" sz="3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zkušební provoz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obsah RPP na PVS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oprávnění na základě souhlasu subjektu údajů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zápis práva, povinnosti nebo právní skutečnosti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zápis dokladů do RPP pro účely notifikací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 formulářů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 volby uživatele služby o zasílání </a:t>
            </a:r>
            <a:r>
              <a:rPr lang="cs-CZ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notifikací</a:t>
            </a:r>
            <a:endParaRPr lang="cs-CZ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5" descr="C:\Users\rycovam\Desktop\Sablona-prezetnace_PMA3[1]\Sablona-prezetnace_PMA3\obecne-komponenty\list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827088" y="31750"/>
            <a:ext cx="81010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/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Oddělení projektů eGovernmentu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sym typeface="Wingdings" panose="05000000000000000000" pitchFamily="2" charset="2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PMA 3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CS-CZ" altLang="CS-CZ" sz="1300" baseline="30000" dirty="0" err="1">
                <a:solidFill>
                  <a:schemeClr val="bg1"/>
                </a:solidFill>
                <a:latin typeface="Arial" panose="020B0604020202020204" pitchFamily="34" charset="0"/>
              </a:rPr>
              <a:t>Reg</a:t>
            </a:r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. č. projektu CZ.03.4.74/0.0/0.0/15_019/0004225</a:t>
            </a:r>
            <a:endParaRPr lang="CS-CZ" altLang="CS-CZ" sz="13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MV </a:t>
            </a:r>
            <a:r>
              <a:rPr lang="cs-CZ" dirty="0" smtClean="0"/>
              <a:t>6.12.2021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206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C:\Users\rycovam\Desktop\Sablona-prezetnace_PMA3[1]\Sablona-prezetnace_PMA3\obecne-komponenty\lis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4" descr="C:\Users\rycovam\Desktop\Sablona-prezetnace_PMA3[1]\Sablona-prezetnace_PMA3\obecne-komponenty\backgrou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275"/>
            <a:ext cx="9144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Nadpis 1"/>
          <p:cNvSpPr>
            <a:spLocks noGrp="1"/>
          </p:cNvSpPr>
          <p:nvPr>
            <p:ph type="ctrTitle"/>
          </p:nvPr>
        </p:nvSpPr>
        <p:spPr>
          <a:xfrm>
            <a:off x="622300" y="2433638"/>
            <a:ext cx="7772400" cy="1103312"/>
          </a:xfrm>
        </p:spPr>
        <p:txBody>
          <a:bodyPr/>
          <a:lstStyle/>
          <a:p>
            <a:pPr algn="l"/>
            <a:r>
              <a:rPr lang="cs-CZ" altLang="cs-CZ" sz="48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za </a:t>
            </a:r>
            <a:r>
              <a:rPr lang="cs-CZ" altLang="cs-CZ" sz="48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pozornost</a:t>
            </a:r>
            <a:endParaRPr lang="cs-CZ" altLang="cs-CZ" sz="48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3" name="Picture 6" descr="C:\Users\rycovam\Desktop\Sablona-prezetnace_PMA3[1]\Sablona-prezetnace_PMA3\obecne-komponenty\log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309563"/>
            <a:ext cx="48133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Box 7"/>
          <p:cNvSpPr txBox="1">
            <a:spLocks noChangeArrowheads="1"/>
          </p:cNvSpPr>
          <p:nvPr/>
        </p:nvSpPr>
        <p:spPr bwMode="auto">
          <a:xfrm>
            <a:off x="827088" y="31750"/>
            <a:ext cx="81010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/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Oddělení projektů eGovernmentu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  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sym typeface="Wingdings" panose="05000000000000000000" pitchFamily="2" charset="2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PMA 3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CS-CZ" altLang="CS-CZ" sz="1300" baseline="30000" dirty="0" err="1">
                <a:solidFill>
                  <a:schemeClr val="bg1"/>
                </a:solidFill>
                <a:latin typeface="Arial" panose="020B0604020202020204" pitchFamily="34" charset="0"/>
              </a:rPr>
              <a:t>Reg</a:t>
            </a:r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. č. projektu CZ.03.4.74/0.0/0.0/15_019/0004225</a:t>
            </a:r>
            <a:endParaRPr lang="EN-US" altLang="CS-CZ" sz="13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683568" y="3531164"/>
            <a:ext cx="23523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simon.trusina@mvcr.cz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31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323850"/>
            <a:ext cx="8229600" cy="857250"/>
          </a:xfrm>
        </p:spPr>
        <p:txBody>
          <a:bodyPr/>
          <a:lstStyle/>
          <a:p>
            <a:pPr algn="l"/>
            <a:r>
              <a:rPr lang="cs-CZ" altLang="cs-CZ" sz="3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  <a:endParaRPr lang="cs-CZ" altLang="cs-CZ" sz="3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podpora PPDF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podpora VDF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další úpravy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celkový harmonogram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zatím neimplementováno</a:t>
            </a:r>
          </a:p>
        </p:txBody>
      </p:sp>
      <p:pic>
        <p:nvPicPr>
          <p:cNvPr id="3076" name="Picture 5" descr="C:\Users\rycovam\Desktop\Sablona-prezetnace_PMA3[1]\Sablona-prezetnace_PMA3\obecne-komponenty\lis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827088" y="31750"/>
            <a:ext cx="81010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/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Oddělení projektů eGovernmentu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sym typeface="Wingdings" panose="05000000000000000000" pitchFamily="2" charset="2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PMA 3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CS-CZ" altLang="CS-CZ" sz="1300" baseline="30000" dirty="0" err="1">
                <a:solidFill>
                  <a:schemeClr val="bg1"/>
                </a:solidFill>
                <a:latin typeface="Arial" panose="020B0604020202020204" pitchFamily="34" charset="0"/>
              </a:rPr>
              <a:t>Reg</a:t>
            </a:r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. č. projektu CZ.03.4.74/0.0/0.0/15_019/0004225</a:t>
            </a:r>
            <a:endParaRPr lang="CS-CZ" altLang="CS-CZ" sz="13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MV </a:t>
            </a:r>
            <a:r>
              <a:rPr lang="cs-CZ" dirty="0" smtClean="0"/>
              <a:t>6.12.2021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323850"/>
            <a:ext cx="8229600" cy="857250"/>
          </a:xfrm>
        </p:spPr>
        <p:txBody>
          <a:bodyPr/>
          <a:lstStyle/>
          <a:p>
            <a:pPr algn="l"/>
            <a:r>
              <a:rPr lang="cs-CZ" altLang="cs-CZ" sz="3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Fungování propojeného datového fondu</a:t>
            </a:r>
            <a:endParaRPr lang="cs-CZ" altLang="cs-CZ" sz="3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současný stav – požadované údaje odůvodňuji odkazem na zákonné zmocnění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ALE: nutno vyjasnit výčet údajů a jednotlivé činnostní role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budoucí stav – argumentuji reálnou potřebou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argumentace nezbytnými údaji pro výkon agendy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místo argumentace právním předpisem -&gt; argumentace nezbytnými údaji na formuláři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reálná potřeba veřejné správy využívat údaj vyplývá ze zákonného zmocnění (katalogu služeb VS) něco konat (vykonávat působnost i „pouze“ působit)</a:t>
            </a:r>
          </a:p>
        </p:txBody>
      </p:sp>
      <p:pic>
        <p:nvPicPr>
          <p:cNvPr id="3076" name="Picture 5" descr="C:\Users\rycovam\Desktop\Sablona-prezetnace_PMA3[1]\Sablona-prezetnace_PMA3\obecne-komponenty\lis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827088" y="31750"/>
            <a:ext cx="81010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/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Oddělení projektů eGovernmentu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sym typeface="Wingdings" panose="05000000000000000000" pitchFamily="2" charset="2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PMA 3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CS-CZ" altLang="CS-CZ" sz="1300" baseline="30000" dirty="0" err="1">
                <a:solidFill>
                  <a:schemeClr val="bg1"/>
                </a:solidFill>
                <a:latin typeface="Arial" panose="020B0604020202020204" pitchFamily="34" charset="0"/>
              </a:rPr>
              <a:t>Reg</a:t>
            </a:r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. č. projektu CZ.03.4.74/0.0/0.0/15_019/0004225</a:t>
            </a:r>
            <a:endParaRPr lang="CS-CZ" altLang="CS-CZ" sz="13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MV </a:t>
            </a:r>
            <a:r>
              <a:rPr lang="cs-CZ" dirty="0" smtClean="0"/>
              <a:t>6.12.2021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323850"/>
            <a:ext cx="8229600" cy="857250"/>
          </a:xfrm>
        </p:spPr>
        <p:txBody>
          <a:bodyPr/>
          <a:lstStyle/>
          <a:p>
            <a:pPr algn="l"/>
            <a:r>
              <a:rPr lang="cs-CZ" altLang="cs-CZ" sz="3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Podpora propojeného datového fondu</a:t>
            </a:r>
            <a:endParaRPr lang="cs-CZ" altLang="cs-CZ" sz="3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AIS RPP Působnostní od března/dubna 2022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upravená evidence údajů a technické struktury údajů (TSÚA)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změna definice oprávnění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dle reálné potřeby i dle právního předpisu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dynamická/on-line matice oprávnění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kontrola přístupů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cs-CZ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registry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cs-CZ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ostatní </a:t>
            </a:r>
            <a:r>
              <a:rPr lang="cs-CZ" sz="16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AISy</a:t>
            </a:r>
            <a:endParaRPr lang="cs-CZ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cs-CZ" sz="2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cs-CZ" sz="2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5" descr="C:\Users\rycovam\Desktop\Sablona-prezetnace_PMA3[1]\Sablona-prezetnace_PMA3\obecne-komponenty\lis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827088" y="31750"/>
            <a:ext cx="81010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/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Oddělení projektů eGovernmentu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sym typeface="Wingdings" panose="05000000000000000000" pitchFamily="2" charset="2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PMA 3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CS-CZ" altLang="CS-CZ" sz="1300" baseline="30000" dirty="0" err="1">
                <a:solidFill>
                  <a:schemeClr val="bg1"/>
                </a:solidFill>
                <a:latin typeface="Arial" panose="020B0604020202020204" pitchFamily="34" charset="0"/>
              </a:rPr>
              <a:t>Reg</a:t>
            </a:r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. č. projektu CZ.03.4.74/0.0/0.0/15_019/0004225</a:t>
            </a:r>
            <a:endParaRPr lang="CS-CZ" altLang="CS-CZ" sz="13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MV </a:t>
            </a:r>
            <a:r>
              <a:rPr lang="cs-CZ" dirty="0" smtClean="0"/>
              <a:t>6.12.2021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39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323850"/>
            <a:ext cx="8229600" cy="857250"/>
          </a:xfrm>
        </p:spPr>
        <p:txBody>
          <a:bodyPr/>
          <a:lstStyle/>
          <a:p>
            <a:pPr algn="l"/>
            <a:r>
              <a:rPr lang="cs-CZ" altLang="cs-CZ" sz="3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Klasifikace údajů z hlediska PPDF</a:t>
            </a:r>
            <a:endParaRPr lang="cs-CZ" altLang="cs-CZ" sz="3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cs-CZ" sz="2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5" descr="C:\Users\rycovam\Desktop\Sablona-prezetnace_PMA3[1]\Sablona-prezetnace_PMA3\obecne-komponenty\lis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827088" y="31750"/>
            <a:ext cx="81010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/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Oddělení projektů eGovernmentu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sym typeface="Wingdings" panose="05000000000000000000" pitchFamily="2" charset="2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PMA 3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CS-CZ" altLang="CS-CZ" sz="1300" baseline="30000" dirty="0" err="1">
                <a:solidFill>
                  <a:schemeClr val="bg1"/>
                </a:solidFill>
                <a:latin typeface="Arial" panose="020B0604020202020204" pitchFamily="34" charset="0"/>
              </a:rPr>
              <a:t>Reg</a:t>
            </a:r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. č. projektu CZ.03.4.74/0.0/0.0/15_019/0004225</a:t>
            </a:r>
            <a:endParaRPr lang="CS-CZ" altLang="CS-CZ" sz="13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MV </a:t>
            </a:r>
            <a:r>
              <a:rPr lang="cs-CZ" dirty="0" smtClean="0"/>
              <a:t>6.12.2021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  <p:graphicFrame>
        <p:nvGraphicFramePr>
          <p:cNvPr id="8" name="Zástupný symbol pro obsah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6985055"/>
              </p:ext>
            </p:extLst>
          </p:nvPr>
        </p:nvGraphicFramePr>
        <p:xfrm>
          <a:off x="461267" y="1265435"/>
          <a:ext cx="5034099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ovéPole 8"/>
          <p:cNvSpPr txBox="1"/>
          <p:nvPr/>
        </p:nvSpPr>
        <p:spPr>
          <a:xfrm>
            <a:off x="5340264" y="1998174"/>
            <a:ext cx="33506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ndikace </a:t>
            </a:r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podpory vyrozumění o změně údaje 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pomocí </a:t>
            </a:r>
            <a:r>
              <a:rPr lang="cs-CZ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Vyrozumívacího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AIS (CVS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cs-CZ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0" name="Přímá spojnice se šipkou 9"/>
          <p:cNvCxnSpPr/>
          <p:nvPr/>
        </p:nvCxnSpPr>
        <p:spPr>
          <a:xfrm flipH="1">
            <a:off x="3892058" y="2466021"/>
            <a:ext cx="1359883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ovéPole 10"/>
          <p:cNvSpPr txBox="1"/>
          <p:nvPr/>
        </p:nvSpPr>
        <p:spPr>
          <a:xfrm>
            <a:off x="5340264" y="3037892"/>
            <a:ext cx="2690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ublikuji 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 </a:t>
            </a:r>
            <a:r>
              <a:rPr lang="cs-CZ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eGSB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(ISSS)</a:t>
            </a:r>
            <a:endParaRPr lang="cs-CZ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" name="Přímá spojnice se šipkou 11"/>
          <p:cNvCxnSpPr/>
          <p:nvPr/>
        </p:nvCxnSpPr>
        <p:spPr>
          <a:xfrm flipH="1">
            <a:off x="4540410" y="3222558"/>
            <a:ext cx="711531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ovéPole 12"/>
          <p:cNvSpPr txBox="1"/>
          <p:nvPr/>
        </p:nvSpPr>
        <p:spPr>
          <a:xfrm>
            <a:off x="5340264" y="3737538"/>
            <a:ext cx="3061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1">
                    <a:lumMod val="50000"/>
                    <a:lumOff val="50000"/>
                  </a:schemeClr>
                </a:solidFill>
              </a:rPr>
              <a:t>ú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daj </a:t>
            </a:r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vzniká v mé agendě</a:t>
            </a:r>
            <a:endParaRPr lang="cs-CZ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4" name="Přímá spojnice se šipkou 13"/>
          <p:cNvCxnSpPr/>
          <p:nvPr/>
        </p:nvCxnSpPr>
        <p:spPr>
          <a:xfrm flipH="1" flipV="1">
            <a:off x="4214473" y="3911020"/>
            <a:ext cx="1040386" cy="1118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91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323850"/>
            <a:ext cx="8229600" cy="857250"/>
          </a:xfrm>
        </p:spPr>
        <p:txBody>
          <a:bodyPr/>
          <a:lstStyle/>
          <a:p>
            <a:pPr algn="l"/>
            <a:r>
              <a:rPr lang="cs-CZ" altLang="cs-CZ" sz="3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Podpora veřejného datového fondu</a:t>
            </a:r>
            <a:endParaRPr lang="cs-CZ" altLang="cs-CZ" sz="3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cs-CZ" sz="2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Veřejný údaj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přístup k veřejnému údaji nepodléhá schvalování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dynamická matice nekontroluje oprávnění na veřejné údaje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veřejný údaj má být publikovaný jako otevřená datová sada dle formální normy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neveřejný údaj má být upraven (např. agregován) tak, aby jej šlo zveřejnit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cs-CZ" sz="2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Údaj kódovaný číselníkem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odkaz na datovou sadu číselníku v </a:t>
            </a:r>
            <a:r>
              <a:rPr lang="cs-CZ" sz="24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NKODu</a:t>
            </a:r>
            <a:endParaRPr lang="cs-CZ" sz="2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5" descr="C:\Users\rycovam\Desktop\Sablona-prezetnace_PMA3[1]\Sablona-prezetnace_PMA3\obecne-komponenty\lis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827088" y="31750"/>
            <a:ext cx="81010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/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Oddělení projektů eGovernmentu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sym typeface="Wingdings" panose="05000000000000000000" pitchFamily="2" charset="2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PMA 3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CS-CZ" altLang="CS-CZ" sz="1300" baseline="30000" dirty="0" err="1">
                <a:solidFill>
                  <a:schemeClr val="bg1"/>
                </a:solidFill>
                <a:latin typeface="Arial" panose="020B0604020202020204" pitchFamily="34" charset="0"/>
              </a:rPr>
              <a:t>Reg</a:t>
            </a:r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. č. projektu CZ.03.4.74/0.0/0.0/15_019/0004225</a:t>
            </a:r>
            <a:endParaRPr lang="CS-CZ" altLang="CS-CZ" sz="13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MV </a:t>
            </a:r>
            <a:r>
              <a:rPr lang="cs-CZ" dirty="0" smtClean="0"/>
              <a:t>6.12.2021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959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323850"/>
            <a:ext cx="8229600" cy="857250"/>
          </a:xfrm>
        </p:spPr>
        <p:txBody>
          <a:bodyPr/>
          <a:lstStyle/>
          <a:p>
            <a:pPr algn="l"/>
            <a:r>
              <a:rPr lang="cs-CZ" altLang="cs-CZ" sz="3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Další úpravy z DEPO</a:t>
            </a:r>
            <a:endParaRPr lang="cs-CZ" altLang="cs-CZ" sz="3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výběr úkonů podporujících autentizaci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1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informativní evidence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zrušení klasifikace činností a evidence počtu osob pro roli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vedení údajů v RPP jako referenční vazba na příslušný ZR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detailní popis služeb VS vykonávaných z moci úřední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nezobrazování klíčových statutárů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podpora přístupu k údajům na Portálu občana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1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automatická oprávnění pro PVS v A344</a:t>
            </a:r>
          </a:p>
        </p:txBody>
      </p:sp>
      <p:pic>
        <p:nvPicPr>
          <p:cNvPr id="3076" name="Picture 5" descr="C:\Users\rycovam\Desktop\Sablona-prezetnace_PMA3[1]\Sablona-prezetnace_PMA3\obecne-komponenty\lis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827088" y="31750"/>
            <a:ext cx="81010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/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Oddělení projektů eGovernmentu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sym typeface="Wingdings" panose="05000000000000000000" pitchFamily="2" charset="2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PMA 3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CS-CZ" altLang="CS-CZ" sz="1300" baseline="30000" dirty="0" err="1">
                <a:solidFill>
                  <a:schemeClr val="bg1"/>
                </a:solidFill>
                <a:latin typeface="Arial" panose="020B0604020202020204" pitchFamily="34" charset="0"/>
              </a:rPr>
              <a:t>Reg</a:t>
            </a:r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. č. projektu CZ.03.4.74/0.0/0.0/15_019/0004225</a:t>
            </a:r>
            <a:endParaRPr lang="CS-CZ" altLang="CS-CZ" sz="13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MV </a:t>
            </a:r>
            <a:r>
              <a:rPr lang="cs-CZ" dirty="0" smtClean="0"/>
              <a:t>6.12.2021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86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323850"/>
            <a:ext cx="8229600" cy="857250"/>
          </a:xfrm>
        </p:spPr>
        <p:txBody>
          <a:bodyPr/>
          <a:lstStyle/>
          <a:p>
            <a:pPr algn="l"/>
            <a:r>
              <a:rPr lang="cs-CZ" altLang="cs-CZ" sz="3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Dále implementujeme</a:t>
            </a:r>
            <a:endParaRPr lang="cs-CZ" altLang="cs-CZ" sz="3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cs-CZ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Rozpad ohlášení agendy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bude možné ohlásit samostatně určitou část agendy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2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 agendy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2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údaje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2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oprávnění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2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využití veřejných údajů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2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služby VS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23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AIS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cs-CZ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Hromadné úpravy v evidenční části katalogu služeb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změna plánovaných obslužných kanálů na realizované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hromadné přidání úkonu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změny dalších atributů</a:t>
            </a:r>
          </a:p>
        </p:txBody>
      </p:sp>
      <p:pic>
        <p:nvPicPr>
          <p:cNvPr id="3076" name="Picture 5" descr="C:\Users\rycovam\Desktop\Sablona-prezetnace_PMA3[1]\Sablona-prezetnace_PMA3\obecne-komponenty\lis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827088" y="31750"/>
            <a:ext cx="81010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/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Oddělení projektů eGovernmentu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sym typeface="Wingdings" panose="05000000000000000000" pitchFamily="2" charset="2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PMA 3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CS-CZ" altLang="CS-CZ" sz="1300" baseline="30000" dirty="0" err="1">
                <a:solidFill>
                  <a:schemeClr val="bg1"/>
                </a:solidFill>
                <a:latin typeface="Arial" panose="020B0604020202020204" pitchFamily="34" charset="0"/>
              </a:rPr>
              <a:t>Reg</a:t>
            </a:r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. č. projektu CZ.03.4.74/0.0/0.0/15_019/0004225</a:t>
            </a:r>
            <a:endParaRPr lang="CS-CZ" altLang="CS-CZ" sz="13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MV </a:t>
            </a:r>
            <a:r>
              <a:rPr lang="cs-CZ" dirty="0" smtClean="0"/>
              <a:t>6.12.2021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213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323850"/>
            <a:ext cx="8229600" cy="857250"/>
          </a:xfrm>
        </p:spPr>
        <p:txBody>
          <a:bodyPr/>
          <a:lstStyle/>
          <a:p>
            <a:pPr algn="l"/>
            <a:r>
              <a:rPr lang="cs-CZ" altLang="cs-CZ" sz="3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Harmonogram</a:t>
            </a:r>
            <a:endParaRPr lang="cs-CZ" altLang="cs-CZ" sz="3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5" descr="C:\Users\rycovam\Desktop\Sablona-prezetnace_PMA3[1]\Sablona-prezetnace_PMA3\obecne-komponenty\lis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827088" y="31750"/>
            <a:ext cx="81010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/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Oddělení projektů eGovernmentu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sym typeface="Wingdings" panose="05000000000000000000" pitchFamily="2" charset="2"/>
              </a:rPr>
              <a:t> 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PMA 3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EN-GB" altLang="CS-CZ" sz="1300" baseline="30000" dirty="0">
                <a:solidFill>
                  <a:srgbClr val="149FE6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</a:t>
            </a:r>
            <a:r>
              <a:rPr lang="EN-GB" altLang="CS-CZ" sz="1300" baseline="30000" dirty="0">
                <a:solidFill>
                  <a:srgbClr val="FFFFFF"/>
                </a:solidFill>
                <a:latin typeface="Arial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 </a:t>
            </a:r>
            <a:r>
              <a:rPr lang="EN-GB" altLang="CS-CZ" sz="1300" baseline="30000" dirty="0">
                <a:solidFill>
                  <a:schemeClr val="bg1"/>
                </a:solidFill>
                <a:latin typeface="Arial" panose="020B0604020202020204" pitchFamily="34" charset="0"/>
                <a:ea typeface="Wingdings" panose="05000000000000000000" pitchFamily="2" charset="2"/>
                <a:cs typeface="Wingdings" panose="05000000000000000000" pitchFamily="2" charset="2"/>
                <a:sym typeface="Wingdings" panose="05000000000000000000" pitchFamily="2" charset="2"/>
              </a:rPr>
              <a:t> </a:t>
            </a:r>
            <a:r>
              <a:rPr lang="CS-CZ" altLang="CS-CZ" sz="1300" baseline="30000" dirty="0" err="1">
                <a:solidFill>
                  <a:schemeClr val="bg1"/>
                </a:solidFill>
                <a:latin typeface="Arial" panose="020B0604020202020204" pitchFamily="34" charset="0"/>
              </a:rPr>
              <a:t>Reg</a:t>
            </a:r>
            <a:r>
              <a:rPr lang="CS-CZ" altLang="CS-CZ" sz="13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. č. projektu CZ.03.4.74/0.0/0.0/15_019/0004225</a:t>
            </a:r>
            <a:endParaRPr lang="CS-CZ" altLang="CS-CZ" sz="13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MV </a:t>
            </a:r>
            <a:r>
              <a:rPr lang="cs-CZ" dirty="0" smtClean="0"/>
              <a:t>6.12.2021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Šimon Trusina</a:t>
            </a:r>
            <a:endParaRPr lang="cs-CZ"/>
          </a:p>
        </p:txBody>
      </p:sp>
      <p:graphicFrame>
        <p:nvGraphicFramePr>
          <p:cNvPr id="8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682022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4089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4F2771F00FA424D93406C91E49DA37B" ma:contentTypeVersion="0" ma:contentTypeDescription="Vytvoří nový dokument" ma:contentTypeScope="" ma:versionID="54b6beaf8e45bd49108457460851e0c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ecb93c72f33e94aa0d8973920a8bbe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B0F7C3B-8DC0-4642-94DA-65D01047F6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2A43003-F285-4EBF-BF73-3C86CBB6E1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531</Words>
  <Application>Microsoft Office PowerPoint</Application>
  <PresentationFormat>Předvádění na obrazovce (16:9)</PresentationFormat>
  <Paragraphs>125</Paragraphs>
  <Slides>11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Motiv systému Office</vt:lpstr>
      <vt:lpstr>Novinky v RPP</vt:lpstr>
      <vt:lpstr>Obsah</vt:lpstr>
      <vt:lpstr>Fungování propojeného datového fondu</vt:lpstr>
      <vt:lpstr>Podpora propojeného datového fondu</vt:lpstr>
      <vt:lpstr>Klasifikace údajů z hlediska PPDF</vt:lpstr>
      <vt:lpstr>Podpora veřejného datového fondu</vt:lpstr>
      <vt:lpstr>Další úpravy z DEPO</vt:lpstr>
      <vt:lpstr>Dále implementujeme</vt:lpstr>
      <vt:lpstr>Harmonogram</vt:lpstr>
      <vt:lpstr>Zatím neimplementováno</vt:lpstr>
      <vt:lpstr>Děkuji za pozornost</vt:lpstr>
    </vt:vector>
  </TitlesOfParts>
  <Company>MV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MVCR</dc:creator>
  <cp:lastModifiedBy>Simon</cp:lastModifiedBy>
  <cp:revision>53</cp:revision>
  <dcterms:created xsi:type="dcterms:W3CDTF">2019-01-07T09:58:10Z</dcterms:created>
  <dcterms:modified xsi:type="dcterms:W3CDTF">2021-12-02T13:47:05Z</dcterms:modified>
</cp:coreProperties>
</file>