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5"/>
  </p:notesMasterIdLst>
  <p:handoutMasterIdLst>
    <p:handoutMasterId r:id="rId16"/>
  </p:handoutMasterIdLst>
  <p:sldIdLst>
    <p:sldId id="256" r:id="rId6"/>
    <p:sldId id="257" r:id="rId7"/>
    <p:sldId id="258" r:id="rId8"/>
    <p:sldId id="261" r:id="rId9"/>
    <p:sldId id="273" r:id="rId10"/>
    <p:sldId id="274" r:id="rId11"/>
    <p:sldId id="262" r:id="rId12"/>
    <p:sldId id="275" r:id="rId13"/>
    <p:sldId id="260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6EA79-A844-4CC8-AD3F-94A8D62AF2A4}" type="datetime1">
              <a:rPr lang="cs-CZ" smtClean="0"/>
              <a:t>03.12.2021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© 2019  STÁTNÍ ÚSTAV PRO KONTROLU LÉČIV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EF29E-2275-4AD4-85BB-1A64B48EA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43B66-BBDC-433A-B9DB-6C3DA02FE178}" type="datetime1">
              <a:rPr lang="cs-CZ" smtClean="0"/>
              <a:t>03.12.2021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© 2019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6C48-1BDB-489B-90ED-5BA449E5A48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60000" y="2130425"/>
            <a:ext cx="6480000" cy="14400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160000" y="3780000"/>
            <a:ext cx="6480000" cy="1800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5AEC-1318-4699-870F-72871C312C85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A6A9-437B-4608-9F98-2EB008BEBA4F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080000"/>
            <a:ext cx="2057400" cy="504000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6019800" cy="50400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02728-5FBA-4462-A989-F47B4538BAF4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160000" y="2130425"/>
            <a:ext cx="6480000" cy="1440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160000" y="3780000"/>
            <a:ext cx="6480000" cy="1800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4C53-6213-470D-9FEE-D4D11376202E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35983"/>
            <a:ext cx="8229600" cy="672837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12FAC-A8A2-40C1-89AD-3F68531DB406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3DC32-E68D-49E6-83F0-43F41D60A6AE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5900" y="1128632"/>
            <a:ext cx="8242419" cy="1011940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303875"/>
            <a:ext cx="4038600" cy="38895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303875"/>
            <a:ext cx="4038600" cy="38895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A33D-2869-46C4-9516-30BFA003A639}" type="datetime1">
              <a:rPr lang="cs-CZ" smtClean="0"/>
              <a:t>03.12.2021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80000"/>
            <a:ext cx="8229600" cy="612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49498"/>
            <a:ext cx="4040188" cy="6120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618996"/>
            <a:ext cx="4040188" cy="356429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34225" y="1849498"/>
            <a:ext cx="4041775" cy="6120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618996"/>
            <a:ext cx="4041775" cy="356429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4649-0EEE-437C-9221-D91435E841D7}" type="datetime1">
              <a:rPr lang="cs-CZ" smtClean="0"/>
              <a:t>03.12.2021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33746"/>
            <a:ext cx="8229600" cy="630070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628B1-82FC-4FF8-9451-86C6B819DEF4}" type="datetime1">
              <a:rPr lang="cs-CZ" smtClean="0"/>
              <a:t>03.12.2021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0EC6E-D801-44B1-ACA9-48770A7E2FF0}" type="datetime1">
              <a:rPr lang="cs-CZ" smtClean="0"/>
              <a:t>03.12.2021</a:t>
            </a:fld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r>
              <a:rPr lang="cs-CZ"/>
              <a:t>© 2020  STÁTNÍ ÚSTAV PRO KONTROLU LÉČIV</a:t>
            </a:r>
            <a:endParaRPr lang="cs-CZ" dirty="0"/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1080000"/>
            <a:ext cx="3008313" cy="503795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080003"/>
            <a:ext cx="5111750" cy="51393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763816"/>
            <a:ext cx="3008313" cy="4455496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769B3-B4E7-4DBF-9C08-4525F17489C7}" type="datetime1">
              <a:rPr lang="cs-CZ" smtClean="0"/>
              <a:t>03.12.2021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956F-0C2C-42F3-97A4-A2568734E1E3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080002"/>
            <a:ext cx="5486400" cy="3638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0D2A0-7022-4E7A-A06D-07D959801488}" type="datetime1">
              <a:rPr lang="cs-CZ" smtClean="0"/>
              <a:t>03.12.2021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400" y="1135983"/>
            <a:ext cx="8229600" cy="62783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891E-AF05-4B5D-A94B-E5E4BF0CC220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080000"/>
            <a:ext cx="2057400" cy="5040000"/>
          </a:xfrm>
          <a:prstGeom prst="rect">
            <a:avLst/>
          </a:prstGeo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080000"/>
            <a:ext cx="6019800" cy="50400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681-7FF8-453E-AC25-0A2B4B1E9FF9}" type="datetime1">
              <a:rPr lang="cs-CZ" smtClean="0"/>
              <a:t>03.12.2021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2438" y="1808820"/>
            <a:ext cx="8224361" cy="432048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7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B0A242B4-54ED-4BED-8103-6F88AF5A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9" name="Zástupný symbol pro datum 8">
            <a:extLst>
              <a:ext uri="{FF2B5EF4-FFF2-40B4-BE49-F238E27FC236}">
                <a16:creationId xmlns:a16="http://schemas.microsoft.com/office/drawing/2014/main" id="{467F2761-E2A7-42FA-8CE5-FC60EA976E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C600AD-AF95-4763-AE34-84C8410B4B84}" type="datetime1">
              <a:rPr lang="cs-CZ" smtClean="0"/>
              <a:t>03.12.2021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:a16="http://schemas.microsoft.com/office/drawing/2014/main" id="{740A6FBE-ABBC-4BDF-88CD-9B76AA0ABE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  <a:endParaRPr lang="cs-CZ" dirty="0"/>
          </a:p>
        </p:txBody>
      </p:sp>
      <p:sp>
        <p:nvSpPr>
          <p:cNvPr id="11" name="Zástupný symbol pro číslo snímku 10">
            <a:extLst>
              <a:ext uri="{FF2B5EF4-FFF2-40B4-BE49-F238E27FC236}">
                <a16:creationId xmlns:a16="http://schemas.microsoft.com/office/drawing/2014/main" id="{63784F50-0A1F-490E-98D2-3A12530CA9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853825"/>
            <a:ext cx="4038600" cy="433962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53825"/>
            <a:ext cx="4038600" cy="433962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14DE-52C6-48A4-B3CE-86E9A9C5E0D3}" type="datetime1">
              <a:rPr lang="cs-CZ" smtClean="0"/>
              <a:t>03.12.2021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41803" y="1826890"/>
            <a:ext cx="4040188" cy="6120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41803" y="2636994"/>
            <a:ext cx="4055585" cy="35823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826890"/>
            <a:ext cx="4041775" cy="62105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655094"/>
            <a:ext cx="4041775" cy="35642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1AC-DBB3-4D07-A753-76637F5B3F47}" type="datetime1">
              <a:rPr lang="cs-CZ" smtClean="0"/>
              <a:t>03.12.2021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527469F8-0A16-45AF-B9EA-40ECABCDF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1366"/>
            <a:ext cx="8229600" cy="57742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3C93D-C7BE-4692-8926-7733BB1EE9B7}" type="datetime1">
              <a:rPr lang="cs-CZ" smtClean="0"/>
              <a:t>03.12.2021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F251-EE3C-40B8-89F5-7C8A586F21C7}" type="datetime1">
              <a:rPr lang="cs-CZ" smtClean="0"/>
              <a:t>03.12.2021</a:t>
            </a:fld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r>
              <a:rPr lang="cs-CZ"/>
              <a:t>© 2020  STÁTNÍ ÚSTAV PRO KONTROLU LÉČIV</a:t>
            </a:r>
            <a:endParaRPr lang="cs-CZ" dirty="0"/>
          </a:p>
        </p:txBody>
      </p:sp>
      <p:sp>
        <p:nvSpPr>
          <p:cNvPr id="6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1080000"/>
            <a:ext cx="3008313" cy="63881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080003"/>
            <a:ext cx="5111750" cy="513930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898830"/>
            <a:ext cx="3008314" cy="432048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dirty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C97C-92D4-46DE-9814-D9C374E5B418}" type="datetime1">
              <a:rPr lang="cs-CZ" smtClean="0"/>
              <a:t>03.12.2021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080002"/>
            <a:ext cx="5486400" cy="3638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22FB0-7D7C-43E5-A7BA-7DC04DC3AFB2}" type="datetime1">
              <a:rPr lang="cs-CZ" smtClean="0"/>
              <a:t>03.12.2021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86AA-FCC7-45ED-BAA9-A02C04DFE91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text 14"/>
          <p:cNvSpPr>
            <a:spLocks noGrp="1"/>
          </p:cNvSpPr>
          <p:nvPr>
            <p:ph type="body" sz="quarter" idx="13" hasCustomPrompt="1"/>
          </p:nvPr>
        </p:nvSpPr>
        <p:spPr>
          <a:xfrm>
            <a:off x="2188800" y="504000"/>
            <a:ext cx="5040000" cy="252000"/>
          </a:xfrm>
        </p:spPr>
        <p:txBody>
          <a:bodyPr wrap="none" lIns="0" tIns="0" rIns="0" bIns="0" anchor="t" anchorCtr="0">
            <a:noAutofit/>
          </a:bodyPr>
          <a:lstStyle>
            <a:lvl1pPr>
              <a:buFont typeface="Arial" pitchFamily="34" charset="0"/>
              <a:buNone/>
              <a:defRPr sz="9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/>
              <a:t>NÁZEV PREZENTACE / kapitola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w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051366"/>
            <a:ext cx="8229600" cy="577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63815"/>
            <a:ext cx="8229600" cy="4356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 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76000" y="6356350"/>
            <a:ext cx="18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E8D54273-B11E-461A-8C34-8CE6651AD0EF}" type="datetime1">
              <a:rPr lang="cs-CZ" smtClean="0"/>
              <a:t>03.12.2021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r>
              <a:rPr lang="cs-CZ"/>
              <a:t>© 2020  STÁTNÍ ÚSTAV PRO KONTROLU LÉČIV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560000" y="540000"/>
            <a:ext cx="108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75" b="0">
                <a:solidFill>
                  <a:schemeClr val="tx1"/>
                </a:solidFill>
              </a:defRPr>
            </a:lvl1pPr>
          </a:lstStyle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 descr="SÚKL - logo modré.wm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57200" y="457202"/>
            <a:ext cx="1440000" cy="390185"/>
          </a:xfrm>
          <a:prstGeom prst="rect">
            <a:avLst/>
          </a:prstGeom>
        </p:spPr>
      </p:pic>
      <p:cxnSp>
        <p:nvCxnSpPr>
          <p:cNvPr id="9" name="Přímá spojovací čára 8"/>
          <p:cNvCxnSpPr/>
          <p:nvPr userDrawn="1"/>
        </p:nvCxnSpPr>
        <p:spPr>
          <a:xfrm>
            <a:off x="2186735" y="773705"/>
            <a:ext cx="64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sldNum="0" hdr="0"/>
  <p:txStyles>
    <p:titleStyle>
      <a:lvl1pPr algn="l" defTabSz="6858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Tx/>
        <a:buBlip>
          <a:blip r:embed="rId14"/>
        </a:buBlip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64651" y="1083737"/>
            <a:ext cx="8229600" cy="6800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943835"/>
            <a:ext cx="8229600" cy="4176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 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76000" y="6356350"/>
            <a:ext cx="18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CC7AF8AE-349C-4997-86D1-76DE70EB1C6A}" type="datetime1">
              <a:rPr lang="cs-CZ" smtClean="0"/>
              <a:t>03.12.2021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57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cs-CZ"/>
              <a:t>© 2020  STÁTNÍ ÚSTAV PRO KONTROLU LÉČIV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560000" y="512700"/>
            <a:ext cx="108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75" b="0">
                <a:solidFill>
                  <a:schemeClr val="bg1"/>
                </a:solidFill>
              </a:defRPr>
            </a:lvl1pPr>
          </a:lstStyle>
          <a:p>
            <a:fld id="{3F7E86AA-FCC7-45ED-BAA9-A02C04DFE918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 descr="SÚKL - logo modré.wm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457201" y="457202"/>
            <a:ext cx="1439998" cy="390185"/>
          </a:xfrm>
          <a:prstGeom prst="rect">
            <a:avLst/>
          </a:prstGeom>
        </p:spPr>
      </p:pic>
      <p:cxnSp>
        <p:nvCxnSpPr>
          <p:cNvPr id="9" name="Přímá spojovací čára 8"/>
          <p:cNvCxnSpPr/>
          <p:nvPr userDrawn="1"/>
        </p:nvCxnSpPr>
        <p:spPr>
          <a:xfrm>
            <a:off x="2186735" y="773705"/>
            <a:ext cx="64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sldNum="0" hdr="0"/>
  <p:txStyles>
    <p:titleStyle>
      <a:lvl1pPr algn="l" defTabSz="6858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Tx/>
        <a:buBlip>
          <a:blip r:embed="rId15"/>
        </a:buBlip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35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SÚKL - logo 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23258" y="3064382"/>
            <a:ext cx="2697485" cy="729236"/>
          </a:xfrm>
          <a:prstGeom prst="rect">
            <a:avLst/>
          </a:prstGeom>
        </p:spPr>
      </p:pic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0D85F-E235-4356-8481-E8DD8E886A70}" type="datetime1">
              <a:rPr lang="cs-CZ" smtClean="0">
                <a:solidFill>
                  <a:schemeClr val="bg1"/>
                </a:solidFill>
              </a:rPr>
              <a:t>03.12.2021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© 2021  STÁTNÍ ÚSTAV PRO KONTROLU LÉČIV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386535" y="1532350"/>
            <a:ext cx="8253465" cy="3921875"/>
          </a:xfrm>
        </p:spPr>
        <p:txBody>
          <a:bodyPr/>
          <a:lstStyle/>
          <a:p>
            <a:r>
              <a:rPr lang="cs-CZ" sz="4800" cap="all" dirty="0"/>
              <a:t>Ověřování dětí - AISEO</a:t>
            </a:r>
            <a:br>
              <a:rPr lang="cs-CZ" sz="4800" cap="all" dirty="0">
                <a:solidFill>
                  <a:schemeClr val="bg1"/>
                </a:solidFill>
              </a:rPr>
            </a:br>
            <a:br>
              <a:rPr lang="cs-CZ" sz="3600" cap="all" dirty="0">
                <a:solidFill>
                  <a:schemeClr val="bg1"/>
                </a:solidFill>
              </a:rPr>
            </a:br>
            <a:r>
              <a:rPr lang="cs-CZ" sz="2800" cap="all" dirty="0" err="1">
                <a:solidFill>
                  <a:schemeClr val="bg1"/>
                </a:solidFill>
              </a:rPr>
              <a:t>eRecept</a:t>
            </a:r>
            <a:br>
              <a:rPr lang="cs-CZ" cap="all" dirty="0">
                <a:solidFill>
                  <a:schemeClr val="bg1"/>
                </a:solidFill>
              </a:rPr>
            </a:br>
            <a:endParaRPr lang="cs-CZ" sz="2000" cap="all" dirty="0">
              <a:solidFill>
                <a:schemeClr val="bg1"/>
              </a:solidFill>
            </a:endParaRPr>
          </a:p>
        </p:txBody>
      </p:sp>
      <p:sp>
        <p:nvSpPr>
          <p:cNvPr id="15" name="Podnadpis 14"/>
          <p:cNvSpPr>
            <a:spLocks noGrp="1"/>
          </p:cNvSpPr>
          <p:nvPr>
            <p:ph type="subTitle" idx="1"/>
          </p:nvPr>
        </p:nvSpPr>
        <p:spPr>
          <a:xfrm>
            <a:off x="7587335" y="6230575"/>
            <a:ext cx="1251394" cy="360000"/>
          </a:xfrm>
        </p:spPr>
        <p:txBody>
          <a:bodyPr>
            <a:normAutofit/>
          </a:bodyPr>
          <a:lstStyle/>
          <a:p>
            <a:r>
              <a:rPr lang="cs-CZ" sz="1650" dirty="0">
                <a:solidFill>
                  <a:schemeClr val="bg1"/>
                </a:solidFill>
              </a:rPr>
              <a:t>06.12.2021</a:t>
            </a: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cs-CZ" dirty="0"/>
              <a:t>                                      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© 2021  STÁTNÍ ÚSTAV PRO KONTROLU LÉČIV</a:t>
            </a: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WEBOVÁ APLIKACE PRO KRAJSKÉ ÚŘADY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ástupný symbol pro obsah 19"/>
          <p:cNvSpPr>
            <a:spLocks noGrp="1"/>
          </p:cNvSpPr>
          <p:nvPr>
            <p:ph idx="1"/>
          </p:nvPr>
        </p:nvSpPr>
        <p:spPr>
          <a:xfrm>
            <a:off x="511877" y="1924152"/>
            <a:ext cx="8120245" cy="3456087"/>
          </a:xfrm>
        </p:spPr>
        <p:txBody>
          <a:bodyPr>
            <a:normAutofit lnSpcReduction="10000"/>
          </a:bodyPr>
          <a:lstStyle/>
          <a:p>
            <a:r>
              <a:rPr lang="cs-CZ" dirty="0"/>
              <a:t>Rodič nebo osvojitel dítěte může nahlížet na eRecepty včetně provedených výdejů a lékový záznam včetně nastavení souhlasů za své děti. </a:t>
            </a:r>
          </a:p>
          <a:p>
            <a:endParaRPr lang="cs-CZ" dirty="0"/>
          </a:p>
          <a:p>
            <a:r>
              <a:rPr lang="cs-CZ" dirty="0"/>
              <a:t>Nastavení dětí uživatel provádí ve webové aplikaci pro pacienty. Podmínkou je přihlášení do webové aplikace pro pacienty s autentifikací NIA.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Provádí se ověření zadaného dítěte v </a:t>
            </a:r>
            <a:r>
              <a:rPr lang="cs-CZ" dirty="0" err="1"/>
              <a:t>Agendovém</a:t>
            </a:r>
            <a:r>
              <a:rPr lang="cs-CZ" dirty="0"/>
              <a:t> informačním systému evidence obyvatel (AISEO).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© 2021  STÁTNÍ ÚSTAV PRO KONTROLU LÉČIV</a:t>
            </a:r>
          </a:p>
        </p:txBody>
      </p:sp>
      <p:sp>
        <p:nvSpPr>
          <p:cNvPr id="21" name="Zástupný symbol pro text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OVĚŘOVÁNÍ DĚTÍ AISEO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B81F18E3-F09B-4157-B8D5-AF638DF05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D8F792-969C-4A82-A162-8A1B1F17D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Ukázka nastavení dítěte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B76B232-A281-4210-B9D0-A5C06F4E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03E3AD93-9FB0-421C-B017-8B61408DFB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OVĚŘOVÁNÍ DĚTÍ AISEO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9E2B50DE-2E40-4A4B-AC7A-4502667E6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95" y="2213865"/>
            <a:ext cx="8481410" cy="273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19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D8F792-969C-4A82-A162-8A1B1F17D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Ukázka nastavení dítěte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B76B232-A281-4210-B9D0-A5C06F4E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03E3AD93-9FB0-421C-B017-8B61408DFB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OVĚŘOVÁNÍ DĚTÍ AISEO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A50B197-02D3-46DD-8E1B-B64E17BEE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23" y="2262713"/>
            <a:ext cx="8219546" cy="233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93511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D8F792-969C-4A82-A162-8A1B1F17D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Přihlášení za své dítě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B76B232-A281-4210-B9D0-A5C06F4E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© 2020  STÁTNÍ ÚSTAV PRO KONTROLU LÉČIV</a:t>
            </a: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03E3AD93-9FB0-421C-B017-8B61408DFB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OVĚŘOVÁNÍ DĚTÍ AISEO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24573B3-BC13-4359-B4AB-03CCF14AD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605" y="1718810"/>
            <a:ext cx="7632340" cy="426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69264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29A5B0-655B-496B-ACF9-6956D0BBB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KDY PROBÍHA KOMUNIKACE S AISEO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6FDEDD-D7CF-4C6B-8855-B72DD84C5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latin typeface="+mj-lt"/>
              </a:rPr>
              <a:t>Při nastavení dítěte (ověření)</a:t>
            </a:r>
          </a:p>
          <a:p>
            <a:pPr marL="0" indent="0">
              <a:buNone/>
            </a:pPr>
            <a:endParaRPr lang="cs-CZ" b="1" dirty="0">
              <a:latin typeface="+mj-lt"/>
            </a:endParaRPr>
          </a:p>
          <a:p>
            <a:r>
              <a:rPr lang="cs-CZ" b="1" dirty="0">
                <a:latin typeface="+mj-lt"/>
              </a:rPr>
              <a:t>Při zobrazení seznamu nastavených dětí</a:t>
            </a:r>
          </a:p>
          <a:p>
            <a:pPr marL="0" indent="0">
              <a:buNone/>
            </a:pPr>
            <a:endParaRPr lang="cs-CZ" b="1" dirty="0">
              <a:latin typeface="+mj-lt"/>
            </a:endParaRPr>
          </a:p>
          <a:p>
            <a:r>
              <a:rPr lang="cs-CZ" b="1" dirty="0">
                <a:latin typeface="+mj-lt"/>
              </a:rPr>
              <a:t>Při přihlášení za své dítě</a:t>
            </a:r>
          </a:p>
          <a:p>
            <a:pPr marL="0" indent="0">
              <a:buNone/>
            </a:pPr>
            <a:endParaRPr lang="cs-CZ" b="1" dirty="0">
              <a:latin typeface="+mj-lt"/>
            </a:endParaRPr>
          </a:p>
          <a:p>
            <a:endParaRPr lang="cs-CZ" b="1" dirty="0">
              <a:latin typeface="+mj-lt"/>
            </a:endParaRPr>
          </a:p>
          <a:p>
            <a:r>
              <a:rPr lang="cs-CZ" b="1" dirty="0">
                <a:latin typeface="+mj-lt"/>
              </a:rPr>
              <a:t>Kontroluje se vždy, zda k datu dotazu je dané dítě u rodiče (osvojitele) evidováno</a:t>
            </a:r>
          </a:p>
          <a:p>
            <a:r>
              <a:rPr lang="cs-CZ" b="1" dirty="0">
                <a:latin typeface="+mj-lt"/>
              </a:rPr>
              <a:t>Kontroluje se, že dítě není starší 18 let </a:t>
            </a:r>
          </a:p>
          <a:p>
            <a:endParaRPr lang="cs-CZ" b="1" dirty="0">
              <a:latin typeface="+mj-lt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F66E63-AB5E-433F-8318-D6CA17D5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© 2021  STÁTNÍ ÚSTAV PRO KONTROLU LÉČIV</a:t>
            </a: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B62007D9-50DB-43C1-8A2C-C89FAE8B75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OVĚŘOVÁNÍ DĚTÍ AISEO</a:t>
            </a:r>
          </a:p>
        </p:txBody>
      </p:sp>
    </p:spTree>
    <p:extLst>
      <p:ext uri="{BB962C8B-B14F-4D97-AF65-F5344CB8AC3E}">
        <p14:creationId xmlns:p14="http://schemas.microsoft.com/office/powerpoint/2010/main" val="136377059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29A5B0-655B-496B-ACF9-6956D0BBB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Jaké typy zmocnění a oprávnění k nim jste považovali za nejdůležitější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6FDEDD-D7CF-4C6B-8855-B72DD84C5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Rodič-dítě (již je)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100" dirty="0"/>
              <a:t>Již není řešeno, zda má rodič např. soudně nastavený zákaz styku s dítětem</a:t>
            </a:r>
          </a:p>
          <a:p>
            <a:endParaRPr lang="cs-CZ" dirty="0"/>
          </a:p>
          <a:p>
            <a:r>
              <a:rPr lang="cs-CZ" dirty="0"/>
              <a:t>Plná moc, zmocněnec/zmocnitel</a:t>
            </a:r>
          </a:p>
          <a:p>
            <a:r>
              <a:rPr lang="cs-CZ" dirty="0"/>
              <a:t>Zbavení svéprávnosti, jednání za jinou osobu</a:t>
            </a:r>
          </a:p>
          <a:p>
            <a:pPr marL="0" indent="0">
              <a:buNone/>
            </a:pPr>
            <a:endParaRPr lang="cs-CZ" b="1" dirty="0">
              <a:latin typeface="+mj-lt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F66E63-AB5E-433F-8318-D6CA17D5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© 2021  STÁTNÍ ÚSTAV PRO KONTROLU LÉČIV</a:t>
            </a:r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B62007D9-50DB-43C1-8A2C-C89FAE8B75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OVĚŘOVÁNÍ DĚTÍ AISEO</a:t>
            </a:r>
          </a:p>
        </p:txBody>
      </p:sp>
    </p:spTree>
    <p:extLst>
      <p:ext uri="{BB962C8B-B14F-4D97-AF65-F5344CB8AC3E}">
        <p14:creationId xmlns:p14="http://schemas.microsoft.com/office/powerpoint/2010/main" val="314676526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341530" y="2821433"/>
            <a:ext cx="7281470" cy="1057617"/>
          </a:xfrm>
        </p:spPr>
        <p:txBody>
          <a:bodyPr>
            <a:normAutofit/>
          </a:bodyPr>
          <a:lstStyle/>
          <a:p>
            <a:r>
              <a:rPr lang="cs-CZ" sz="3600" dirty="0"/>
              <a:t>Děkujeme za pozornost!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© 2021  STÁTNÍ ÚSTAV PRO KONTROLU LÉČIV</a:t>
            </a:r>
          </a:p>
        </p:txBody>
      </p:sp>
      <p:pic>
        <p:nvPicPr>
          <p:cNvPr id="11" name="Obrázek 10" descr="SÚKL - logo whi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530" y="503675"/>
            <a:ext cx="2697485" cy="72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56310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otiv sady Office">
  <a:themeElements>
    <a:clrScheme name="Státní ústav pro kontrolu léčiv">
      <a:dk1>
        <a:srgbClr val="2D3291"/>
      </a:dk1>
      <a:lt1>
        <a:sysClr val="window" lastClr="FFFFFF"/>
      </a:lt1>
      <a:dk2>
        <a:srgbClr val="F06423"/>
      </a:dk2>
      <a:lt2>
        <a:srgbClr val="CCCCCC"/>
      </a:lt2>
      <a:accent1>
        <a:srgbClr val="335A9A"/>
      </a:accent1>
      <a:accent2>
        <a:srgbClr val="6683B3"/>
      </a:accent2>
      <a:accent3>
        <a:srgbClr val="99ACCD"/>
      </a:accent3>
      <a:accent4>
        <a:srgbClr val="F4A533"/>
      </a:accent4>
      <a:accent5>
        <a:srgbClr val="F7BB66"/>
      </a:accent5>
      <a:accent6>
        <a:srgbClr val="F9D299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b="1" kern="1200" baseline="30000" dirty="0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Motiv sady Office">
  <a:themeElements>
    <a:clrScheme name="Státní ústav pro kontrolu léčiv">
      <a:dk1>
        <a:srgbClr val="2D3291"/>
      </a:dk1>
      <a:lt1>
        <a:sysClr val="window" lastClr="FFFFFF"/>
      </a:lt1>
      <a:dk2>
        <a:srgbClr val="F06423"/>
      </a:dk2>
      <a:lt2>
        <a:srgbClr val="CCCCCC"/>
      </a:lt2>
      <a:accent1>
        <a:srgbClr val="335A9A"/>
      </a:accent1>
      <a:accent2>
        <a:srgbClr val="6683B3"/>
      </a:accent2>
      <a:accent3>
        <a:srgbClr val="99ACCD"/>
      </a:accent3>
      <a:accent4>
        <a:srgbClr val="F4A533"/>
      </a:accent4>
      <a:accent5>
        <a:srgbClr val="F7BB66"/>
      </a:accent5>
      <a:accent6>
        <a:srgbClr val="F9D299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sz="1800" b="1" kern="1200" baseline="30000" dirty="0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BCB04E2ED726C4C8BD849DE9196E73E" ma:contentTypeVersion="2" ma:contentTypeDescription="Vytvoří nový dokument" ma:contentTypeScope="" ma:versionID="98953ef7f3e4af8d6009f9168e8f644a">
  <xsd:schema xmlns:xsd="http://www.w3.org/2001/XMLSchema" xmlns:xs="http://www.w3.org/2001/XMLSchema" xmlns:p="http://schemas.microsoft.com/office/2006/metadata/properties" xmlns:ns3="b42d2a1a-b2ed-49e9-8cdd-125c45a50f72" targetNamespace="http://schemas.microsoft.com/office/2006/metadata/properties" ma:root="true" ma:fieldsID="8ced6cabfc700df62b3c259651d02679" ns3:_="">
    <xsd:import namespace="b42d2a1a-b2ed-49e9-8cdd-125c45a50f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2d2a1a-b2ed-49e9-8cdd-125c45a50f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7C824B-B3F4-4D6F-A03B-28CB2E3A1D7D}">
  <ds:schemaRefs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b42d2a1a-b2ed-49e9-8cdd-125c45a50f72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50B5B2B-6C5E-48DD-B862-AAC73A892A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2d2a1a-b2ed-49e9-8cdd-125c45a50f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2A8F8B-59F7-4304-83ED-50BE70E0BC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260</Words>
  <Application>Microsoft Office PowerPoint</Application>
  <PresentationFormat>Předvádění na obrazovce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Motiv sady Office</vt:lpstr>
      <vt:lpstr>1_Motiv sady Office</vt:lpstr>
      <vt:lpstr>Prezentace aplikace PowerPoint</vt:lpstr>
      <vt:lpstr>Ověřování dětí - AISEO  eRecept </vt:lpstr>
      <vt:lpstr>Úvod</vt:lpstr>
      <vt:lpstr>Ukázka nastavení dítěte</vt:lpstr>
      <vt:lpstr>Ukázka nastavení dítěte</vt:lpstr>
      <vt:lpstr>Přihlášení za své dítě</vt:lpstr>
      <vt:lpstr>KDY PROBÍHA KOMUNIKACE S AISEO</vt:lpstr>
      <vt:lpstr>Jaké typy zmocnění a oprávnění k nim jste považovali za nejdůležitější</vt:lpstr>
      <vt:lpstr>Děkujeme za pozornost!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Zbyněk Polák</dc:creator>
  <cp:lastModifiedBy>Golasíková Renata</cp:lastModifiedBy>
  <cp:revision>45</cp:revision>
  <dcterms:created xsi:type="dcterms:W3CDTF">2012-11-07T12:54:42Z</dcterms:created>
  <dcterms:modified xsi:type="dcterms:W3CDTF">2021-12-03T07:18:16Z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0x0101005BCB04E2ED726C4C8BD849DE9196E73E</vt:lpwstr>
  </property>
</Properties>
</file>