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98" r:id="rId2"/>
    <p:sldId id="308" r:id="rId3"/>
    <p:sldId id="331" r:id="rId4"/>
    <p:sldId id="330" r:id="rId5"/>
    <p:sldId id="333" r:id="rId6"/>
    <p:sldId id="305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2A3A"/>
    <a:srgbClr val="254E80"/>
    <a:srgbClr val="FF8585"/>
    <a:srgbClr val="FFC0BD"/>
    <a:srgbClr val="3B3B3B"/>
    <a:srgbClr val="F5F5F5"/>
    <a:srgbClr val="686868"/>
    <a:srgbClr val="2362A2"/>
    <a:srgbClr val="009DEB"/>
    <a:srgbClr val="0034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08AFBC-771F-46A7-946D-C1D3DFC18BEB}" v="25" dt="2023-07-31T08:17:39.9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0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onika Zápotocká" userId="1e5df2ec-d366-4b89-9c9c-77051e4bc759" providerId="ADAL" clId="{2D08AFBC-771F-46A7-946D-C1D3DFC18BEB}"/>
    <pc:docChg chg="undo custSel addSld delSld modSld sldOrd">
      <pc:chgData name="Veronika Zápotocká" userId="1e5df2ec-d366-4b89-9c9c-77051e4bc759" providerId="ADAL" clId="{2D08AFBC-771F-46A7-946D-C1D3DFC18BEB}" dt="2023-07-31T08:17:50.220" v="2266" actId="1076"/>
      <pc:docMkLst>
        <pc:docMk/>
      </pc:docMkLst>
      <pc:sldChg chg="addSp delSp modSp mod">
        <pc:chgData name="Veronika Zápotocká" userId="1e5df2ec-d366-4b89-9c9c-77051e4bc759" providerId="ADAL" clId="{2D08AFBC-771F-46A7-946D-C1D3DFC18BEB}" dt="2023-07-31T08:17:50.220" v="2266" actId="1076"/>
        <pc:sldMkLst>
          <pc:docMk/>
          <pc:sldMk cId="3004866039" sldId="298"/>
        </pc:sldMkLst>
        <pc:spChg chg="mod">
          <ac:chgData name="Veronika Zápotocká" userId="1e5df2ec-d366-4b89-9c9c-77051e4bc759" providerId="ADAL" clId="{2D08AFBC-771F-46A7-946D-C1D3DFC18BEB}" dt="2023-07-31T08:17:50.220" v="2266" actId="1076"/>
          <ac:spMkLst>
            <pc:docMk/>
            <pc:sldMk cId="3004866039" sldId="298"/>
            <ac:spMk id="5" creationId="{00000000-0000-0000-0000-000000000000}"/>
          </ac:spMkLst>
        </pc:spChg>
        <pc:spChg chg="mod">
          <ac:chgData name="Veronika Zápotocká" userId="1e5df2ec-d366-4b89-9c9c-77051e4bc759" providerId="ADAL" clId="{2D08AFBC-771F-46A7-946D-C1D3DFC18BEB}" dt="2023-07-31T08:17:49.232" v="2265" actId="20577"/>
          <ac:spMkLst>
            <pc:docMk/>
            <pc:sldMk cId="3004866039" sldId="298"/>
            <ac:spMk id="7" creationId="{00000000-0000-0000-0000-000000000000}"/>
          </ac:spMkLst>
        </pc:spChg>
        <pc:picChg chg="del">
          <ac:chgData name="Veronika Zápotocká" userId="1e5df2ec-d366-4b89-9c9c-77051e4bc759" providerId="ADAL" clId="{2D08AFBC-771F-46A7-946D-C1D3DFC18BEB}" dt="2023-07-31T08:16:56.095" v="2247" actId="478"/>
          <ac:picMkLst>
            <pc:docMk/>
            <pc:sldMk cId="3004866039" sldId="298"/>
            <ac:picMk id="2" creationId="{CF3123B0-DEB5-4481-AC9C-7E83E33E3856}"/>
          </ac:picMkLst>
        </pc:picChg>
        <pc:picChg chg="del mod">
          <ac:chgData name="Veronika Zápotocká" userId="1e5df2ec-d366-4b89-9c9c-77051e4bc759" providerId="ADAL" clId="{2D08AFBC-771F-46A7-946D-C1D3DFC18BEB}" dt="2023-07-31T08:17:34.646" v="2250" actId="478"/>
          <ac:picMkLst>
            <pc:docMk/>
            <pc:sldMk cId="3004866039" sldId="298"/>
            <ac:picMk id="4" creationId="{3763336E-5F99-4D12-9446-90B1B549CB6D}"/>
          </ac:picMkLst>
        </pc:picChg>
        <pc:picChg chg="add mod">
          <ac:chgData name="Veronika Zápotocká" userId="1e5df2ec-d366-4b89-9c9c-77051e4bc759" providerId="ADAL" clId="{2D08AFBC-771F-46A7-946D-C1D3DFC18BEB}" dt="2023-07-31T08:17:39.967" v="2252" actId="1076"/>
          <ac:picMkLst>
            <pc:docMk/>
            <pc:sldMk cId="3004866039" sldId="298"/>
            <ac:picMk id="1026" creationId="{70863C02-C926-FD19-EA70-AF071859D587}"/>
          </ac:picMkLst>
        </pc:picChg>
      </pc:sldChg>
      <pc:sldChg chg="addSp delSp modSp mod">
        <pc:chgData name="Veronika Zápotocká" userId="1e5df2ec-d366-4b89-9c9c-77051e4bc759" providerId="ADAL" clId="{2D08AFBC-771F-46A7-946D-C1D3DFC18BEB}" dt="2023-07-31T08:10:36.357" v="2221" actId="1076"/>
        <pc:sldMkLst>
          <pc:docMk/>
          <pc:sldMk cId="1432483248" sldId="308"/>
        </pc:sldMkLst>
        <pc:spChg chg="mod">
          <ac:chgData name="Veronika Zápotocká" userId="1e5df2ec-d366-4b89-9c9c-77051e4bc759" providerId="ADAL" clId="{2D08AFBC-771F-46A7-946D-C1D3DFC18BEB}" dt="2023-07-31T07:18:20.490" v="24" actId="207"/>
          <ac:spMkLst>
            <pc:docMk/>
            <pc:sldMk cId="1432483248" sldId="308"/>
            <ac:spMk id="2" creationId="{729B795E-47F1-B785-317B-B1A2CF553309}"/>
          </ac:spMkLst>
        </pc:spChg>
        <pc:spChg chg="add del mod">
          <ac:chgData name="Veronika Zápotocká" userId="1e5df2ec-d366-4b89-9c9c-77051e4bc759" providerId="ADAL" clId="{2D08AFBC-771F-46A7-946D-C1D3DFC18BEB}" dt="2023-07-31T07:15:12.869" v="5"/>
          <ac:spMkLst>
            <pc:docMk/>
            <pc:sldMk cId="1432483248" sldId="308"/>
            <ac:spMk id="3" creationId="{C03523D5-68B6-61BB-87F9-2CC8B35A41FA}"/>
          </ac:spMkLst>
        </pc:spChg>
        <pc:spChg chg="add del mod">
          <ac:chgData name="Veronika Zápotocká" userId="1e5df2ec-d366-4b89-9c9c-77051e4bc759" providerId="ADAL" clId="{2D08AFBC-771F-46A7-946D-C1D3DFC18BEB}" dt="2023-07-31T07:15:12.003" v="4"/>
          <ac:spMkLst>
            <pc:docMk/>
            <pc:sldMk cId="1432483248" sldId="308"/>
            <ac:spMk id="4" creationId="{8253E50B-2FAB-3833-15DB-0C0F2ACD0AAF}"/>
          </ac:spMkLst>
        </pc:spChg>
        <pc:spChg chg="mod">
          <ac:chgData name="Veronika Zápotocká" userId="1e5df2ec-d366-4b89-9c9c-77051e4bc759" providerId="ADAL" clId="{2D08AFBC-771F-46A7-946D-C1D3DFC18BEB}" dt="2023-07-31T07:18:08.617" v="23" actId="207"/>
          <ac:spMkLst>
            <pc:docMk/>
            <pc:sldMk cId="1432483248" sldId="308"/>
            <ac:spMk id="7" creationId="{00000000-0000-0000-0000-000000000000}"/>
          </ac:spMkLst>
        </pc:spChg>
        <pc:spChg chg="mod">
          <ac:chgData name="Veronika Zápotocká" userId="1e5df2ec-d366-4b89-9c9c-77051e4bc759" providerId="ADAL" clId="{2D08AFBC-771F-46A7-946D-C1D3DFC18BEB}" dt="2023-07-31T08:10:36.357" v="2221" actId="1076"/>
          <ac:spMkLst>
            <pc:docMk/>
            <pc:sldMk cId="1432483248" sldId="308"/>
            <ac:spMk id="8" creationId="{00000000-0000-0000-0000-000000000000}"/>
          </ac:spMkLst>
        </pc:spChg>
      </pc:sldChg>
      <pc:sldChg chg="del">
        <pc:chgData name="Veronika Zápotocká" userId="1e5df2ec-d366-4b89-9c9c-77051e4bc759" providerId="ADAL" clId="{2D08AFBC-771F-46A7-946D-C1D3DFC18BEB}" dt="2023-07-31T08:04:40.856" v="2193" actId="2696"/>
        <pc:sldMkLst>
          <pc:docMk/>
          <pc:sldMk cId="109568855" sldId="328"/>
        </pc:sldMkLst>
      </pc:sldChg>
      <pc:sldChg chg="addSp delSp modSp new del mod">
        <pc:chgData name="Veronika Zápotocká" userId="1e5df2ec-d366-4b89-9c9c-77051e4bc759" providerId="ADAL" clId="{2D08AFBC-771F-46A7-946D-C1D3DFC18BEB}" dt="2023-07-31T08:05:02.143" v="2197" actId="2696"/>
        <pc:sldMkLst>
          <pc:docMk/>
          <pc:sldMk cId="1524849583" sldId="329"/>
        </pc:sldMkLst>
        <pc:spChg chg="add mod ord">
          <ac:chgData name="Veronika Zápotocká" userId="1e5df2ec-d366-4b89-9c9c-77051e4bc759" providerId="ADAL" clId="{2D08AFBC-771F-46A7-946D-C1D3DFC18BEB}" dt="2023-07-31T07:40:53.149" v="996" actId="1076"/>
          <ac:spMkLst>
            <pc:docMk/>
            <pc:sldMk cId="1524849583" sldId="329"/>
            <ac:spMk id="2" creationId="{5A47840E-9D23-8B58-A0F4-91AC76FC01DB}"/>
          </ac:spMkLst>
        </pc:spChg>
        <pc:spChg chg="add mod">
          <ac:chgData name="Veronika Zápotocká" userId="1e5df2ec-d366-4b89-9c9c-77051e4bc759" providerId="ADAL" clId="{2D08AFBC-771F-46A7-946D-C1D3DFC18BEB}" dt="2023-07-31T07:40:24.438" v="990" actId="1076"/>
          <ac:spMkLst>
            <pc:docMk/>
            <pc:sldMk cId="1524849583" sldId="329"/>
            <ac:spMk id="3" creationId="{88237840-2E98-F398-5CB5-ADF34B1095C7}"/>
          </ac:spMkLst>
        </pc:spChg>
        <pc:spChg chg="add mod">
          <ac:chgData name="Veronika Zápotocká" userId="1e5df2ec-d366-4b89-9c9c-77051e4bc759" providerId="ADAL" clId="{2D08AFBC-771F-46A7-946D-C1D3DFC18BEB}" dt="2023-07-31T07:16:13.396" v="11"/>
          <ac:spMkLst>
            <pc:docMk/>
            <pc:sldMk cId="1524849583" sldId="329"/>
            <ac:spMk id="4" creationId="{2024F2C1-50D8-2847-564D-702FF12ADAEC}"/>
          </ac:spMkLst>
        </pc:spChg>
        <pc:spChg chg="add del mod">
          <ac:chgData name="Veronika Zápotocká" userId="1e5df2ec-d366-4b89-9c9c-77051e4bc759" providerId="ADAL" clId="{2D08AFBC-771F-46A7-946D-C1D3DFC18BEB}" dt="2023-07-31T07:42:17.425" v="1005"/>
          <ac:spMkLst>
            <pc:docMk/>
            <pc:sldMk cId="1524849583" sldId="329"/>
            <ac:spMk id="5" creationId="{6F2FE8BB-0A35-C726-99B3-882D5821EB43}"/>
          </ac:spMkLst>
        </pc:spChg>
        <pc:spChg chg="add del mod">
          <ac:chgData name="Veronika Zápotocká" userId="1e5df2ec-d366-4b89-9c9c-77051e4bc759" providerId="ADAL" clId="{2D08AFBC-771F-46A7-946D-C1D3DFC18BEB}" dt="2023-07-31T07:16:38.122" v="15" actId="478"/>
          <ac:spMkLst>
            <pc:docMk/>
            <pc:sldMk cId="1524849583" sldId="329"/>
            <ac:spMk id="6" creationId="{D889E45B-553B-47E2-8EBF-976B8BFE1D56}"/>
          </ac:spMkLst>
        </pc:spChg>
        <pc:spChg chg="add del mod">
          <ac:chgData name="Veronika Zápotocká" userId="1e5df2ec-d366-4b89-9c9c-77051e4bc759" providerId="ADAL" clId="{2D08AFBC-771F-46A7-946D-C1D3DFC18BEB}" dt="2023-07-31T07:42:20.560" v="1006" actId="478"/>
          <ac:spMkLst>
            <pc:docMk/>
            <pc:sldMk cId="1524849583" sldId="329"/>
            <ac:spMk id="7" creationId="{43048391-D2AD-8A89-2574-D40F7226D27A}"/>
          </ac:spMkLst>
        </pc:spChg>
        <pc:spChg chg="add del mod">
          <ac:chgData name="Veronika Zápotocká" userId="1e5df2ec-d366-4b89-9c9c-77051e4bc759" providerId="ADAL" clId="{2D08AFBC-771F-46A7-946D-C1D3DFC18BEB}" dt="2023-07-31T07:42:26.570" v="1008" actId="478"/>
          <ac:spMkLst>
            <pc:docMk/>
            <pc:sldMk cId="1524849583" sldId="329"/>
            <ac:spMk id="8" creationId="{27E34C04-5E68-FD57-C6C8-1DEC371F7508}"/>
          </ac:spMkLst>
        </pc:spChg>
        <pc:spChg chg="add mod">
          <ac:chgData name="Veronika Zápotocká" userId="1e5df2ec-d366-4b89-9c9c-77051e4bc759" providerId="ADAL" clId="{2D08AFBC-771F-46A7-946D-C1D3DFC18BEB}" dt="2023-07-31T07:42:41.044" v="1010" actId="123"/>
          <ac:spMkLst>
            <pc:docMk/>
            <pc:sldMk cId="1524849583" sldId="329"/>
            <ac:spMk id="9" creationId="{23EB9D64-F23D-10A0-7467-0F0818A88039}"/>
          </ac:spMkLst>
        </pc:spChg>
        <pc:spChg chg="add del mod">
          <ac:chgData name="Veronika Zápotocká" userId="1e5df2ec-d366-4b89-9c9c-77051e4bc759" providerId="ADAL" clId="{2D08AFBC-771F-46A7-946D-C1D3DFC18BEB}" dt="2023-07-31T07:42:17.424" v="1003" actId="478"/>
          <ac:spMkLst>
            <pc:docMk/>
            <pc:sldMk cId="1524849583" sldId="329"/>
            <ac:spMk id="10" creationId="{68F3E5E1-77C7-F80A-F9EE-AA80D12F84E2}"/>
          </ac:spMkLst>
        </pc:spChg>
        <pc:spChg chg="add del mod">
          <ac:chgData name="Veronika Zápotocká" userId="1e5df2ec-d366-4b89-9c9c-77051e4bc759" providerId="ADAL" clId="{2D08AFBC-771F-46A7-946D-C1D3DFC18BEB}" dt="2023-07-31T07:42:24.024" v="1007" actId="478"/>
          <ac:spMkLst>
            <pc:docMk/>
            <pc:sldMk cId="1524849583" sldId="329"/>
            <ac:spMk id="11" creationId="{9C4FD08B-1127-2B6E-F465-3860E82A08FB}"/>
          </ac:spMkLst>
        </pc:spChg>
        <pc:spChg chg="add del mod">
          <ac:chgData name="Veronika Zápotocká" userId="1e5df2ec-d366-4b89-9c9c-77051e4bc759" providerId="ADAL" clId="{2D08AFBC-771F-46A7-946D-C1D3DFC18BEB}" dt="2023-07-31T07:42:28.683" v="1009" actId="478"/>
          <ac:spMkLst>
            <pc:docMk/>
            <pc:sldMk cId="1524849583" sldId="329"/>
            <ac:spMk id="12" creationId="{B1E070DF-FCD7-13E9-71C5-055C82585416}"/>
          </ac:spMkLst>
        </pc:spChg>
      </pc:sldChg>
      <pc:sldChg chg="addSp modSp new mod">
        <pc:chgData name="Veronika Zápotocká" userId="1e5df2ec-d366-4b89-9c9c-77051e4bc759" providerId="ADAL" clId="{2D08AFBC-771F-46A7-946D-C1D3DFC18BEB}" dt="2023-07-31T07:44:54.291" v="1030" actId="14100"/>
        <pc:sldMkLst>
          <pc:docMk/>
          <pc:sldMk cId="4185305976" sldId="330"/>
        </pc:sldMkLst>
        <pc:spChg chg="add mod ord">
          <ac:chgData name="Veronika Zápotocká" userId="1e5df2ec-d366-4b89-9c9c-77051e4bc759" providerId="ADAL" clId="{2D08AFBC-771F-46A7-946D-C1D3DFC18BEB}" dt="2023-07-31T07:39:35.624" v="977" actId="1076"/>
          <ac:spMkLst>
            <pc:docMk/>
            <pc:sldMk cId="4185305976" sldId="330"/>
            <ac:spMk id="4" creationId="{5588906F-6783-9651-DC7D-65C90A9FF2AC}"/>
          </ac:spMkLst>
        </pc:spChg>
        <pc:picChg chg="add mod">
          <ac:chgData name="Veronika Zápotocká" userId="1e5df2ec-d366-4b89-9c9c-77051e4bc759" providerId="ADAL" clId="{2D08AFBC-771F-46A7-946D-C1D3DFC18BEB}" dt="2023-07-31T07:44:54.291" v="1030" actId="14100"/>
          <ac:picMkLst>
            <pc:docMk/>
            <pc:sldMk cId="4185305976" sldId="330"/>
            <ac:picMk id="3" creationId="{02074FDE-8085-1DFA-D734-3915BA83D987}"/>
          </ac:picMkLst>
        </pc:picChg>
      </pc:sldChg>
      <pc:sldChg chg="addSp delSp modSp add mod ord">
        <pc:chgData name="Veronika Zápotocká" userId="1e5df2ec-d366-4b89-9c9c-77051e4bc759" providerId="ADAL" clId="{2D08AFBC-771F-46A7-946D-C1D3DFC18BEB}" dt="2023-07-31T08:16:20.385" v="2244" actId="123"/>
        <pc:sldMkLst>
          <pc:docMk/>
          <pc:sldMk cId="365254153" sldId="331"/>
        </pc:sldMkLst>
        <pc:spChg chg="del mod">
          <ac:chgData name="Veronika Zápotocká" userId="1e5df2ec-d366-4b89-9c9c-77051e4bc759" providerId="ADAL" clId="{2D08AFBC-771F-46A7-946D-C1D3DFC18BEB}" dt="2023-07-31T08:09:29.278" v="2220"/>
          <ac:spMkLst>
            <pc:docMk/>
            <pc:sldMk cId="365254153" sldId="331"/>
            <ac:spMk id="3" creationId="{88237840-2E98-F398-5CB5-ADF34B1095C7}"/>
          </ac:spMkLst>
        </pc:spChg>
        <pc:spChg chg="mod">
          <ac:chgData name="Veronika Zápotocká" userId="1e5df2ec-d366-4b89-9c9c-77051e4bc759" providerId="ADAL" clId="{2D08AFBC-771F-46A7-946D-C1D3DFC18BEB}" dt="2023-07-31T08:01:28.170" v="1810" actId="1076"/>
          <ac:spMkLst>
            <pc:docMk/>
            <pc:sldMk cId="365254153" sldId="331"/>
            <ac:spMk id="5" creationId="{6F2FE8BB-0A35-C726-99B3-882D5821EB43}"/>
          </ac:spMkLst>
        </pc:spChg>
        <pc:spChg chg="add mod">
          <ac:chgData name="Veronika Zápotocká" userId="1e5df2ec-d366-4b89-9c9c-77051e4bc759" providerId="ADAL" clId="{2D08AFBC-771F-46A7-946D-C1D3DFC18BEB}" dt="2023-07-31T08:02:01.437" v="1813" actId="1076"/>
          <ac:spMkLst>
            <pc:docMk/>
            <pc:sldMk cId="365254153" sldId="331"/>
            <ac:spMk id="6" creationId="{2B927E5D-9008-B103-CC7E-C0403AEFEE53}"/>
          </ac:spMkLst>
        </pc:spChg>
        <pc:spChg chg="del">
          <ac:chgData name="Veronika Zápotocká" userId="1e5df2ec-d366-4b89-9c9c-77051e4bc759" providerId="ADAL" clId="{2D08AFBC-771F-46A7-946D-C1D3DFC18BEB}" dt="2023-07-31T07:43:23.181" v="1016" actId="478"/>
          <ac:spMkLst>
            <pc:docMk/>
            <pc:sldMk cId="365254153" sldId="331"/>
            <ac:spMk id="7" creationId="{43048391-D2AD-8A89-2574-D40F7226D27A}"/>
          </ac:spMkLst>
        </pc:spChg>
        <pc:spChg chg="del">
          <ac:chgData name="Veronika Zápotocká" userId="1e5df2ec-d366-4b89-9c9c-77051e4bc759" providerId="ADAL" clId="{2D08AFBC-771F-46A7-946D-C1D3DFC18BEB}" dt="2023-07-31T07:43:28.278" v="1018" actId="478"/>
          <ac:spMkLst>
            <pc:docMk/>
            <pc:sldMk cId="365254153" sldId="331"/>
            <ac:spMk id="8" creationId="{27E34C04-5E68-FD57-C6C8-1DEC371F7508}"/>
          </ac:spMkLst>
        </pc:spChg>
        <pc:spChg chg="mod">
          <ac:chgData name="Veronika Zápotocká" userId="1e5df2ec-d366-4b89-9c9c-77051e4bc759" providerId="ADAL" clId="{2D08AFBC-771F-46A7-946D-C1D3DFC18BEB}" dt="2023-07-31T07:43:51.563" v="1024" actId="123"/>
          <ac:spMkLst>
            <pc:docMk/>
            <pc:sldMk cId="365254153" sldId="331"/>
            <ac:spMk id="9" creationId="{23EB9D64-F23D-10A0-7467-0F0818A88039}"/>
          </ac:spMkLst>
        </pc:spChg>
        <pc:spChg chg="mod">
          <ac:chgData name="Veronika Zápotocká" userId="1e5df2ec-d366-4b89-9c9c-77051e4bc759" providerId="ADAL" clId="{2D08AFBC-771F-46A7-946D-C1D3DFC18BEB}" dt="2023-07-31T08:16:12.906" v="2242" actId="123"/>
          <ac:spMkLst>
            <pc:docMk/>
            <pc:sldMk cId="365254153" sldId="331"/>
            <ac:spMk id="10" creationId="{68F3E5E1-77C7-F80A-F9EE-AA80D12F84E2}"/>
          </ac:spMkLst>
        </pc:spChg>
        <pc:spChg chg="del">
          <ac:chgData name="Veronika Zápotocká" userId="1e5df2ec-d366-4b89-9c9c-77051e4bc759" providerId="ADAL" clId="{2D08AFBC-771F-46A7-946D-C1D3DFC18BEB}" dt="2023-07-31T07:43:25.505" v="1017" actId="478"/>
          <ac:spMkLst>
            <pc:docMk/>
            <pc:sldMk cId="365254153" sldId="331"/>
            <ac:spMk id="11" creationId="{9C4FD08B-1127-2B6E-F465-3860E82A08FB}"/>
          </ac:spMkLst>
        </pc:spChg>
        <pc:spChg chg="del">
          <ac:chgData name="Veronika Zápotocká" userId="1e5df2ec-d366-4b89-9c9c-77051e4bc759" providerId="ADAL" clId="{2D08AFBC-771F-46A7-946D-C1D3DFC18BEB}" dt="2023-07-31T07:43:30.212" v="1019" actId="478"/>
          <ac:spMkLst>
            <pc:docMk/>
            <pc:sldMk cId="365254153" sldId="331"/>
            <ac:spMk id="12" creationId="{B1E070DF-FCD7-13E9-71C5-055C82585416}"/>
          </ac:spMkLst>
        </pc:spChg>
        <pc:spChg chg="add mod">
          <ac:chgData name="Veronika Zápotocká" userId="1e5df2ec-d366-4b89-9c9c-77051e4bc759" providerId="ADAL" clId="{2D08AFBC-771F-46A7-946D-C1D3DFC18BEB}" dt="2023-07-31T08:16:20.385" v="2244" actId="123"/>
          <ac:spMkLst>
            <pc:docMk/>
            <pc:sldMk cId="365254153" sldId="331"/>
            <ac:spMk id="13" creationId="{10DA5253-3428-A766-DDC6-D747776D3173}"/>
          </ac:spMkLst>
        </pc:spChg>
        <pc:spChg chg="add del mod">
          <ac:chgData name="Veronika Zápotocká" userId="1e5df2ec-d366-4b89-9c9c-77051e4bc759" providerId="ADAL" clId="{2D08AFBC-771F-46A7-946D-C1D3DFC18BEB}" dt="2023-07-31T08:10:54.903" v="2224" actId="478"/>
          <ac:spMkLst>
            <pc:docMk/>
            <pc:sldMk cId="365254153" sldId="331"/>
            <ac:spMk id="14" creationId="{483B78FA-5DD7-8CDD-2AC7-52BE7ADEA0C4}"/>
          </ac:spMkLst>
        </pc:spChg>
        <pc:spChg chg="add mod">
          <ac:chgData name="Veronika Zápotocká" userId="1e5df2ec-d366-4b89-9c9c-77051e4bc759" providerId="ADAL" clId="{2D08AFBC-771F-46A7-946D-C1D3DFC18BEB}" dt="2023-07-31T08:11:24.177" v="2230" actId="122"/>
          <ac:spMkLst>
            <pc:docMk/>
            <pc:sldMk cId="365254153" sldId="331"/>
            <ac:spMk id="15" creationId="{9AF44F53-E778-F131-D77C-821A9E6A311A}"/>
          </ac:spMkLst>
        </pc:spChg>
      </pc:sldChg>
      <pc:sldChg chg="modSp add del mod ord">
        <pc:chgData name="Veronika Zápotocká" userId="1e5df2ec-d366-4b89-9c9c-77051e4bc759" providerId="ADAL" clId="{2D08AFBC-771F-46A7-946D-C1D3DFC18BEB}" dt="2023-07-31T08:04:46.363" v="2194" actId="2696"/>
        <pc:sldMkLst>
          <pc:docMk/>
          <pc:sldMk cId="4268763669" sldId="332"/>
        </pc:sldMkLst>
        <pc:spChg chg="mod">
          <ac:chgData name="Veronika Zápotocká" userId="1e5df2ec-d366-4b89-9c9c-77051e4bc759" providerId="ADAL" clId="{2D08AFBC-771F-46A7-946D-C1D3DFC18BEB}" dt="2023-07-31T08:02:09.560" v="1814" actId="1076"/>
          <ac:spMkLst>
            <pc:docMk/>
            <pc:sldMk cId="4268763669" sldId="332"/>
            <ac:spMk id="11" creationId="{9C4FD08B-1127-2B6E-F465-3860E82A08FB}"/>
          </ac:spMkLst>
        </pc:spChg>
      </pc:sldChg>
      <pc:sldChg chg="addSp modSp new mod">
        <pc:chgData name="Veronika Zápotocká" userId="1e5df2ec-d366-4b89-9c9c-77051e4bc759" providerId="ADAL" clId="{2D08AFBC-771F-46A7-946D-C1D3DFC18BEB}" dt="2023-07-31T08:14:33.167" v="2241" actId="20577"/>
        <pc:sldMkLst>
          <pc:docMk/>
          <pc:sldMk cId="3207684236" sldId="333"/>
        </pc:sldMkLst>
        <pc:spChg chg="add mod ord">
          <ac:chgData name="Veronika Zápotocká" userId="1e5df2ec-d366-4b89-9c9c-77051e4bc759" providerId="ADAL" clId="{2D08AFBC-771F-46A7-946D-C1D3DFC18BEB}" dt="2023-07-31T08:13:54.101" v="2234"/>
          <ac:spMkLst>
            <pc:docMk/>
            <pc:sldMk cId="3207684236" sldId="333"/>
            <ac:spMk id="4" creationId="{D755E8B8-82BC-636E-84E1-3F14CE121CFE}"/>
          </ac:spMkLst>
        </pc:spChg>
        <pc:spChg chg="add mod">
          <ac:chgData name="Veronika Zápotocká" userId="1e5df2ec-d366-4b89-9c9c-77051e4bc759" providerId="ADAL" clId="{2D08AFBC-771F-46A7-946D-C1D3DFC18BEB}" dt="2023-07-31T08:14:33.167" v="2241" actId="20577"/>
          <ac:spMkLst>
            <pc:docMk/>
            <pc:sldMk cId="3207684236" sldId="333"/>
            <ac:spMk id="5" creationId="{6EB38577-F164-28F4-260F-22E13E5A49BA}"/>
          </ac:spMkLst>
        </pc:spChg>
        <pc:picChg chg="add mod modCrop">
          <ac:chgData name="Veronika Zápotocká" userId="1e5df2ec-d366-4b89-9c9c-77051e4bc759" providerId="ADAL" clId="{2D08AFBC-771F-46A7-946D-C1D3DFC18BEB}" dt="2023-07-31T08:13:51.317" v="2233" actId="1076"/>
          <ac:picMkLst>
            <pc:docMk/>
            <pc:sldMk cId="3207684236" sldId="333"/>
            <ac:picMk id="3" creationId="{A256B2CA-07F1-C44C-9A7F-135D29A5C2D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5F20C-A67D-4F2F-AAB2-83CBB4F80F36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A83F8D-B200-48E3-9BB7-8D61560478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9928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392ACB-D41C-4FFB-AD55-88DDA791FC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E54AFB7-0D9E-4223-BDD0-5159F30D67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D2B5375-BA1B-46F3-B0D7-CD8B31FC2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271-4F5B-4BAD-AC0D-B761306B4517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92D6345-2879-448B-9C41-E9A096DD7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82CA000-EA02-412F-9B19-F155358E7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3F1B-F13A-4ED6-A171-02FACC453E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728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124B58-8836-49F6-B4CA-E88090D8D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688873F-9438-49A8-98C7-14E0B6F0B7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CADAD74-F73A-4A20-8F4A-E7D3E2DF3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271-4F5B-4BAD-AC0D-B761306B4517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2403D5A-7A36-44F9-9ACC-66ED49970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F9D3D92-8B72-4130-B759-6630FB73D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3F1B-F13A-4ED6-A171-02FACC453E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726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E6CE929A-6608-40EF-879C-C651BB536A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08FFA93-D9FF-41DC-9A99-00C2697C4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FFD4B2F-28A4-4266-B1E3-CA6F1A8AF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271-4F5B-4BAD-AC0D-B761306B4517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55FE0F9-0C17-478D-8AFA-BFE49A179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2C47940-A8D3-4C58-BDAE-AADE69651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3F1B-F13A-4ED6-A171-02FACC453E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507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CB2101-D9A9-4703-A675-1ADCF1FEF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8041EF8-BCDB-41B6-8602-CAF682C63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1E41E26-94D1-42FE-B7EE-3517625F7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271-4F5B-4BAD-AC0D-B761306B4517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AEB35B7-9BB2-40E1-9F06-72738CDF6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09A7BF1-3086-4BC1-9466-1CB9626C4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3F1B-F13A-4ED6-A171-02FACC453E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6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A5CA2F-27F2-4C86-84B7-0FCA4CEDD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F87C1E6-2CCE-4A0D-8338-DF0AA3F87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5FA9A34-34C2-45F2-80EE-0F0476BED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271-4F5B-4BAD-AC0D-B761306B4517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79177E0-6AD4-4AC1-9D6D-5407A73F9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2B0BBB0-65D8-4616-912E-EBEEF7F4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3F1B-F13A-4ED6-A171-02FACC453E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2786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6590A7-7E2E-43B5-AF54-ABDE2FF8D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FCECD89-5912-4A60-A9F6-E9EE8B3FBA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C74A531-6A69-4AD7-913E-A9F6AD4001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90E8AF-EA21-414A-AF07-C5AE25901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271-4F5B-4BAD-AC0D-B761306B4517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732F15B-66B4-4BCD-8F70-661282B00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34DEC65-1B02-45A1-81CD-768D1E445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3F1B-F13A-4ED6-A171-02FACC453E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3522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02D487-77D3-4F76-8333-1D41685BA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BDF003B-CBFC-4AC9-A095-EE7503DF0D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F8E8A1E-9DE0-4B12-94D3-92D808C0AB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1E8AD743-7093-4F02-8406-67D614D79C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09F9661-44B8-4996-8C4A-830E082491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6B39E09A-7D24-4115-AD67-B971D50AE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271-4F5B-4BAD-AC0D-B761306B4517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76E50893-4750-4ADC-B517-6B9A226BC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EAF9E1AE-6DD7-4840-B8BF-2EE7F6BB8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3F1B-F13A-4ED6-A171-02FACC453E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1791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EF8123-44D0-47AF-8D28-639B41CD2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F57C4967-9089-479E-AFD0-F6B521A97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271-4F5B-4BAD-AC0D-B761306B4517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37F615D-FE16-4A11-8F45-6CB342C3B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F8BC439-0A41-4C23-94F7-04AFF56A5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3F1B-F13A-4ED6-A171-02FACC453E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5634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151764BC-C68A-4C64-931C-F3EF13A04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271-4F5B-4BAD-AC0D-B761306B4517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3C99AC3E-E040-46FC-B0D0-28D5AEBF3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1DF1D21-066C-44A9-A57F-EDE2818F0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3F1B-F13A-4ED6-A171-02FACC453E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111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FFF8B1-F9F0-4FC9-8D02-80AC1DF84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8AC9B6-BB74-4004-AF00-CC0E2901C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2C1DBED-30DA-45CD-B7B6-019AF33C74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748F826-941F-44F5-9B92-2964DA68B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271-4F5B-4BAD-AC0D-B761306B4517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51D09-F67D-4DE6-A401-F82D40231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E464F0B-A657-499A-9516-FD7D90F66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3F1B-F13A-4ED6-A171-02FACC453E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7031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BFA067-288C-4F53-BA1D-89563C39A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EF3BEE66-B117-4188-ABCC-4FC888F3C1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B3FD0EA-1907-48F0-87A4-5C805144FA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7611C31-BDF7-4E50-8D19-4CD6902C6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271-4F5B-4BAD-AC0D-B761306B4517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F47D230-4EA7-48B2-BF35-04E5ECDEC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B678028-B8A8-49F5-947B-D52AEF45D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3F1B-F13A-4ED6-A171-02FACC453E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7522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06929FCD-ED07-47F7-B894-12419AE4A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67C3556-4ECC-4C59-BAA8-B03C181FC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655FB92-61F8-49C3-99EB-C155A220CF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D5271-4F5B-4BAD-AC0D-B761306B4517}" type="datetimeFigureOut">
              <a:rPr lang="cs-CZ" smtClean="0"/>
              <a:t>31.07.2023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CEE1C8B-6564-4A4B-845D-1AA164F589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09DCD2B-B785-4B60-A8EE-5824C9B74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B3F1B-F13A-4ED6-A171-02FACC453E1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7519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sinessillustrator.com/what-is-service-design-cartoon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635622"/>
            <a:ext cx="12192000" cy="623190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FDB4AEAA-6060-47F0-9FC2-58C5CD3C271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5601" y="102032"/>
            <a:ext cx="1077931" cy="370959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787140" y="1936162"/>
            <a:ext cx="59544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b="1" dirty="0">
                <a:solidFill>
                  <a:srgbClr val="C52A3A"/>
                </a:solidFill>
              </a:rPr>
              <a:t>KOMPETENČNÍ</a:t>
            </a:r>
            <a:endParaRPr lang="cs-CZ" b="1" dirty="0">
              <a:solidFill>
                <a:srgbClr val="C52A3A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787139" y="2812304"/>
            <a:ext cx="53600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b="1" dirty="0">
                <a:solidFill>
                  <a:srgbClr val="254E80"/>
                </a:solidFill>
              </a:rPr>
              <a:t>CENTRUM</a:t>
            </a:r>
            <a:endParaRPr lang="cs-CZ" b="1" dirty="0">
              <a:solidFill>
                <a:srgbClr val="254E8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38571" y="3920300"/>
            <a:ext cx="6857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>
                <a:solidFill>
                  <a:srgbClr val="254E80"/>
                </a:solidFill>
              </a:rPr>
              <a:t>Pomáháme projektům NPO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9936797" y="5607773"/>
            <a:ext cx="1637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dirty="0">
                <a:solidFill>
                  <a:srgbClr val="254E80"/>
                </a:solidFill>
              </a:rPr>
              <a:t>Červenec 2023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838571" y="5573816"/>
            <a:ext cx="2590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254E80"/>
                </a:solidFill>
              </a:rPr>
              <a:t>Veronika Zápotocká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0863C02-C926-FD19-EA70-AF071859D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888" y="63769"/>
            <a:ext cx="17811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866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1286"/>
            <a:ext cx="12192000" cy="3456000"/>
          </a:xfrm>
          <a:prstGeom prst="rect">
            <a:avLst/>
          </a:prstGeom>
          <a:solidFill>
            <a:srgbClr val="254E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254E80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3457286"/>
            <a:ext cx="12192000" cy="34560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787139" y="715501"/>
            <a:ext cx="109171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b="1" dirty="0">
                <a:solidFill>
                  <a:srgbClr val="F5F5F5"/>
                </a:solidFill>
              </a:rPr>
              <a:t>Ptáme se, abychom pomáhali</a:t>
            </a:r>
            <a:endParaRPr lang="cs-CZ" b="1" dirty="0">
              <a:solidFill>
                <a:srgbClr val="F5F5F5"/>
              </a:solidFill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729B795E-47F1-B785-317B-B1A2CF553309}"/>
              </a:ext>
            </a:extLst>
          </p:cNvPr>
          <p:cNvSpPr txBox="1"/>
          <p:nvPr/>
        </p:nvSpPr>
        <p:spPr>
          <a:xfrm>
            <a:off x="787139" y="4076004"/>
            <a:ext cx="108657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C52A3A"/>
                </a:solidFill>
              </a:rPr>
              <a:t>Informace od uživatelů jsou základem dobré služby.</a:t>
            </a:r>
          </a:p>
        </p:txBody>
      </p:sp>
    </p:spTree>
    <p:extLst>
      <p:ext uri="{BB962C8B-B14F-4D97-AF65-F5344CB8AC3E}">
        <p14:creationId xmlns:p14="http://schemas.microsoft.com/office/powerpoint/2010/main" val="1432483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A47840E-9D23-8B58-A0F4-91AC76FC01D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024F2C1-50D8-2847-564D-702FF12ADAEC}"/>
              </a:ext>
            </a:extLst>
          </p:cNvPr>
          <p:cNvSpPr txBox="1"/>
          <p:nvPr/>
        </p:nvSpPr>
        <p:spPr>
          <a:xfrm>
            <a:off x="990600" y="1610140"/>
            <a:ext cx="114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000" b="1" dirty="0">
                <a:solidFill>
                  <a:srgbClr val="C52A3A"/>
                </a:solidFill>
                <a:cs typeface="Arial" panose="020B0604020202020204" pitchFamily="34" charset="0"/>
              </a:rPr>
              <a:t>1</a:t>
            </a:r>
            <a:endParaRPr lang="cs-CZ" sz="800" b="1" dirty="0">
              <a:solidFill>
                <a:srgbClr val="C52A3A"/>
              </a:solidFill>
              <a:cs typeface="Arial" panose="020B0604020202020204" pitchFamily="34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F2FE8BB-0A35-C726-99B3-882D5821EB43}"/>
              </a:ext>
            </a:extLst>
          </p:cNvPr>
          <p:cNvSpPr txBox="1"/>
          <p:nvPr/>
        </p:nvSpPr>
        <p:spPr>
          <a:xfrm>
            <a:off x="990602" y="3264711"/>
            <a:ext cx="1142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000" b="1" dirty="0">
                <a:solidFill>
                  <a:srgbClr val="254E80"/>
                </a:solidFill>
                <a:cs typeface="Arial" panose="020B0604020202020204" pitchFamily="34" charset="0"/>
              </a:rPr>
              <a:t>2</a:t>
            </a:r>
            <a:endParaRPr lang="cs-CZ" sz="800" b="1" dirty="0">
              <a:solidFill>
                <a:srgbClr val="254E80"/>
              </a:solidFill>
              <a:cs typeface="Arial" panose="020B0604020202020204" pitchFamily="34" charset="0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23EB9D64-F23D-10A0-7467-0F0818A88039}"/>
              </a:ext>
            </a:extLst>
          </p:cNvPr>
          <p:cNvSpPr txBox="1"/>
          <p:nvPr/>
        </p:nvSpPr>
        <p:spPr>
          <a:xfrm>
            <a:off x="2133600" y="1748502"/>
            <a:ext cx="7480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>
                <a:solidFill>
                  <a:srgbClr val="254E80"/>
                </a:solidFill>
              </a:rPr>
              <a:t>Co je naše práce? Design služeb. </a:t>
            </a:r>
          </a:p>
          <a:p>
            <a:pPr algn="just"/>
            <a:r>
              <a:rPr lang="cs-CZ" dirty="0">
                <a:solidFill>
                  <a:srgbClr val="254E80"/>
                </a:solidFill>
              </a:rPr>
              <a:t>Design služeb přináší do vývoje služeb pohled uživatelů. Pomáháme úřadům vidět celkový obraz tak, jak jej vidí uživatelé i zaměstnanci, a navrhujeme změny, které podpoří kvalitu služeb a zjednoduší interakci mezi uživateli, zaměstnanci a organizací.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68F3E5E1-77C7-F80A-F9EE-AA80D12F84E2}"/>
              </a:ext>
            </a:extLst>
          </p:cNvPr>
          <p:cNvSpPr txBox="1"/>
          <p:nvPr/>
        </p:nvSpPr>
        <p:spPr>
          <a:xfrm>
            <a:off x="2133600" y="3364192"/>
            <a:ext cx="7480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>
                <a:solidFill>
                  <a:srgbClr val="C52A3A"/>
                </a:solidFill>
              </a:rPr>
              <a:t>Jak to děláme? Ptáme se uživatelů služeb, zaměstnanců, kteří službu zajišťují a dalších, kdo mají k tématu co říct. Zjišťujeme jejich potřeby, hledáme problémy a pak na ně hledáme řešení. Analyzujeme data a pak podle nich navrhujeme, jak stav zlepšit.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2B927E5D-9008-B103-CC7E-C0403AEFEE53}"/>
              </a:ext>
            </a:extLst>
          </p:cNvPr>
          <p:cNvSpPr txBox="1"/>
          <p:nvPr/>
        </p:nvSpPr>
        <p:spPr>
          <a:xfrm>
            <a:off x="990601" y="4919282"/>
            <a:ext cx="1142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000" b="1" dirty="0">
                <a:solidFill>
                  <a:srgbClr val="C52A3A"/>
                </a:solidFill>
                <a:cs typeface="Arial" panose="020B0604020202020204" pitchFamily="34" charset="0"/>
              </a:rPr>
              <a:t>3</a:t>
            </a:r>
            <a:endParaRPr lang="cs-CZ" sz="800" b="1" dirty="0">
              <a:solidFill>
                <a:srgbClr val="C52A3A"/>
              </a:solidFill>
              <a:cs typeface="Arial" panose="020B0604020202020204" pitchFamily="34" charset="0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10DA5253-3428-A766-DDC6-D747776D3173}"/>
              </a:ext>
            </a:extLst>
          </p:cNvPr>
          <p:cNvSpPr txBox="1"/>
          <p:nvPr/>
        </p:nvSpPr>
        <p:spPr>
          <a:xfrm>
            <a:off x="2133600" y="4905886"/>
            <a:ext cx="7480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>
                <a:solidFill>
                  <a:srgbClr val="254E80"/>
                </a:solidFill>
              </a:rPr>
              <a:t>Proč to děláme? Máme na to projekt. Pomáháme projektům v Národním plánu obnovy, v komponentě 1.1 a 1.2.</a:t>
            </a:r>
          </a:p>
          <a:p>
            <a:pPr algn="just"/>
            <a:r>
              <a:rPr lang="cs-CZ" dirty="0">
                <a:solidFill>
                  <a:srgbClr val="254E80"/>
                </a:solidFill>
              </a:rPr>
              <a:t>Jinak také kvůli tomu, abychom zlepšili veřejnou správu, která by měla myslet na své klienty a měla by umět reagovat na jejich potřeby.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9AF44F53-E778-F131-D77C-821A9E6A311A}"/>
              </a:ext>
            </a:extLst>
          </p:cNvPr>
          <p:cNvSpPr txBox="1"/>
          <p:nvPr/>
        </p:nvSpPr>
        <p:spPr>
          <a:xfrm>
            <a:off x="812669" y="417234"/>
            <a:ext cx="105666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b="1" dirty="0">
                <a:solidFill>
                  <a:srgbClr val="C52A3A"/>
                </a:solidFill>
              </a:rPr>
              <a:t>???</a:t>
            </a:r>
            <a:endParaRPr lang="cs-CZ" b="1" dirty="0">
              <a:solidFill>
                <a:srgbClr val="C52A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54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5588906F-6783-9651-DC7D-65C90A9FF2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02074FDE-8085-1DFA-D734-3915BA83D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0"/>
            <a:ext cx="8763000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305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D755E8B8-82BC-636E-84E1-3F14CE121CF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https://www.businessillustrator.com/what-is-service-design-cartoon/</a:t>
            </a:r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A256B2CA-07F1-C44C-9A7F-135D29A5C2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29" b="2069"/>
          <a:stretch/>
        </p:blipFill>
        <p:spPr>
          <a:xfrm>
            <a:off x="2366539" y="0"/>
            <a:ext cx="7105050" cy="5986955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6EB38577-F164-28F4-260F-22E13E5A49BA}"/>
              </a:ext>
            </a:extLst>
          </p:cNvPr>
          <p:cNvSpPr txBox="1"/>
          <p:nvPr/>
        </p:nvSpPr>
        <p:spPr>
          <a:xfrm>
            <a:off x="1594714" y="6077450"/>
            <a:ext cx="864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hlinkClick r:id="rId3"/>
              </a:rPr>
              <a:t>https://www.businessillustrator.com/what-is-service-design-cartoon/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07684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0"/>
            <a:ext cx="12192000" cy="3456000"/>
          </a:xfrm>
          <a:prstGeom prst="rect">
            <a:avLst/>
          </a:prstGeom>
          <a:solidFill>
            <a:srgbClr val="254E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3456000"/>
            <a:ext cx="12192000" cy="34560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sz="1800" dirty="0">
              <a:solidFill>
                <a:srgbClr val="254E80"/>
              </a:solidFill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1D51E7B8-CEF1-3DE7-1E3D-19F2B1D42AAA}"/>
              </a:ext>
            </a:extLst>
          </p:cNvPr>
          <p:cNvSpPr txBox="1"/>
          <p:nvPr/>
        </p:nvSpPr>
        <p:spPr>
          <a:xfrm>
            <a:off x="735941" y="3754775"/>
            <a:ext cx="53600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b="1" dirty="0">
                <a:solidFill>
                  <a:srgbClr val="254E80"/>
                </a:solidFill>
              </a:rPr>
              <a:t>Ozvěte se</a:t>
            </a:r>
            <a:endParaRPr lang="cs-CZ" b="1" dirty="0">
              <a:solidFill>
                <a:srgbClr val="254E80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91B8CBA-B78E-D401-4650-4AA78731B57A}"/>
              </a:ext>
            </a:extLst>
          </p:cNvPr>
          <p:cNvSpPr txBox="1"/>
          <p:nvPr/>
        </p:nvSpPr>
        <p:spPr>
          <a:xfrm>
            <a:off x="735941" y="4990096"/>
            <a:ext cx="10865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rgbClr val="254E80"/>
                </a:solidFill>
              </a:rPr>
              <a:t>veronika.zapotocka@dia.gov.cz</a:t>
            </a:r>
          </a:p>
          <a:p>
            <a:r>
              <a:rPr lang="cs-CZ" sz="2400" dirty="0">
                <a:solidFill>
                  <a:srgbClr val="254E80"/>
                </a:solidFill>
              </a:rPr>
              <a:t>603 190 820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DF095B0-34A8-3EDF-ABBD-D6A93AC57CEB}"/>
              </a:ext>
            </a:extLst>
          </p:cNvPr>
          <p:cNvSpPr txBox="1"/>
          <p:nvPr/>
        </p:nvSpPr>
        <p:spPr>
          <a:xfrm>
            <a:off x="735941" y="696204"/>
            <a:ext cx="109171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b="1" dirty="0">
                <a:solidFill>
                  <a:srgbClr val="F5F5F5"/>
                </a:solidFill>
              </a:rPr>
              <a:t>Potřebujete pomoct?</a:t>
            </a:r>
            <a:endParaRPr lang="cs-CZ" b="1" dirty="0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95106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4457</TotalTime>
  <Words>209</Words>
  <Application>Microsoft Office PowerPoint</Application>
  <PresentationFormat>Širokoúhlá obrazovka</PresentationFormat>
  <Paragraphs>22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RÝCOVÁ Markéta, Mgr.</dc:creator>
  <cp:lastModifiedBy>Veronika Zápotocká</cp:lastModifiedBy>
  <cp:revision>76</cp:revision>
  <dcterms:created xsi:type="dcterms:W3CDTF">2022-11-08T19:43:31Z</dcterms:created>
  <dcterms:modified xsi:type="dcterms:W3CDTF">2023-07-31T08:17:52Z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2023-04-03T10:05:44Z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5b6b85cd-44ef-4d66-86d4-603dd2160780</vt:lpwstr>
  </property>
  <property fmtid="{D5CDD505-2E9C-101B-9397-08002B2CF9AE}" pid="7" name="MSIP_Label_defa4170-0d19-0005-0004-bc88714345d2_ActionId">
    <vt:lpwstr>e95f6e95-afdd-4958-9773-899f861a799f</vt:lpwstr>
  </property>
  <property fmtid="{D5CDD505-2E9C-101B-9397-08002B2CF9AE}" pid="8" name="MSIP_Label_defa4170-0d19-0005-0004-bc88714345d2_ContentBits">
    <vt:lpwstr>0</vt:lpwstr>
  </property>
</Properties>
</file>