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41"/>
  </p:notesMasterIdLst>
  <p:sldIdLst>
    <p:sldId id="257" r:id="rId5"/>
    <p:sldId id="260" r:id="rId6"/>
    <p:sldId id="261" r:id="rId7"/>
    <p:sldId id="259" r:id="rId8"/>
    <p:sldId id="285" r:id="rId9"/>
    <p:sldId id="405" r:id="rId10"/>
    <p:sldId id="275" r:id="rId11"/>
    <p:sldId id="276" r:id="rId12"/>
    <p:sldId id="311" r:id="rId13"/>
    <p:sldId id="431" r:id="rId14"/>
    <p:sldId id="430" r:id="rId15"/>
    <p:sldId id="436" r:id="rId16"/>
    <p:sldId id="269" r:id="rId17"/>
    <p:sldId id="417" r:id="rId18"/>
    <p:sldId id="427" r:id="rId19"/>
    <p:sldId id="428" r:id="rId20"/>
    <p:sldId id="429" r:id="rId21"/>
    <p:sldId id="438" r:id="rId22"/>
    <p:sldId id="418" r:id="rId23"/>
    <p:sldId id="419" r:id="rId24"/>
    <p:sldId id="420" r:id="rId25"/>
    <p:sldId id="421" r:id="rId26"/>
    <p:sldId id="422" r:id="rId27"/>
    <p:sldId id="423" r:id="rId28"/>
    <p:sldId id="437" r:id="rId29"/>
    <p:sldId id="424" r:id="rId30"/>
    <p:sldId id="425" r:id="rId31"/>
    <p:sldId id="426" r:id="rId32"/>
    <p:sldId id="416" r:id="rId33"/>
    <p:sldId id="406" r:id="rId34"/>
    <p:sldId id="432" r:id="rId35"/>
    <p:sldId id="433" r:id="rId36"/>
    <p:sldId id="434" r:id="rId37"/>
    <p:sldId id="435" r:id="rId38"/>
    <p:sldId id="272" r:id="rId39"/>
    <p:sldId id="270" r:id="rId40"/>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FA3A31-FBA6-47AA-B1D7-6FDDD03457C7}" v="41" dt="2024-02-19T11:36:20.960"/>
  </p1510:revLst>
</p1510:revInfo>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0167" autoAdjust="0"/>
  </p:normalViewPr>
  <p:slideViewPr>
    <p:cSldViewPr snapToGrid="0">
      <p:cViewPr varScale="1">
        <p:scale>
          <a:sx n="65" d="100"/>
          <a:sy n="65" d="100"/>
        </p:scale>
        <p:origin x="936" y="6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6/11/relationships/changesInfo" Target="changesInfos/changesInfo1.xml"/><Relationship Id="rId20" Type="http://schemas.openxmlformats.org/officeDocument/2006/relationships/slide" Target="slides/slide16.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Šedivec Tomáš" userId="5859117d-4fed-45af-939e-a078bb4ea44f" providerId="ADAL" clId="{4EFA3A31-FBA6-47AA-B1D7-6FDDD03457C7}"/>
    <pc:docChg chg="undo redo custSel addSld delSld modSld sldOrd delMainMaster">
      <pc:chgData name="Šedivec Tomáš" userId="5859117d-4fed-45af-939e-a078bb4ea44f" providerId="ADAL" clId="{4EFA3A31-FBA6-47AA-B1D7-6FDDD03457C7}" dt="2024-02-19T11:50:14.731" v="3065" actId="20577"/>
      <pc:docMkLst>
        <pc:docMk/>
      </pc:docMkLst>
      <pc:sldChg chg="modSp mod">
        <pc:chgData name="Šedivec Tomáš" userId="5859117d-4fed-45af-939e-a078bb4ea44f" providerId="ADAL" clId="{4EFA3A31-FBA6-47AA-B1D7-6FDDD03457C7}" dt="2024-02-14T16:00:14.635" v="6" actId="20577"/>
        <pc:sldMkLst>
          <pc:docMk/>
          <pc:sldMk cId="2059693041" sldId="257"/>
        </pc:sldMkLst>
        <pc:spChg chg="mod">
          <ac:chgData name="Šedivec Tomáš" userId="5859117d-4fed-45af-939e-a078bb4ea44f" providerId="ADAL" clId="{4EFA3A31-FBA6-47AA-B1D7-6FDDD03457C7}" dt="2024-02-14T16:00:14.635" v="6" actId="20577"/>
          <ac:spMkLst>
            <pc:docMk/>
            <pc:sldMk cId="2059693041" sldId="257"/>
            <ac:spMk id="5" creationId="{00000000-0000-0000-0000-000000000000}"/>
          </ac:spMkLst>
        </pc:spChg>
      </pc:sldChg>
      <pc:sldChg chg="del">
        <pc:chgData name="Šedivec Tomáš" userId="5859117d-4fed-45af-939e-a078bb4ea44f" providerId="ADAL" clId="{4EFA3A31-FBA6-47AA-B1D7-6FDDD03457C7}" dt="2024-02-14T16:02:51.477" v="88" actId="47"/>
        <pc:sldMkLst>
          <pc:docMk/>
          <pc:sldMk cId="350770923" sldId="258"/>
        </pc:sldMkLst>
      </pc:sldChg>
      <pc:sldChg chg="modSp mod">
        <pc:chgData name="Šedivec Tomáš" userId="5859117d-4fed-45af-939e-a078bb4ea44f" providerId="ADAL" clId="{4EFA3A31-FBA6-47AA-B1D7-6FDDD03457C7}" dt="2024-02-14T16:01:38.846" v="79" actId="113"/>
        <pc:sldMkLst>
          <pc:docMk/>
          <pc:sldMk cId="3010951941" sldId="259"/>
        </pc:sldMkLst>
        <pc:spChg chg="mod">
          <ac:chgData name="Šedivec Tomáš" userId="5859117d-4fed-45af-939e-a078bb4ea44f" providerId="ADAL" clId="{4EFA3A31-FBA6-47AA-B1D7-6FDDD03457C7}" dt="2024-02-14T16:01:38.846" v="79" actId="113"/>
          <ac:spMkLst>
            <pc:docMk/>
            <pc:sldMk cId="3010951941" sldId="259"/>
            <ac:spMk id="8" creationId="{DB173E78-E423-C647-B2A9-0E772E0C7ADB}"/>
          </ac:spMkLst>
        </pc:spChg>
      </pc:sldChg>
      <pc:sldChg chg="del">
        <pc:chgData name="Šedivec Tomáš" userId="5859117d-4fed-45af-939e-a078bb4ea44f" providerId="ADAL" clId="{4EFA3A31-FBA6-47AA-B1D7-6FDDD03457C7}" dt="2024-02-14T16:02:51.477" v="88" actId="47"/>
        <pc:sldMkLst>
          <pc:docMk/>
          <pc:sldMk cId="2547574191" sldId="262"/>
        </pc:sldMkLst>
      </pc:sldChg>
      <pc:sldChg chg="del">
        <pc:chgData name="Šedivec Tomáš" userId="5859117d-4fed-45af-939e-a078bb4ea44f" providerId="ADAL" clId="{4EFA3A31-FBA6-47AA-B1D7-6FDDD03457C7}" dt="2024-02-14T16:02:51.477" v="88" actId="47"/>
        <pc:sldMkLst>
          <pc:docMk/>
          <pc:sldMk cId="3855632491" sldId="263"/>
        </pc:sldMkLst>
      </pc:sldChg>
      <pc:sldChg chg="del">
        <pc:chgData name="Šedivec Tomáš" userId="5859117d-4fed-45af-939e-a078bb4ea44f" providerId="ADAL" clId="{4EFA3A31-FBA6-47AA-B1D7-6FDDD03457C7}" dt="2024-02-14T16:02:51.477" v="88" actId="47"/>
        <pc:sldMkLst>
          <pc:docMk/>
          <pc:sldMk cId="414634252" sldId="266"/>
        </pc:sldMkLst>
      </pc:sldChg>
      <pc:sldChg chg="modSp mod">
        <pc:chgData name="Šedivec Tomáš" userId="5859117d-4fed-45af-939e-a078bb4ea44f" providerId="ADAL" clId="{4EFA3A31-FBA6-47AA-B1D7-6FDDD03457C7}" dt="2024-02-14T16:02:44.578" v="87" actId="1076"/>
        <pc:sldMkLst>
          <pc:docMk/>
          <pc:sldMk cId="882677355" sldId="269"/>
        </pc:sldMkLst>
        <pc:spChg chg="mod">
          <ac:chgData name="Šedivec Tomáš" userId="5859117d-4fed-45af-939e-a078bb4ea44f" providerId="ADAL" clId="{4EFA3A31-FBA6-47AA-B1D7-6FDDD03457C7}" dt="2024-02-14T16:02:44.578" v="87" actId="1076"/>
          <ac:spMkLst>
            <pc:docMk/>
            <pc:sldMk cId="882677355" sldId="269"/>
            <ac:spMk id="2" creationId="{00000000-0000-0000-0000-000000000000}"/>
          </ac:spMkLst>
        </pc:spChg>
      </pc:sldChg>
      <pc:sldChg chg="del">
        <pc:chgData name="Šedivec Tomáš" userId="5859117d-4fed-45af-939e-a078bb4ea44f" providerId="ADAL" clId="{4EFA3A31-FBA6-47AA-B1D7-6FDDD03457C7}" dt="2024-02-14T16:02:51.477" v="88" actId="47"/>
        <pc:sldMkLst>
          <pc:docMk/>
          <pc:sldMk cId="330628434" sldId="273"/>
        </pc:sldMkLst>
      </pc:sldChg>
      <pc:sldChg chg="del">
        <pc:chgData name="Šedivec Tomáš" userId="5859117d-4fed-45af-939e-a078bb4ea44f" providerId="ADAL" clId="{4EFA3A31-FBA6-47AA-B1D7-6FDDD03457C7}" dt="2024-02-14T16:02:51.477" v="88" actId="47"/>
        <pc:sldMkLst>
          <pc:docMk/>
          <pc:sldMk cId="1235183684" sldId="274"/>
        </pc:sldMkLst>
      </pc:sldChg>
      <pc:sldChg chg="del">
        <pc:chgData name="Šedivec Tomáš" userId="5859117d-4fed-45af-939e-a078bb4ea44f" providerId="ADAL" clId="{4EFA3A31-FBA6-47AA-B1D7-6FDDD03457C7}" dt="2024-02-14T16:02:51.477" v="88" actId="47"/>
        <pc:sldMkLst>
          <pc:docMk/>
          <pc:sldMk cId="1679985135" sldId="277"/>
        </pc:sldMkLst>
      </pc:sldChg>
      <pc:sldChg chg="modSp mod">
        <pc:chgData name="Šedivec Tomáš" userId="5859117d-4fed-45af-939e-a078bb4ea44f" providerId="ADAL" clId="{4EFA3A31-FBA6-47AA-B1D7-6FDDD03457C7}" dt="2024-02-14T16:02:04.040" v="82" actId="108"/>
        <pc:sldMkLst>
          <pc:docMk/>
          <pc:sldMk cId="3184153825" sldId="311"/>
        </pc:sldMkLst>
        <pc:spChg chg="mod">
          <ac:chgData name="Šedivec Tomáš" userId="5859117d-4fed-45af-939e-a078bb4ea44f" providerId="ADAL" clId="{4EFA3A31-FBA6-47AA-B1D7-6FDDD03457C7}" dt="2024-02-14T16:02:04.040" v="82" actId="108"/>
          <ac:spMkLst>
            <pc:docMk/>
            <pc:sldMk cId="3184153825" sldId="311"/>
            <ac:spMk id="2" creationId="{00000000-0000-0000-0000-000000000000}"/>
          </ac:spMkLst>
        </pc:spChg>
      </pc:sldChg>
      <pc:sldChg chg="modSp mod">
        <pc:chgData name="Šedivec Tomáš" userId="5859117d-4fed-45af-939e-a078bb4ea44f" providerId="ADAL" clId="{4EFA3A31-FBA6-47AA-B1D7-6FDDD03457C7}" dt="2024-02-14T16:06:36.737" v="184" actId="108"/>
        <pc:sldMkLst>
          <pc:docMk/>
          <pc:sldMk cId="3684061063" sldId="405"/>
        </pc:sldMkLst>
        <pc:spChg chg="mod">
          <ac:chgData name="Šedivec Tomáš" userId="5859117d-4fed-45af-939e-a078bb4ea44f" providerId="ADAL" clId="{4EFA3A31-FBA6-47AA-B1D7-6FDDD03457C7}" dt="2024-02-14T16:06:36.737" v="184" actId="108"/>
          <ac:spMkLst>
            <pc:docMk/>
            <pc:sldMk cId="3684061063" sldId="405"/>
            <ac:spMk id="3" creationId="{00000000-0000-0000-0000-000000000000}"/>
          </ac:spMkLst>
        </pc:spChg>
      </pc:sldChg>
      <pc:sldChg chg="modSp mod">
        <pc:chgData name="Šedivec Tomáš" userId="5859117d-4fed-45af-939e-a078bb4ea44f" providerId="ADAL" clId="{4EFA3A31-FBA6-47AA-B1D7-6FDDD03457C7}" dt="2024-02-14T16:03:24.863" v="121" actId="20577"/>
        <pc:sldMkLst>
          <pc:docMk/>
          <pc:sldMk cId="3876817495" sldId="406"/>
        </pc:sldMkLst>
        <pc:spChg chg="mod">
          <ac:chgData name="Šedivec Tomáš" userId="5859117d-4fed-45af-939e-a078bb4ea44f" providerId="ADAL" clId="{4EFA3A31-FBA6-47AA-B1D7-6FDDD03457C7}" dt="2024-02-14T16:03:24.863" v="121" actId="20577"/>
          <ac:spMkLst>
            <pc:docMk/>
            <pc:sldMk cId="3876817495" sldId="406"/>
            <ac:spMk id="2" creationId="{00000000-0000-0000-0000-000000000000}"/>
          </ac:spMkLst>
        </pc:spChg>
      </pc:sldChg>
      <pc:sldChg chg="del">
        <pc:chgData name="Šedivec Tomáš" userId="5859117d-4fed-45af-939e-a078bb4ea44f" providerId="ADAL" clId="{4EFA3A31-FBA6-47AA-B1D7-6FDDD03457C7}" dt="2024-02-14T16:03:27.649" v="122" actId="47"/>
        <pc:sldMkLst>
          <pc:docMk/>
          <pc:sldMk cId="3507926560" sldId="407"/>
        </pc:sldMkLst>
      </pc:sldChg>
      <pc:sldChg chg="del">
        <pc:chgData name="Šedivec Tomáš" userId="5859117d-4fed-45af-939e-a078bb4ea44f" providerId="ADAL" clId="{4EFA3A31-FBA6-47AA-B1D7-6FDDD03457C7}" dt="2024-02-14T16:02:51.477" v="88" actId="47"/>
        <pc:sldMkLst>
          <pc:docMk/>
          <pc:sldMk cId="2284909276" sldId="409"/>
        </pc:sldMkLst>
      </pc:sldChg>
      <pc:sldChg chg="del">
        <pc:chgData name="Šedivec Tomáš" userId="5859117d-4fed-45af-939e-a078bb4ea44f" providerId="ADAL" clId="{4EFA3A31-FBA6-47AA-B1D7-6FDDD03457C7}" dt="2024-02-14T16:02:51.477" v="88" actId="47"/>
        <pc:sldMkLst>
          <pc:docMk/>
          <pc:sldMk cId="444924511" sldId="410"/>
        </pc:sldMkLst>
      </pc:sldChg>
      <pc:sldChg chg="del">
        <pc:chgData name="Šedivec Tomáš" userId="5859117d-4fed-45af-939e-a078bb4ea44f" providerId="ADAL" clId="{4EFA3A31-FBA6-47AA-B1D7-6FDDD03457C7}" dt="2024-02-14T16:02:51.477" v="88" actId="47"/>
        <pc:sldMkLst>
          <pc:docMk/>
          <pc:sldMk cId="3865609730" sldId="411"/>
        </pc:sldMkLst>
      </pc:sldChg>
      <pc:sldChg chg="del">
        <pc:chgData name="Šedivec Tomáš" userId="5859117d-4fed-45af-939e-a078bb4ea44f" providerId="ADAL" clId="{4EFA3A31-FBA6-47AA-B1D7-6FDDD03457C7}" dt="2024-02-14T16:02:51.477" v="88" actId="47"/>
        <pc:sldMkLst>
          <pc:docMk/>
          <pc:sldMk cId="3628980780" sldId="412"/>
        </pc:sldMkLst>
      </pc:sldChg>
      <pc:sldChg chg="del">
        <pc:chgData name="Šedivec Tomáš" userId="5859117d-4fed-45af-939e-a078bb4ea44f" providerId="ADAL" clId="{4EFA3A31-FBA6-47AA-B1D7-6FDDD03457C7}" dt="2024-02-14T16:02:51.477" v="88" actId="47"/>
        <pc:sldMkLst>
          <pc:docMk/>
          <pc:sldMk cId="840782553" sldId="413"/>
        </pc:sldMkLst>
      </pc:sldChg>
      <pc:sldChg chg="del">
        <pc:chgData name="Šedivec Tomáš" userId="5859117d-4fed-45af-939e-a078bb4ea44f" providerId="ADAL" clId="{4EFA3A31-FBA6-47AA-B1D7-6FDDD03457C7}" dt="2024-02-14T16:03:29.252" v="123" actId="47"/>
        <pc:sldMkLst>
          <pc:docMk/>
          <pc:sldMk cId="4245197632" sldId="414"/>
        </pc:sldMkLst>
      </pc:sldChg>
      <pc:sldChg chg="del">
        <pc:chgData name="Šedivec Tomáš" userId="5859117d-4fed-45af-939e-a078bb4ea44f" providerId="ADAL" clId="{4EFA3A31-FBA6-47AA-B1D7-6FDDD03457C7}" dt="2024-02-14T16:03:55.742" v="124" actId="47"/>
        <pc:sldMkLst>
          <pc:docMk/>
          <pc:sldMk cId="1683628136" sldId="415"/>
        </pc:sldMkLst>
      </pc:sldChg>
      <pc:sldChg chg="modSp mod ord">
        <pc:chgData name="Šedivec Tomáš" userId="5859117d-4fed-45af-939e-a078bb4ea44f" providerId="ADAL" clId="{4EFA3A31-FBA6-47AA-B1D7-6FDDD03457C7}" dt="2024-02-14T16:03:14.257" v="93"/>
        <pc:sldMkLst>
          <pc:docMk/>
          <pc:sldMk cId="941959877" sldId="416"/>
        </pc:sldMkLst>
        <pc:spChg chg="mod">
          <ac:chgData name="Šedivec Tomáš" userId="5859117d-4fed-45af-939e-a078bb4ea44f" providerId="ADAL" clId="{4EFA3A31-FBA6-47AA-B1D7-6FDDD03457C7}" dt="2024-02-14T16:03:10.225" v="91"/>
          <ac:spMkLst>
            <pc:docMk/>
            <pc:sldMk cId="941959877" sldId="416"/>
            <ac:spMk id="2" creationId="{00000000-0000-0000-0000-000000000000}"/>
          </ac:spMkLst>
        </pc:spChg>
      </pc:sldChg>
      <pc:sldChg chg="del">
        <pc:chgData name="Šedivec Tomáš" userId="5859117d-4fed-45af-939e-a078bb4ea44f" providerId="ADAL" clId="{4EFA3A31-FBA6-47AA-B1D7-6FDDD03457C7}" dt="2024-02-14T16:02:23.377" v="83" actId="47"/>
        <pc:sldMkLst>
          <pc:docMk/>
          <pc:sldMk cId="1844486596" sldId="417"/>
        </pc:sldMkLst>
      </pc:sldChg>
      <pc:sldChg chg="modSp new mod">
        <pc:chgData name="Šedivec Tomáš" userId="5859117d-4fed-45af-939e-a078bb4ea44f" providerId="ADAL" clId="{4EFA3A31-FBA6-47AA-B1D7-6FDDD03457C7}" dt="2024-02-16T09:08:11.853" v="431" actId="20577"/>
        <pc:sldMkLst>
          <pc:docMk/>
          <pc:sldMk cId="3534655217" sldId="417"/>
        </pc:sldMkLst>
        <pc:spChg chg="mod">
          <ac:chgData name="Šedivec Tomáš" userId="5859117d-4fed-45af-939e-a078bb4ea44f" providerId="ADAL" clId="{4EFA3A31-FBA6-47AA-B1D7-6FDDD03457C7}" dt="2024-02-16T08:50:39.956" v="224" actId="108"/>
          <ac:spMkLst>
            <pc:docMk/>
            <pc:sldMk cId="3534655217" sldId="417"/>
            <ac:spMk id="2" creationId="{B8321FF1-46BB-6441-78F5-FDF1A36A03FA}"/>
          </ac:spMkLst>
        </pc:spChg>
        <pc:spChg chg="mod">
          <ac:chgData name="Šedivec Tomáš" userId="5859117d-4fed-45af-939e-a078bb4ea44f" providerId="ADAL" clId="{4EFA3A31-FBA6-47AA-B1D7-6FDDD03457C7}" dt="2024-02-16T09:08:11.853" v="431" actId="20577"/>
          <ac:spMkLst>
            <pc:docMk/>
            <pc:sldMk cId="3534655217" sldId="417"/>
            <ac:spMk id="3" creationId="{C3AB61DF-68E2-9315-BED3-F5A047C93BBA}"/>
          </ac:spMkLst>
        </pc:spChg>
      </pc:sldChg>
      <pc:sldChg chg="del">
        <pc:chgData name="Šedivec Tomáš" userId="5859117d-4fed-45af-939e-a078bb4ea44f" providerId="ADAL" clId="{4EFA3A31-FBA6-47AA-B1D7-6FDDD03457C7}" dt="2024-02-14T16:02:23.377" v="83" actId="47"/>
        <pc:sldMkLst>
          <pc:docMk/>
          <pc:sldMk cId="682587924" sldId="418"/>
        </pc:sldMkLst>
      </pc:sldChg>
      <pc:sldChg chg="modSp add mod">
        <pc:chgData name="Šedivec Tomáš" userId="5859117d-4fed-45af-939e-a078bb4ea44f" providerId="ADAL" clId="{4EFA3A31-FBA6-47AA-B1D7-6FDDD03457C7}" dt="2024-02-19T11:39:52.875" v="2986" actId="20577"/>
        <pc:sldMkLst>
          <pc:docMk/>
          <pc:sldMk cId="1339047494" sldId="418"/>
        </pc:sldMkLst>
        <pc:spChg chg="mod">
          <ac:chgData name="Šedivec Tomáš" userId="5859117d-4fed-45af-939e-a078bb4ea44f" providerId="ADAL" clId="{4EFA3A31-FBA6-47AA-B1D7-6FDDD03457C7}" dt="2024-02-16T13:37:37.634" v="457" actId="20577"/>
          <ac:spMkLst>
            <pc:docMk/>
            <pc:sldMk cId="1339047494" sldId="418"/>
            <ac:spMk id="2" creationId="{B8321FF1-46BB-6441-78F5-FDF1A36A03FA}"/>
          </ac:spMkLst>
        </pc:spChg>
        <pc:spChg chg="mod">
          <ac:chgData name="Šedivec Tomáš" userId="5859117d-4fed-45af-939e-a078bb4ea44f" providerId="ADAL" clId="{4EFA3A31-FBA6-47AA-B1D7-6FDDD03457C7}" dt="2024-02-19T11:39:52.875" v="2986" actId="20577"/>
          <ac:spMkLst>
            <pc:docMk/>
            <pc:sldMk cId="1339047494" sldId="418"/>
            <ac:spMk id="3" creationId="{C3AB61DF-68E2-9315-BED3-F5A047C93BBA}"/>
          </ac:spMkLst>
        </pc:spChg>
      </pc:sldChg>
      <pc:sldChg chg="del">
        <pc:chgData name="Šedivec Tomáš" userId="5859117d-4fed-45af-939e-a078bb4ea44f" providerId="ADAL" clId="{4EFA3A31-FBA6-47AA-B1D7-6FDDD03457C7}" dt="2024-02-14T16:02:23.377" v="83" actId="47"/>
        <pc:sldMkLst>
          <pc:docMk/>
          <pc:sldMk cId="988390297" sldId="419"/>
        </pc:sldMkLst>
      </pc:sldChg>
      <pc:sldChg chg="modSp add mod">
        <pc:chgData name="Šedivec Tomáš" userId="5859117d-4fed-45af-939e-a078bb4ea44f" providerId="ADAL" clId="{4EFA3A31-FBA6-47AA-B1D7-6FDDD03457C7}" dt="2024-02-19T11:41:12.982" v="3009" actId="20577"/>
        <pc:sldMkLst>
          <pc:docMk/>
          <pc:sldMk cId="3952006354" sldId="419"/>
        </pc:sldMkLst>
        <pc:spChg chg="mod">
          <ac:chgData name="Šedivec Tomáš" userId="5859117d-4fed-45af-939e-a078bb4ea44f" providerId="ADAL" clId="{4EFA3A31-FBA6-47AA-B1D7-6FDDD03457C7}" dt="2024-02-19T11:41:12.982" v="3009" actId="20577"/>
          <ac:spMkLst>
            <pc:docMk/>
            <pc:sldMk cId="3952006354" sldId="419"/>
            <ac:spMk id="3" creationId="{C3AB61DF-68E2-9315-BED3-F5A047C93BBA}"/>
          </ac:spMkLst>
        </pc:spChg>
      </pc:sldChg>
      <pc:sldChg chg="modSp add mod ord">
        <pc:chgData name="Šedivec Tomáš" userId="5859117d-4fed-45af-939e-a078bb4ea44f" providerId="ADAL" clId="{4EFA3A31-FBA6-47AA-B1D7-6FDDD03457C7}" dt="2024-02-19T11:48:51.696" v="3042" actId="20577"/>
        <pc:sldMkLst>
          <pc:docMk/>
          <pc:sldMk cId="2751359253" sldId="420"/>
        </pc:sldMkLst>
        <pc:spChg chg="mod">
          <ac:chgData name="Šedivec Tomáš" userId="5859117d-4fed-45af-939e-a078bb4ea44f" providerId="ADAL" clId="{4EFA3A31-FBA6-47AA-B1D7-6FDDD03457C7}" dt="2024-02-16T13:49:41.928" v="603" actId="20577"/>
          <ac:spMkLst>
            <pc:docMk/>
            <pc:sldMk cId="2751359253" sldId="420"/>
            <ac:spMk id="2" creationId="{B8321FF1-46BB-6441-78F5-FDF1A36A03FA}"/>
          </ac:spMkLst>
        </pc:spChg>
        <pc:spChg chg="mod">
          <ac:chgData name="Šedivec Tomáš" userId="5859117d-4fed-45af-939e-a078bb4ea44f" providerId="ADAL" clId="{4EFA3A31-FBA6-47AA-B1D7-6FDDD03457C7}" dt="2024-02-19T11:48:51.696" v="3042" actId="20577"/>
          <ac:spMkLst>
            <pc:docMk/>
            <pc:sldMk cId="2751359253" sldId="420"/>
            <ac:spMk id="3" creationId="{C3AB61DF-68E2-9315-BED3-F5A047C93BBA}"/>
          </ac:spMkLst>
        </pc:spChg>
      </pc:sldChg>
      <pc:sldChg chg="del">
        <pc:chgData name="Šedivec Tomáš" userId="5859117d-4fed-45af-939e-a078bb4ea44f" providerId="ADAL" clId="{4EFA3A31-FBA6-47AA-B1D7-6FDDD03457C7}" dt="2024-02-14T16:02:23.377" v="83" actId="47"/>
        <pc:sldMkLst>
          <pc:docMk/>
          <pc:sldMk cId="3099705470" sldId="420"/>
        </pc:sldMkLst>
      </pc:sldChg>
      <pc:sldChg chg="del">
        <pc:chgData name="Šedivec Tomáš" userId="5859117d-4fed-45af-939e-a078bb4ea44f" providerId="ADAL" clId="{4EFA3A31-FBA6-47AA-B1D7-6FDDD03457C7}" dt="2024-02-14T16:02:23.377" v="83" actId="47"/>
        <pc:sldMkLst>
          <pc:docMk/>
          <pc:sldMk cId="1800335215" sldId="421"/>
        </pc:sldMkLst>
      </pc:sldChg>
      <pc:sldChg chg="modSp add mod">
        <pc:chgData name="Šedivec Tomáš" userId="5859117d-4fed-45af-939e-a078bb4ea44f" providerId="ADAL" clId="{4EFA3A31-FBA6-47AA-B1D7-6FDDD03457C7}" dt="2024-02-19T11:50:14.731" v="3065" actId="20577"/>
        <pc:sldMkLst>
          <pc:docMk/>
          <pc:sldMk cId="1925036844" sldId="421"/>
        </pc:sldMkLst>
        <pc:spChg chg="mod">
          <ac:chgData name="Šedivec Tomáš" userId="5859117d-4fed-45af-939e-a078bb4ea44f" providerId="ADAL" clId="{4EFA3A31-FBA6-47AA-B1D7-6FDDD03457C7}" dt="2024-02-19T11:50:14.731" v="3065" actId="20577"/>
          <ac:spMkLst>
            <pc:docMk/>
            <pc:sldMk cId="1925036844" sldId="421"/>
            <ac:spMk id="3" creationId="{C3AB61DF-68E2-9315-BED3-F5A047C93BBA}"/>
          </ac:spMkLst>
        </pc:spChg>
      </pc:sldChg>
      <pc:sldChg chg="modSp add mod">
        <pc:chgData name="Šedivec Tomáš" userId="5859117d-4fed-45af-939e-a078bb4ea44f" providerId="ADAL" clId="{4EFA3A31-FBA6-47AA-B1D7-6FDDD03457C7}" dt="2024-02-19T09:54:40.346" v="2840" actId="1076"/>
        <pc:sldMkLst>
          <pc:docMk/>
          <pc:sldMk cId="1301155796" sldId="422"/>
        </pc:sldMkLst>
        <pc:spChg chg="mod">
          <ac:chgData name="Šedivec Tomáš" userId="5859117d-4fed-45af-939e-a078bb4ea44f" providerId="ADAL" clId="{4EFA3A31-FBA6-47AA-B1D7-6FDDD03457C7}" dt="2024-02-16T13:57:59.098" v="755" actId="20577"/>
          <ac:spMkLst>
            <pc:docMk/>
            <pc:sldMk cId="1301155796" sldId="422"/>
            <ac:spMk id="2" creationId="{B8321FF1-46BB-6441-78F5-FDF1A36A03FA}"/>
          </ac:spMkLst>
        </pc:spChg>
        <pc:spChg chg="mod">
          <ac:chgData name="Šedivec Tomáš" userId="5859117d-4fed-45af-939e-a078bb4ea44f" providerId="ADAL" clId="{4EFA3A31-FBA6-47AA-B1D7-6FDDD03457C7}" dt="2024-02-19T09:54:40.346" v="2840" actId="1076"/>
          <ac:spMkLst>
            <pc:docMk/>
            <pc:sldMk cId="1301155796" sldId="422"/>
            <ac:spMk id="3" creationId="{C3AB61DF-68E2-9315-BED3-F5A047C93BBA}"/>
          </ac:spMkLst>
        </pc:spChg>
      </pc:sldChg>
      <pc:sldChg chg="modSp add mod">
        <pc:chgData name="Šedivec Tomáš" userId="5859117d-4fed-45af-939e-a078bb4ea44f" providerId="ADAL" clId="{4EFA3A31-FBA6-47AA-B1D7-6FDDD03457C7}" dt="2024-02-19T10:38:48.259" v="2882" actId="108"/>
        <pc:sldMkLst>
          <pc:docMk/>
          <pc:sldMk cId="1422151655" sldId="423"/>
        </pc:sldMkLst>
        <pc:spChg chg="mod">
          <ac:chgData name="Šedivec Tomáš" userId="5859117d-4fed-45af-939e-a078bb4ea44f" providerId="ADAL" clId="{4EFA3A31-FBA6-47AA-B1D7-6FDDD03457C7}" dt="2024-02-19T10:38:48.259" v="2882" actId="108"/>
          <ac:spMkLst>
            <pc:docMk/>
            <pc:sldMk cId="1422151655" sldId="423"/>
            <ac:spMk id="3" creationId="{C3AB61DF-68E2-9315-BED3-F5A047C93BBA}"/>
          </ac:spMkLst>
        </pc:spChg>
      </pc:sldChg>
      <pc:sldChg chg="modSp add mod">
        <pc:chgData name="Šedivec Tomáš" userId="5859117d-4fed-45af-939e-a078bb4ea44f" providerId="ADAL" clId="{4EFA3A31-FBA6-47AA-B1D7-6FDDD03457C7}" dt="2024-02-16T14:08:58.737" v="989" actId="108"/>
        <pc:sldMkLst>
          <pc:docMk/>
          <pc:sldMk cId="1705392752" sldId="424"/>
        </pc:sldMkLst>
        <pc:spChg chg="mod">
          <ac:chgData name="Šedivec Tomáš" userId="5859117d-4fed-45af-939e-a078bb4ea44f" providerId="ADAL" clId="{4EFA3A31-FBA6-47AA-B1D7-6FDDD03457C7}" dt="2024-02-16T14:07:10.119" v="950" actId="20577"/>
          <ac:spMkLst>
            <pc:docMk/>
            <pc:sldMk cId="1705392752" sldId="424"/>
            <ac:spMk id="2" creationId="{B8321FF1-46BB-6441-78F5-FDF1A36A03FA}"/>
          </ac:spMkLst>
        </pc:spChg>
        <pc:spChg chg="mod">
          <ac:chgData name="Šedivec Tomáš" userId="5859117d-4fed-45af-939e-a078bb4ea44f" providerId="ADAL" clId="{4EFA3A31-FBA6-47AA-B1D7-6FDDD03457C7}" dt="2024-02-16T14:08:58.737" v="989" actId="108"/>
          <ac:spMkLst>
            <pc:docMk/>
            <pc:sldMk cId="1705392752" sldId="424"/>
            <ac:spMk id="3" creationId="{C3AB61DF-68E2-9315-BED3-F5A047C93BBA}"/>
          </ac:spMkLst>
        </pc:spChg>
      </pc:sldChg>
      <pc:sldChg chg="modSp add mod">
        <pc:chgData name="Šedivec Tomáš" userId="5859117d-4fed-45af-939e-a078bb4ea44f" providerId="ADAL" clId="{4EFA3A31-FBA6-47AA-B1D7-6FDDD03457C7}" dt="2024-02-16T14:14:04.329" v="1179" actId="6549"/>
        <pc:sldMkLst>
          <pc:docMk/>
          <pc:sldMk cId="1887077908" sldId="425"/>
        </pc:sldMkLst>
        <pc:spChg chg="mod">
          <ac:chgData name="Šedivec Tomáš" userId="5859117d-4fed-45af-939e-a078bb4ea44f" providerId="ADAL" clId="{4EFA3A31-FBA6-47AA-B1D7-6FDDD03457C7}" dt="2024-02-16T14:14:04.329" v="1179" actId="6549"/>
          <ac:spMkLst>
            <pc:docMk/>
            <pc:sldMk cId="1887077908" sldId="425"/>
            <ac:spMk id="3" creationId="{C3AB61DF-68E2-9315-BED3-F5A047C93BBA}"/>
          </ac:spMkLst>
        </pc:spChg>
      </pc:sldChg>
      <pc:sldChg chg="modSp add mod">
        <pc:chgData name="Šedivec Tomáš" userId="5859117d-4fed-45af-939e-a078bb4ea44f" providerId="ADAL" clId="{4EFA3A31-FBA6-47AA-B1D7-6FDDD03457C7}" dt="2024-02-19T10:36:25.447" v="2875"/>
        <pc:sldMkLst>
          <pc:docMk/>
          <pc:sldMk cId="949567647" sldId="426"/>
        </pc:sldMkLst>
        <pc:spChg chg="mod">
          <ac:chgData name="Šedivec Tomáš" userId="5859117d-4fed-45af-939e-a078bb4ea44f" providerId="ADAL" clId="{4EFA3A31-FBA6-47AA-B1D7-6FDDD03457C7}" dt="2024-02-16T14:15:35.940" v="1195" actId="20577"/>
          <ac:spMkLst>
            <pc:docMk/>
            <pc:sldMk cId="949567647" sldId="426"/>
            <ac:spMk id="2" creationId="{B8321FF1-46BB-6441-78F5-FDF1A36A03FA}"/>
          </ac:spMkLst>
        </pc:spChg>
        <pc:spChg chg="mod">
          <ac:chgData name="Šedivec Tomáš" userId="5859117d-4fed-45af-939e-a078bb4ea44f" providerId="ADAL" clId="{4EFA3A31-FBA6-47AA-B1D7-6FDDD03457C7}" dt="2024-02-19T10:36:25.447" v="2875"/>
          <ac:spMkLst>
            <pc:docMk/>
            <pc:sldMk cId="949567647" sldId="426"/>
            <ac:spMk id="3" creationId="{C3AB61DF-68E2-9315-BED3-F5A047C93BBA}"/>
          </ac:spMkLst>
        </pc:spChg>
      </pc:sldChg>
      <pc:sldChg chg="modSp add del mod">
        <pc:chgData name="Šedivec Tomáš" userId="5859117d-4fed-45af-939e-a078bb4ea44f" providerId="ADAL" clId="{4EFA3A31-FBA6-47AA-B1D7-6FDDD03457C7}" dt="2024-02-16T14:21:06.763" v="1251" actId="2696"/>
        <pc:sldMkLst>
          <pc:docMk/>
          <pc:sldMk cId="830686519" sldId="427"/>
        </pc:sldMkLst>
        <pc:spChg chg="mod">
          <ac:chgData name="Šedivec Tomáš" userId="5859117d-4fed-45af-939e-a078bb4ea44f" providerId="ADAL" clId="{4EFA3A31-FBA6-47AA-B1D7-6FDDD03457C7}" dt="2024-02-16T14:20:31.296" v="1250" actId="20577"/>
          <ac:spMkLst>
            <pc:docMk/>
            <pc:sldMk cId="830686519" sldId="427"/>
            <ac:spMk id="3" creationId="{C3AB61DF-68E2-9315-BED3-F5A047C93BBA}"/>
          </ac:spMkLst>
        </pc:spChg>
      </pc:sldChg>
      <pc:sldChg chg="addSp delSp modSp add mod">
        <pc:chgData name="Šedivec Tomáš" userId="5859117d-4fed-45af-939e-a078bb4ea44f" providerId="ADAL" clId="{4EFA3A31-FBA6-47AA-B1D7-6FDDD03457C7}" dt="2024-02-16T14:22:38.603" v="1267" actId="1076"/>
        <pc:sldMkLst>
          <pc:docMk/>
          <pc:sldMk cId="4183702503" sldId="427"/>
        </pc:sldMkLst>
        <pc:spChg chg="del mod">
          <ac:chgData name="Šedivec Tomáš" userId="5859117d-4fed-45af-939e-a078bb4ea44f" providerId="ADAL" clId="{4EFA3A31-FBA6-47AA-B1D7-6FDDD03457C7}" dt="2024-02-16T14:22:01.241" v="1255" actId="931"/>
          <ac:spMkLst>
            <pc:docMk/>
            <pc:sldMk cId="4183702503" sldId="427"/>
            <ac:spMk id="3" creationId="{C3AB61DF-68E2-9315-BED3-F5A047C93BBA}"/>
          </ac:spMkLst>
        </pc:spChg>
        <pc:picChg chg="add mod">
          <ac:chgData name="Šedivec Tomáš" userId="5859117d-4fed-45af-939e-a078bb4ea44f" providerId="ADAL" clId="{4EFA3A31-FBA6-47AA-B1D7-6FDDD03457C7}" dt="2024-02-16T14:22:38.603" v="1267" actId="1076"/>
          <ac:picMkLst>
            <pc:docMk/>
            <pc:sldMk cId="4183702503" sldId="427"/>
            <ac:picMk id="5" creationId="{C9A1E5DB-FEEC-0A2E-7F7D-8F79FE605013}"/>
          </ac:picMkLst>
        </pc:picChg>
        <pc:picChg chg="add del mod">
          <ac:chgData name="Šedivec Tomáš" userId="5859117d-4fed-45af-939e-a078bb4ea44f" providerId="ADAL" clId="{4EFA3A31-FBA6-47AA-B1D7-6FDDD03457C7}" dt="2024-02-16T14:22:32.518" v="1264" actId="478"/>
          <ac:picMkLst>
            <pc:docMk/>
            <pc:sldMk cId="4183702503" sldId="427"/>
            <ac:picMk id="7" creationId="{E217CAF7-870C-4C5C-DB13-4A5D173C7D2C}"/>
          </ac:picMkLst>
        </pc:picChg>
      </pc:sldChg>
      <pc:sldChg chg="addSp delSp modSp add mod">
        <pc:chgData name="Šedivec Tomáš" userId="5859117d-4fed-45af-939e-a078bb4ea44f" providerId="ADAL" clId="{4EFA3A31-FBA6-47AA-B1D7-6FDDD03457C7}" dt="2024-02-16T14:22:54.733" v="1270" actId="14100"/>
        <pc:sldMkLst>
          <pc:docMk/>
          <pc:sldMk cId="1316006215" sldId="428"/>
        </pc:sldMkLst>
        <pc:spChg chg="add mod">
          <ac:chgData name="Šedivec Tomáš" userId="5859117d-4fed-45af-939e-a078bb4ea44f" providerId="ADAL" clId="{4EFA3A31-FBA6-47AA-B1D7-6FDDD03457C7}" dt="2024-02-16T14:22:46.758" v="1268" actId="478"/>
          <ac:spMkLst>
            <pc:docMk/>
            <pc:sldMk cId="1316006215" sldId="428"/>
            <ac:spMk id="4" creationId="{FB16288A-001F-0420-A5FE-3DC9060F1579}"/>
          </ac:spMkLst>
        </pc:spChg>
        <pc:picChg chg="del">
          <ac:chgData name="Šedivec Tomáš" userId="5859117d-4fed-45af-939e-a078bb4ea44f" providerId="ADAL" clId="{4EFA3A31-FBA6-47AA-B1D7-6FDDD03457C7}" dt="2024-02-16T14:22:46.758" v="1268" actId="478"/>
          <ac:picMkLst>
            <pc:docMk/>
            <pc:sldMk cId="1316006215" sldId="428"/>
            <ac:picMk id="5" creationId="{C9A1E5DB-FEEC-0A2E-7F7D-8F79FE605013}"/>
          </ac:picMkLst>
        </pc:picChg>
        <pc:picChg chg="mod">
          <ac:chgData name="Šedivec Tomáš" userId="5859117d-4fed-45af-939e-a078bb4ea44f" providerId="ADAL" clId="{4EFA3A31-FBA6-47AA-B1D7-6FDDD03457C7}" dt="2024-02-16T14:22:54.733" v="1270" actId="14100"/>
          <ac:picMkLst>
            <pc:docMk/>
            <pc:sldMk cId="1316006215" sldId="428"/>
            <ac:picMk id="7" creationId="{E217CAF7-870C-4C5C-DB13-4A5D173C7D2C}"/>
          </ac:picMkLst>
        </pc:picChg>
      </pc:sldChg>
      <pc:sldChg chg="addSp delSp modSp add mod">
        <pc:chgData name="Šedivec Tomáš" userId="5859117d-4fed-45af-939e-a078bb4ea44f" providerId="ADAL" clId="{4EFA3A31-FBA6-47AA-B1D7-6FDDD03457C7}" dt="2024-02-16T14:24:58.216" v="1287" actId="9405"/>
        <pc:sldMkLst>
          <pc:docMk/>
          <pc:sldMk cId="2206550205" sldId="429"/>
        </pc:sldMkLst>
        <pc:spChg chg="del">
          <ac:chgData name="Šedivec Tomáš" userId="5859117d-4fed-45af-939e-a078bb4ea44f" providerId="ADAL" clId="{4EFA3A31-FBA6-47AA-B1D7-6FDDD03457C7}" dt="2024-02-16T14:23:16.023" v="1273" actId="931"/>
          <ac:spMkLst>
            <pc:docMk/>
            <pc:sldMk cId="2206550205" sldId="429"/>
            <ac:spMk id="4" creationId="{FB16288A-001F-0420-A5FE-3DC9060F1579}"/>
          </ac:spMkLst>
        </pc:spChg>
        <pc:picChg chg="add mod">
          <ac:chgData name="Šedivec Tomáš" userId="5859117d-4fed-45af-939e-a078bb4ea44f" providerId="ADAL" clId="{4EFA3A31-FBA6-47AA-B1D7-6FDDD03457C7}" dt="2024-02-16T14:23:23.027" v="1278" actId="1076"/>
          <ac:picMkLst>
            <pc:docMk/>
            <pc:sldMk cId="2206550205" sldId="429"/>
            <ac:picMk id="5" creationId="{2E51C614-09A1-575E-5F15-38DDDFB546F1}"/>
          </ac:picMkLst>
        </pc:picChg>
        <pc:picChg chg="del">
          <ac:chgData name="Šedivec Tomáš" userId="5859117d-4fed-45af-939e-a078bb4ea44f" providerId="ADAL" clId="{4EFA3A31-FBA6-47AA-B1D7-6FDDD03457C7}" dt="2024-02-16T14:23:09.240" v="1272" actId="478"/>
          <ac:picMkLst>
            <pc:docMk/>
            <pc:sldMk cId="2206550205" sldId="429"/>
            <ac:picMk id="7" creationId="{E217CAF7-870C-4C5C-DB13-4A5D173C7D2C}"/>
          </ac:picMkLst>
        </pc:picChg>
        <pc:inkChg chg="add del">
          <ac:chgData name="Šedivec Tomáš" userId="5859117d-4fed-45af-939e-a078bb4ea44f" providerId="ADAL" clId="{4EFA3A31-FBA6-47AA-B1D7-6FDDD03457C7}" dt="2024-02-16T14:24:18.064" v="1280" actId="9405"/>
          <ac:inkMkLst>
            <pc:docMk/>
            <pc:sldMk cId="2206550205" sldId="429"/>
            <ac:inkMk id="6" creationId="{AC9015A0-2375-D7FC-132C-981F341505E5}"/>
          </ac:inkMkLst>
        </pc:inkChg>
        <pc:inkChg chg="add">
          <ac:chgData name="Šedivec Tomáš" userId="5859117d-4fed-45af-939e-a078bb4ea44f" providerId="ADAL" clId="{4EFA3A31-FBA6-47AA-B1D7-6FDDD03457C7}" dt="2024-02-16T14:24:27.053" v="1281" actId="9405"/>
          <ac:inkMkLst>
            <pc:docMk/>
            <pc:sldMk cId="2206550205" sldId="429"/>
            <ac:inkMk id="8" creationId="{8CABC6C8-8786-35B7-1599-444EBD8232AF}"/>
          </ac:inkMkLst>
        </pc:inkChg>
        <pc:inkChg chg="add">
          <ac:chgData name="Šedivec Tomáš" userId="5859117d-4fed-45af-939e-a078bb4ea44f" providerId="ADAL" clId="{4EFA3A31-FBA6-47AA-B1D7-6FDDD03457C7}" dt="2024-02-16T14:24:39.038" v="1282" actId="9405"/>
          <ac:inkMkLst>
            <pc:docMk/>
            <pc:sldMk cId="2206550205" sldId="429"/>
            <ac:inkMk id="9" creationId="{D878A173-12CE-F594-1314-CDCBED46BFBC}"/>
          </ac:inkMkLst>
        </pc:inkChg>
        <pc:inkChg chg="add">
          <ac:chgData name="Šedivec Tomáš" userId="5859117d-4fed-45af-939e-a078bb4ea44f" providerId="ADAL" clId="{4EFA3A31-FBA6-47AA-B1D7-6FDDD03457C7}" dt="2024-02-16T14:24:41.143" v="1283" actId="9405"/>
          <ac:inkMkLst>
            <pc:docMk/>
            <pc:sldMk cId="2206550205" sldId="429"/>
            <ac:inkMk id="10" creationId="{731EE91B-07E0-AE7A-A06A-6E61312AD573}"/>
          </ac:inkMkLst>
        </pc:inkChg>
        <pc:inkChg chg="add">
          <ac:chgData name="Šedivec Tomáš" userId="5859117d-4fed-45af-939e-a078bb4ea44f" providerId="ADAL" clId="{4EFA3A31-FBA6-47AA-B1D7-6FDDD03457C7}" dt="2024-02-16T14:24:42.908" v="1284" actId="9405"/>
          <ac:inkMkLst>
            <pc:docMk/>
            <pc:sldMk cId="2206550205" sldId="429"/>
            <ac:inkMk id="11" creationId="{EC2F1E4A-A982-C872-7037-30C43B0FC4F7}"/>
          </ac:inkMkLst>
        </pc:inkChg>
        <pc:inkChg chg="add">
          <ac:chgData name="Šedivec Tomáš" userId="5859117d-4fed-45af-939e-a078bb4ea44f" providerId="ADAL" clId="{4EFA3A31-FBA6-47AA-B1D7-6FDDD03457C7}" dt="2024-02-16T14:24:54.019" v="1285" actId="9405"/>
          <ac:inkMkLst>
            <pc:docMk/>
            <pc:sldMk cId="2206550205" sldId="429"/>
            <ac:inkMk id="12" creationId="{1184728A-1C15-5643-398D-4BC8B40698A8}"/>
          </ac:inkMkLst>
        </pc:inkChg>
        <pc:inkChg chg="add">
          <ac:chgData name="Šedivec Tomáš" userId="5859117d-4fed-45af-939e-a078bb4ea44f" providerId="ADAL" clId="{4EFA3A31-FBA6-47AA-B1D7-6FDDD03457C7}" dt="2024-02-16T14:24:55.924" v="1286" actId="9405"/>
          <ac:inkMkLst>
            <pc:docMk/>
            <pc:sldMk cId="2206550205" sldId="429"/>
            <ac:inkMk id="13" creationId="{506C8775-1B7B-A158-B1E9-05372D5AFA6D}"/>
          </ac:inkMkLst>
        </pc:inkChg>
        <pc:inkChg chg="add">
          <ac:chgData name="Šedivec Tomáš" userId="5859117d-4fed-45af-939e-a078bb4ea44f" providerId="ADAL" clId="{4EFA3A31-FBA6-47AA-B1D7-6FDDD03457C7}" dt="2024-02-16T14:24:58.216" v="1287" actId="9405"/>
          <ac:inkMkLst>
            <pc:docMk/>
            <pc:sldMk cId="2206550205" sldId="429"/>
            <ac:inkMk id="14" creationId="{395ED332-6ADC-1EB7-3AA0-7A7728AB2D78}"/>
          </ac:inkMkLst>
        </pc:inkChg>
      </pc:sldChg>
      <pc:sldChg chg="addSp delSp modSp new mod">
        <pc:chgData name="Šedivec Tomáš" userId="5859117d-4fed-45af-939e-a078bb4ea44f" providerId="ADAL" clId="{4EFA3A31-FBA6-47AA-B1D7-6FDDD03457C7}" dt="2024-02-19T09:47:22.141" v="2838" actId="14734"/>
        <pc:sldMkLst>
          <pc:docMk/>
          <pc:sldMk cId="2730123231" sldId="430"/>
        </pc:sldMkLst>
        <pc:spChg chg="del">
          <ac:chgData name="Šedivec Tomáš" userId="5859117d-4fed-45af-939e-a078bb4ea44f" providerId="ADAL" clId="{4EFA3A31-FBA6-47AA-B1D7-6FDDD03457C7}" dt="2024-02-16T14:29:23.861" v="1291"/>
          <ac:spMkLst>
            <pc:docMk/>
            <pc:sldMk cId="2730123231" sldId="430"/>
            <ac:spMk id="3" creationId="{B9C91CFE-1B1F-1D26-5D42-92D69D97B2EC}"/>
          </ac:spMkLst>
        </pc:spChg>
        <pc:spChg chg="add del mod">
          <ac:chgData name="Šedivec Tomáš" userId="5859117d-4fed-45af-939e-a078bb4ea44f" providerId="ADAL" clId="{4EFA3A31-FBA6-47AA-B1D7-6FDDD03457C7}" dt="2024-02-16T14:46:21.715" v="1401"/>
          <ac:spMkLst>
            <pc:docMk/>
            <pc:sldMk cId="2730123231" sldId="430"/>
            <ac:spMk id="7" creationId="{B95F2C67-16CC-E31A-FCC6-1C3E3122F095}"/>
          </ac:spMkLst>
        </pc:spChg>
        <pc:graphicFrameChg chg="add del mod modGraphic">
          <ac:chgData name="Šedivec Tomáš" userId="5859117d-4fed-45af-939e-a078bb4ea44f" providerId="ADAL" clId="{4EFA3A31-FBA6-47AA-B1D7-6FDDD03457C7}" dt="2024-02-16T14:46:20.327" v="1400" actId="478"/>
          <ac:graphicFrameMkLst>
            <pc:docMk/>
            <pc:sldMk cId="2730123231" sldId="430"/>
            <ac:graphicFrameMk id="5" creationId="{E179BD40-F5FB-AA7B-CFC7-22D12969CEA6}"/>
          </ac:graphicFrameMkLst>
        </pc:graphicFrameChg>
        <pc:graphicFrameChg chg="add mod modGraphic">
          <ac:chgData name="Šedivec Tomáš" userId="5859117d-4fed-45af-939e-a078bb4ea44f" providerId="ADAL" clId="{4EFA3A31-FBA6-47AA-B1D7-6FDDD03457C7}" dt="2024-02-19T09:47:22.141" v="2838" actId="14734"/>
          <ac:graphicFrameMkLst>
            <pc:docMk/>
            <pc:sldMk cId="2730123231" sldId="430"/>
            <ac:graphicFrameMk id="8" creationId="{26C474EE-528F-815B-D1DE-62347B3B7A45}"/>
          </ac:graphicFrameMkLst>
        </pc:graphicFrameChg>
        <pc:inkChg chg="add del">
          <ac:chgData name="Šedivec Tomáš" userId="5859117d-4fed-45af-939e-a078bb4ea44f" providerId="ADAL" clId="{4EFA3A31-FBA6-47AA-B1D7-6FDDD03457C7}" dt="2024-02-16T14:29:22.174" v="1290" actId="9405"/>
          <ac:inkMkLst>
            <pc:docMk/>
            <pc:sldMk cId="2730123231" sldId="430"/>
            <ac:inkMk id="4" creationId="{88A04589-580A-6832-A989-3FA93F390D37}"/>
          </ac:inkMkLst>
        </pc:inkChg>
      </pc:sldChg>
      <pc:sldChg chg="modSp new mod">
        <pc:chgData name="Šedivec Tomáš" userId="5859117d-4fed-45af-939e-a078bb4ea44f" providerId="ADAL" clId="{4EFA3A31-FBA6-47AA-B1D7-6FDDD03457C7}" dt="2024-02-16T14:36:07.784" v="1363" actId="6549"/>
        <pc:sldMkLst>
          <pc:docMk/>
          <pc:sldMk cId="3725067883" sldId="431"/>
        </pc:sldMkLst>
        <pc:spChg chg="mod">
          <ac:chgData name="Šedivec Tomáš" userId="5859117d-4fed-45af-939e-a078bb4ea44f" providerId="ADAL" clId="{4EFA3A31-FBA6-47AA-B1D7-6FDDD03457C7}" dt="2024-02-16T14:33:28.826" v="1336" actId="6549"/>
          <ac:spMkLst>
            <pc:docMk/>
            <pc:sldMk cId="3725067883" sldId="431"/>
            <ac:spMk id="2" creationId="{DF3CD838-B4CB-2530-38B0-356DBF38A60B}"/>
          </ac:spMkLst>
        </pc:spChg>
        <pc:spChg chg="mod">
          <ac:chgData name="Šedivec Tomáš" userId="5859117d-4fed-45af-939e-a078bb4ea44f" providerId="ADAL" clId="{4EFA3A31-FBA6-47AA-B1D7-6FDDD03457C7}" dt="2024-02-16T14:36:07.784" v="1363" actId="6549"/>
          <ac:spMkLst>
            <pc:docMk/>
            <pc:sldMk cId="3725067883" sldId="431"/>
            <ac:spMk id="3" creationId="{F0B67399-72AA-A489-86B8-D8E35597EC95}"/>
          </ac:spMkLst>
        </pc:spChg>
      </pc:sldChg>
      <pc:sldChg chg="modSp new mod">
        <pc:chgData name="Šedivec Tomáš" userId="5859117d-4fed-45af-939e-a078bb4ea44f" providerId="ADAL" clId="{4EFA3A31-FBA6-47AA-B1D7-6FDDD03457C7}" dt="2024-02-16T14:50:47.100" v="1610" actId="1076"/>
        <pc:sldMkLst>
          <pc:docMk/>
          <pc:sldMk cId="3348917452" sldId="432"/>
        </pc:sldMkLst>
        <pc:spChg chg="mod">
          <ac:chgData name="Šedivec Tomáš" userId="5859117d-4fed-45af-939e-a078bb4ea44f" providerId="ADAL" clId="{4EFA3A31-FBA6-47AA-B1D7-6FDDD03457C7}" dt="2024-02-16T14:49:17.743" v="1418"/>
          <ac:spMkLst>
            <pc:docMk/>
            <pc:sldMk cId="3348917452" sldId="432"/>
            <ac:spMk id="2" creationId="{0FC162E5-E8B5-080D-E636-38BA04A3F1D8}"/>
          </ac:spMkLst>
        </pc:spChg>
        <pc:spChg chg="mod">
          <ac:chgData name="Šedivec Tomáš" userId="5859117d-4fed-45af-939e-a078bb4ea44f" providerId="ADAL" clId="{4EFA3A31-FBA6-47AA-B1D7-6FDDD03457C7}" dt="2024-02-16T14:50:47.100" v="1610" actId="1076"/>
          <ac:spMkLst>
            <pc:docMk/>
            <pc:sldMk cId="3348917452" sldId="432"/>
            <ac:spMk id="3" creationId="{EADF5457-D3AB-1245-C557-D6AD01B88BAA}"/>
          </ac:spMkLst>
        </pc:spChg>
      </pc:sldChg>
      <pc:sldChg chg="modSp new mod">
        <pc:chgData name="Šedivec Tomáš" userId="5859117d-4fed-45af-939e-a078bb4ea44f" providerId="ADAL" clId="{4EFA3A31-FBA6-47AA-B1D7-6FDDD03457C7}" dt="2024-02-16T14:54:30.449" v="1898" actId="1076"/>
        <pc:sldMkLst>
          <pc:docMk/>
          <pc:sldMk cId="1959099545" sldId="433"/>
        </pc:sldMkLst>
        <pc:spChg chg="mod">
          <ac:chgData name="Šedivec Tomáš" userId="5859117d-4fed-45af-939e-a078bb4ea44f" providerId="ADAL" clId="{4EFA3A31-FBA6-47AA-B1D7-6FDDD03457C7}" dt="2024-02-16T14:51:32.290" v="1612"/>
          <ac:spMkLst>
            <pc:docMk/>
            <pc:sldMk cId="1959099545" sldId="433"/>
            <ac:spMk id="2" creationId="{A22673D2-B2C2-344D-80CC-FA424DA286FD}"/>
          </ac:spMkLst>
        </pc:spChg>
        <pc:spChg chg="mod">
          <ac:chgData name="Šedivec Tomáš" userId="5859117d-4fed-45af-939e-a078bb4ea44f" providerId="ADAL" clId="{4EFA3A31-FBA6-47AA-B1D7-6FDDD03457C7}" dt="2024-02-16T14:54:30.449" v="1898" actId="1076"/>
          <ac:spMkLst>
            <pc:docMk/>
            <pc:sldMk cId="1959099545" sldId="433"/>
            <ac:spMk id="3" creationId="{66AD3E77-9779-07B2-DE1F-296E97BA3CB4}"/>
          </ac:spMkLst>
        </pc:spChg>
      </pc:sldChg>
      <pc:sldChg chg="addSp modSp add mod">
        <pc:chgData name="Šedivec Tomáš" userId="5859117d-4fed-45af-939e-a078bb4ea44f" providerId="ADAL" clId="{4EFA3A31-FBA6-47AA-B1D7-6FDDD03457C7}" dt="2024-02-16T14:58:06.623" v="2405" actId="20577"/>
        <pc:sldMkLst>
          <pc:docMk/>
          <pc:sldMk cId="2099967524" sldId="434"/>
        </pc:sldMkLst>
        <pc:spChg chg="mod">
          <ac:chgData name="Šedivec Tomáš" userId="5859117d-4fed-45af-939e-a078bb4ea44f" providerId="ADAL" clId="{4EFA3A31-FBA6-47AA-B1D7-6FDDD03457C7}" dt="2024-02-16T14:58:06.623" v="2405" actId="20577"/>
          <ac:spMkLst>
            <pc:docMk/>
            <pc:sldMk cId="2099967524" sldId="434"/>
            <ac:spMk id="3" creationId="{66AD3E77-9779-07B2-DE1F-296E97BA3CB4}"/>
          </ac:spMkLst>
        </pc:spChg>
        <pc:graphicFrameChg chg="add mod">
          <ac:chgData name="Šedivec Tomáš" userId="5859117d-4fed-45af-939e-a078bb4ea44f" providerId="ADAL" clId="{4EFA3A31-FBA6-47AA-B1D7-6FDDD03457C7}" dt="2024-02-16T14:57:23.516" v="2360"/>
          <ac:graphicFrameMkLst>
            <pc:docMk/>
            <pc:sldMk cId="2099967524" sldId="434"/>
            <ac:graphicFrameMk id="4" creationId="{756BF543-FDBC-44C7-D586-98C1BA8DD890}"/>
          </ac:graphicFrameMkLst>
        </pc:graphicFrameChg>
      </pc:sldChg>
      <pc:sldChg chg="modSp add mod">
        <pc:chgData name="Šedivec Tomáš" userId="5859117d-4fed-45af-939e-a078bb4ea44f" providerId="ADAL" clId="{4EFA3A31-FBA6-47AA-B1D7-6FDDD03457C7}" dt="2024-02-16T15:00:42.731" v="2797" actId="20577"/>
        <pc:sldMkLst>
          <pc:docMk/>
          <pc:sldMk cId="302854131" sldId="435"/>
        </pc:sldMkLst>
        <pc:spChg chg="mod">
          <ac:chgData name="Šedivec Tomáš" userId="5859117d-4fed-45af-939e-a078bb4ea44f" providerId="ADAL" clId="{4EFA3A31-FBA6-47AA-B1D7-6FDDD03457C7}" dt="2024-02-16T15:00:42.731" v="2797" actId="20577"/>
          <ac:spMkLst>
            <pc:docMk/>
            <pc:sldMk cId="302854131" sldId="435"/>
            <ac:spMk id="3" creationId="{66AD3E77-9779-07B2-DE1F-296E97BA3CB4}"/>
          </ac:spMkLst>
        </pc:spChg>
      </pc:sldChg>
      <pc:sldChg chg="addSp delSp modSp new mod setBg modNotesTx">
        <pc:chgData name="Šedivec Tomáš" userId="5859117d-4fed-45af-939e-a078bb4ea44f" providerId="ADAL" clId="{4EFA3A31-FBA6-47AA-B1D7-6FDDD03457C7}" dt="2024-02-19T11:29:54.088" v="2895" actId="20577"/>
        <pc:sldMkLst>
          <pc:docMk/>
          <pc:sldMk cId="121842013" sldId="436"/>
        </pc:sldMkLst>
        <pc:spChg chg="add del mod">
          <ac:chgData name="Šedivec Tomáš" userId="5859117d-4fed-45af-939e-a078bb4ea44f" providerId="ADAL" clId="{4EFA3A31-FBA6-47AA-B1D7-6FDDD03457C7}" dt="2024-02-16T15:34:58.803" v="2811" actId="108"/>
          <ac:spMkLst>
            <pc:docMk/>
            <pc:sldMk cId="121842013" sldId="436"/>
            <ac:spMk id="2" creationId="{B61BCD40-B4B1-004D-AD7D-69097C276713}"/>
          </ac:spMkLst>
        </pc:spChg>
        <pc:spChg chg="del">
          <ac:chgData name="Šedivec Tomáš" userId="5859117d-4fed-45af-939e-a078bb4ea44f" providerId="ADAL" clId="{4EFA3A31-FBA6-47AA-B1D7-6FDDD03457C7}" dt="2024-02-16T15:33:51.822" v="2799"/>
          <ac:spMkLst>
            <pc:docMk/>
            <pc:sldMk cId="121842013" sldId="436"/>
            <ac:spMk id="3" creationId="{23E5A191-D021-8963-D799-4184ACBE56F2}"/>
          </ac:spMkLst>
        </pc:spChg>
        <pc:spChg chg="add mod">
          <ac:chgData name="Šedivec Tomáš" userId="5859117d-4fed-45af-939e-a078bb4ea44f" providerId="ADAL" clId="{4EFA3A31-FBA6-47AA-B1D7-6FDDD03457C7}" dt="2024-02-16T15:36:39.550" v="2830" actId="403"/>
          <ac:spMkLst>
            <pc:docMk/>
            <pc:sldMk cId="121842013" sldId="436"/>
            <ac:spMk id="6" creationId="{5C18FB96-9CAF-0927-7347-C140FF68C715}"/>
          </ac:spMkLst>
        </pc:spChg>
        <pc:spChg chg="add del">
          <ac:chgData name="Šedivec Tomáš" userId="5859117d-4fed-45af-939e-a078bb4ea44f" providerId="ADAL" clId="{4EFA3A31-FBA6-47AA-B1D7-6FDDD03457C7}" dt="2024-02-16T15:34:26.370" v="2806" actId="26606"/>
          <ac:spMkLst>
            <pc:docMk/>
            <pc:sldMk cId="121842013" sldId="436"/>
            <ac:spMk id="9" creationId="{FD25BDD8-7F7C-98F3-0F8E-9757B3305487}"/>
          </ac:spMkLst>
        </pc:spChg>
        <pc:spChg chg="add del">
          <ac:chgData name="Šedivec Tomáš" userId="5859117d-4fed-45af-939e-a078bb4ea44f" providerId="ADAL" clId="{4EFA3A31-FBA6-47AA-B1D7-6FDDD03457C7}" dt="2024-02-16T15:34:07.743" v="2804" actId="26606"/>
          <ac:spMkLst>
            <pc:docMk/>
            <pc:sldMk cId="121842013" sldId="436"/>
            <ac:spMk id="10" creationId="{42A4FC2C-047E-45A5-965D-8E1E3BF09BC6}"/>
          </ac:spMkLst>
        </pc:spChg>
        <pc:spChg chg="add del">
          <ac:chgData name="Šedivec Tomáš" userId="5859117d-4fed-45af-939e-a078bb4ea44f" providerId="ADAL" clId="{4EFA3A31-FBA6-47AA-B1D7-6FDDD03457C7}" dt="2024-02-16T15:34:26.370" v="2806" actId="26606"/>
          <ac:spMkLst>
            <pc:docMk/>
            <pc:sldMk cId="121842013" sldId="436"/>
            <ac:spMk id="12" creationId="{F13C74B1-5B17-4795-BED0-7140497B445A}"/>
          </ac:spMkLst>
        </pc:spChg>
        <pc:spChg chg="add del">
          <ac:chgData name="Šedivec Tomáš" userId="5859117d-4fed-45af-939e-a078bb4ea44f" providerId="ADAL" clId="{4EFA3A31-FBA6-47AA-B1D7-6FDDD03457C7}" dt="2024-02-16T15:34:26.370" v="2806" actId="26606"/>
          <ac:spMkLst>
            <pc:docMk/>
            <pc:sldMk cId="121842013" sldId="436"/>
            <ac:spMk id="14" creationId="{D4974D33-8DC5-464E-8C6D-BE58F0669C17}"/>
          </ac:spMkLst>
        </pc:spChg>
        <pc:picChg chg="add mod">
          <ac:chgData name="Šedivec Tomáš" userId="5859117d-4fed-45af-939e-a078bb4ea44f" providerId="ADAL" clId="{4EFA3A31-FBA6-47AA-B1D7-6FDDD03457C7}" dt="2024-02-16T15:35:59.500" v="2822" actId="14100"/>
          <ac:picMkLst>
            <pc:docMk/>
            <pc:sldMk cId="121842013" sldId="436"/>
            <ac:picMk id="5" creationId="{388202E3-90CC-5708-C437-20FE0840B22B}"/>
          </ac:picMkLst>
        </pc:picChg>
      </pc:sldChg>
      <pc:sldChg chg="modSp add mod modNotesTx">
        <pc:chgData name="Šedivec Tomáš" userId="5859117d-4fed-45af-939e-a078bb4ea44f" providerId="ADAL" clId="{4EFA3A31-FBA6-47AA-B1D7-6FDDD03457C7}" dt="2024-02-19T10:40:45.661" v="2893"/>
        <pc:sldMkLst>
          <pc:docMk/>
          <pc:sldMk cId="4082892951" sldId="437"/>
        </pc:sldMkLst>
        <pc:spChg chg="mod">
          <ac:chgData name="Šedivec Tomáš" userId="5859117d-4fed-45af-939e-a078bb4ea44f" providerId="ADAL" clId="{4EFA3A31-FBA6-47AA-B1D7-6FDDD03457C7}" dt="2024-02-19T10:00:05.372" v="2870" actId="1076"/>
          <ac:spMkLst>
            <pc:docMk/>
            <pc:sldMk cId="4082892951" sldId="437"/>
            <ac:spMk id="2" creationId="{B8321FF1-46BB-6441-78F5-FDF1A36A03FA}"/>
          </ac:spMkLst>
        </pc:spChg>
        <pc:spChg chg="mod">
          <ac:chgData name="Šedivec Tomáš" userId="5859117d-4fed-45af-939e-a078bb4ea44f" providerId="ADAL" clId="{4EFA3A31-FBA6-47AA-B1D7-6FDDD03457C7}" dt="2024-02-19T10:40:38.869" v="2892" actId="6549"/>
          <ac:spMkLst>
            <pc:docMk/>
            <pc:sldMk cId="4082892951" sldId="437"/>
            <ac:spMk id="3" creationId="{C3AB61DF-68E2-9315-BED3-F5A047C93BBA}"/>
          </ac:spMkLst>
        </pc:spChg>
      </pc:sldChg>
      <pc:sldChg chg="modSp add mod ord">
        <pc:chgData name="Šedivec Tomáš" userId="5859117d-4fed-45af-939e-a078bb4ea44f" providerId="ADAL" clId="{4EFA3A31-FBA6-47AA-B1D7-6FDDD03457C7}" dt="2024-02-19T11:37:05.939" v="2941"/>
        <pc:sldMkLst>
          <pc:docMk/>
          <pc:sldMk cId="2992451707" sldId="438"/>
        </pc:sldMkLst>
        <pc:spChg chg="mod">
          <ac:chgData name="Šedivec Tomáš" userId="5859117d-4fed-45af-939e-a078bb4ea44f" providerId="ADAL" clId="{4EFA3A31-FBA6-47AA-B1D7-6FDDD03457C7}" dt="2024-02-19T11:36:46.321" v="2939" actId="5793"/>
          <ac:spMkLst>
            <pc:docMk/>
            <pc:sldMk cId="2992451707" sldId="438"/>
            <ac:spMk id="2" creationId="{00000000-0000-0000-0000-000000000000}"/>
          </ac:spMkLst>
        </pc:spChg>
      </pc:sldChg>
      <pc:sldMasterChg chg="del delSldLayout">
        <pc:chgData name="Šedivec Tomáš" userId="5859117d-4fed-45af-939e-a078bb4ea44f" providerId="ADAL" clId="{4EFA3A31-FBA6-47AA-B1D7-6FDDD03457C7}" dt="2024-02-14T16:02:51.477" v="88" actId="47"/>
        <pc:sldMasterMkLst>
          <pc:docMk/>
          <pc:sldMasterMk cId="916355278" sldId="2147483684"/>
        </pc:sldMasterMkLst>
        <pc:sldLayoutChg chg="del">
          <pc:chgData name="Šedivec Tomáš" userId="5859117d-4fed-45af-939e-a078bb4ea44f" providerId="ADAL" clId="{4EFA3A31-FBA6-47AA-B1D7-6FDDD03457C7}" dt="2024-02-14T16:02:51.477" v="88" actId="47"/>
          <pc:sldLayoutMkLst>
            <pc:docMk/>
            <pc:sldMasterMk cId="916355278" sldId="2147483684"/>
            <pc:sldLayoutMk cId="3003721837" sldId="2147483685"/>
          </pc:sldLayoutMkLst>
        </pc:sldLayoutChg>
        <pc:sldLayoutChg chg="del">
          <pc:chgData name="Šedivec Tomáš" userId="5859117d-4fed-45af-939e-a078bb4ea44f" providerId="ADAL" clId="{4EFA3A31-FBA6-47AA-B1D7-6FDDD03457C7}" dt="2024-02-14T16:02:51.477" v="88" actId="47"/>
          <pc:sldLayoutMkLst>
            <pc:docMk/>
            <pc:sldMasterMk cId="916355278" sldId="2147483684"/>
            <pc:sldLayoutMk cId="2775749500" sldId="2147483686"/>
          </pc:sldLayoutMkLst>
        </pc:sldLayoutChg>
        <pc:sldLayoutChg chg="del">
          <pc:chgData name="Šedivec Tomáš" userId="5859117d-4fed-45af-939e-a078bb4ea44f" providerId="ADAL" clId="{4EFA3A31-FBA6-47AA-B1D7-6FDDD03457C7}" dt="2024-02-14T16:02:51.477" v="88" actId="47"/>
          <pc:sldLayoutMkLst>
            <pc:docMk/>
            <pc:sldMasterMk cId="916355278" sldId="2147483684"/>
            <pc:sldLayoutMk cId="1663310688" sldId="2147483687"/>
          </pc:sldLayoutMkLst>
        </pc:sldLayoutChg>
        <pc:sldLayoutChg chg="del">
          <pc:chgData name="Šedivec Tomáš" userId="5859117d-4fed-45af-939e-a078bb4ea44f" providerId="ADAL" clId="{4EFA3A31-FBA6-47AA-B1D7-6FDDD03457C7}" dt="2024-02-14T16:02:51.477" v="88" actId="47"/>
          <pc:sldLayoutMkLst>
            <pc:docMk/>
            <pc:sldMasterMk cId="916355278" sldId="2147483684"/>
            <pc:sldLayoutMk cId="3518770115" sldId="2147483688"/>
          </pc:sldLayoutMkLst>
        </pc:sldLayoutChg>
        <pc:sldLayoutChg chg="del">
          <pc:chgData name="Šedivec Tomáš" userId="5859117d-4fed-45af-939e-a078bb4ea44f" providerId="ADAL" clId="{4EFA3A31-FBA6-47AA-B1D7-6FDDD03457C7}" dt="2024-02-14T16:02:51.477" v="88" actId="47"/>
          <pc:sldLayoutMkLst>
            <pc:docMk/>
            <pc:sldMasterMk cId="916355278" sldId="2147483684"/>
            <pc:sldLayoutMk cId="3445539048" sldId="2147483689"/>
          </pc:sldLayoutMkLst>
        </pc:sldLayoutChg>
        <pc:sldLayoutChg chg="del">
          <pc:chgData name="Šedivec Tomáš" userId="5859117d-4fed-45af-939e-a078bb4ea44f" providerId="ADAL" clId="{4EFA3A31-FBA6-47AA-B1D7-6FDDD03457C7}" dt="2024-02-14T16:02:51.477" v="88" actId="47"/>
          <pc:sldLayoutMkLst>
            <pc:docMk/>
            <pc:sldMasterMk cId="916355278" sldId="2147483684"/>
            <pc:sldLayoutMk cId="2524175259" sldId="2147483690"/>
          </pc:sldLayoutMkLst>
        </pc:sldLayoutChg>
        <pc:sldLayoutChg chg="del">
          <pc:chgData name="Šedivec Tomáš" userId="5859117d-4fed-45af-939e-a078bb4ea44f" providerId="ADAL" clId="{4EFA3A31-FBA6-47AA-B1D7-6FDDD03457C7}" dt="2024-02-14T16:02:51.477" v="88" actId="47"/>
          <pc:sldLayoutMkLst>
            <pc:docMk/>
            <pc:sldMasterMk cId="916355278" sldId="2147483684"/>
            <pc:sldLayoutMk cId="791024414" sldId="2147483691"/>
          </pc:sldLayoutMkLst>
        </pc:sldLayoutChg>
        <pc:sldLayoutChg chg="del">
          <pc:chgData name="Šedivec Tomáš" userId="5859117d-4fed-45af-939e-a078bb4ea44f" providerId="ADAL" clId="{4EFA3A31-FBA6-47AA-B1D7-6FDDD03457C7}" dt="2024-02-14T16:02:51.477" v="88" actId="47"/>
          <pc:sldLayoutMkLst>
            <pc:docMk/>
            <pc:sldMasterMk cId="916355278" sldId="2147483684"/>
            <pc:sldLayoutMk cId="192661744" sldId="2147483692"/>
          </pc:sldLayoutMkLst>
        </pc:sldLayoutChg>
        <pc:sldLayoutChg chg="del">
          <pc:chgData name="Šedivec Tomáš" userId="5859117d-4fed-45af-939e-a078bb4ea44f" providerId="ADAL" clId="{4EFA3A31-FBA6-47AA-B1D7-6FDDD03457C7}" dt="2024-02-14T16:02:51.477" v="88" actId="47"/>
          <pc:sldLayoutMkLst>
            <pc:docMk/>
            <pc:sldMasterMk cId="916355278" sldId="2147483684"/>
            <pc:sldLayoutMk cId="1556122475" sldId="2147483693"/>
          </pc:sldLayoutMkLst>
        </pc:sldLayoutChg>
        <pc:sldLayoutChg chg="del">
          <pc:chgData name="Šedivec Tomáš" userId="5859117d-4fed-45af-939e-a078bb4ea44f" providerId="ADAL" clId="{4EFA3A31-FBA6-47AA-B1D7-6FDDD03457C7}" dt="2024-02-14T16:02:51.477" v="88" actId="47"/>
          <pc:sldLayoutMkLst>
            <pc:docMk/>
            <pc:sldMasterMk cId="916355278" sldId="2147483684"/>
            <pc:sldLayoutMk cId="406213722" sldId="2147483694"/>
          </pc:sldLayoutMkLst>
        </pc:sldLayoutChg>
        <pc:sldLayoutChg chg="del">
          <pc:chgData name="Šedivec Tomáš" userId="5859117d-4fed-45af-939e-a078bb4ea44f" providerId="ADAL" clId="{4EFA3A31-FBA6-47AA-B1D7-6FDDD03457C7}" dt="2024-02-14T16:02:51.477" v="88" actId="47"/>
          <pc:sldLayoutMkLst>
            <pc:docMk/>
            <pc:sldMasterMk cId="916355278" sldId="2147483684"/>
            <pc:sldLayoutMk cId="1308178275" sldId="2147483695"/>
          </pc:sldLayoutMkLst>
        </pc:sldLayoutChg>
        <pc:sldLayoutChg chg="del">
          <pc:chgData name="Šedivec Tomáš" userId="5859117d-4fed-45af-939e-a078bb4ea44f" providerId="ADAL" clId="{4EFA3A31-FBA6-47AA-B1D7-6FDDD03457C7}" dt="2024-02-14T16:02:51.477" v="88" actId="47"/>
          <pc:sldLayoutMkLst>
            <pc:docMk/>
            <pc:sldMasterMk cId="916355278" sldId="2147483684"/>
            <pc:sldLayoutMk cId="1078406822" sldId="2147483696"/>
          </pc:sldLayoutMkLst>
        </pc:sldLayoutChg>
        <pc:sldLayoutChg chg="del">
          <pc:chgData name="Šedivec Tomáš" userId="5859117d-4fed-45af-939e-a078bb4ea44f" providerId="ADAL" clId="{4EFA3A31-FBA6-47AA-B1D7-6FDDD03457C7}" dt="2024-02-14T16:02:51.477" v="88" actId="47"/>
          <pc:sldLayoutMkLst>
            <pc:docMk/>
            <pc:sldMasterMk cId="916355278" sldId="2147483684"/>
            <pc:sldLayoutMk cId="1994695380" sldId="2147483697"/>
          </pc:sldLayoutMkLst>
        </pc:sldLayoutChg>
        <pc:sldLayoutChg chg="del">
          <pc:chgData name="Šedivec Tomáš" userId="5859117d-4fed-45af-939e-a078bb4ea44f" providerId="ADAL" clId="{4EFA3A31-FBA6-47AA-B1D7-6FDDD03457C7}" dt="2024-02-14T16:02:51.477" v="88" actId="47"/>
          <pc:sldLayoutMkLst>
            <pc:docMk/>
            <pc:sldMasterMk cId="916355278" sldId="2147483684"/>
            <pc:sldLayoutMk cId="3546321331" sldId="2147483698"/>
          </pc:sldLayoutMkLst>
        </pc:sldLayoutChg>
        <pc:sldLayoutChg chg="del">
          <pc:chgData name="Šedivec Tomáš" userId="5859117d-4fed-45af-939e-a078bb4ea44f" providerId="ADAL" clId="{4EFA3A31-FBA6-47AA-B1D7-6FDDD03457C7}" dt="2024-02-14T16:02:51.477" v="88" actId="47"/>
          <pc:sldLayoutMkLst>
            <pc:docMk/>
            <pc:sldMasterMk cId="916355278" sldId="2147483684"/>
            <pc:sldLayoutMk cId="2448289206" sldId="2147483699"/>
          </pc:sldLayoutMkLst>
        </pc:sldLayoutChg>
        <pc:sldLayoutChg chg="del">
          <pc:chgData name="Šedivec Tomáš" userId="5859117d-4fed-45af-939e-a078bb4ea44f" providerId="ADAL" clId="{4EFA3A31-FBA6-47AA-B1D7-6FDDD03457C7}" dt="2024-02-14T16:02:51.477" v="88" actId="47"/>
          <pc:sldLayoutMkLst>
            <pc:docMk/>
            <pc:sldMasterMk cId="916355278" sldId="2147483684"/>
            <pc:sldLayoutMk cId="3500938084" sldId="2147483700"/>
          </pc:sldLayoutMkLst>
        </pc:sldLayoutChg>
        <pc:sldLayoutChg chg="del">
          <pc:chgData name="Šedivec Tomáš" userId="5859117d-4fed-45af-939e-a078bb4ea44f" providerId="ADAL" clId="{4EFA3A31-FBA6-47AA-B1D7-6FDDD03457C7}" dt="2024-02-14T16:02:51.477" v="88" actId="47"/>
          <pc:sldLayoutMkLst>
            <pc:docMk/>
            <pc:sldMasterMk cId="916355278" sldId="2147483684"/>
            <pc:sldLayoutMk cId="6245695" sldId="2147483701"/>
          </pc:sldLayoutMkLst>
        </pc:sldLayoutChg>
        <pc:sldLayoutChg chg="del">
          <pc:chgData name="Šedivec Tomáš" userId="5859117d-4fed-45af-939e-a078bb4ea44f" providerId="ADAL" clId="{4EFA3A31-FBA6-47AA-B1D7-6FDDD03457C7}" dt="2024-02-14T16:02:51.477" v="88" actId="47"/>
          <pc:sldLayoutMkLst>
            <pc:docMk/>
            <pc:sldMasterMk cId="916355278" sldId="2147483684"/>
            <pc:sldLayoutMk cId="3831508257" sldId="2147483702"/>
          </pc:sldLayoutMkLst>
        </pc:sldLayoutChg>
        <pc:sldLayoutChg chg="del">
          <pc:chgData name="Šedivec Tomáš" userId="5859117d-4fed-45af-939e-a078bb4ea44f" providerId="ADAL" clId="{4EFA3A31-FBA6-47AA-B1D7-6FDDD03457C7}" dt="2024-02-14T16:02:51.477" v="88" actId="47"/>
          <pc:sldLayoutMkLst>
            <pc:docMk/>
            <pc:sldMasterMk cId="916355278" sldId="2147483684"/>
            <pc:sldLayoutMk cId="858184146" sldId="2147483703"/>
          </pc:sldLayoutMkLst>
        </pc:sldLayoutChg>
        <pc:sldLayoutChg chg="del">
          <pc:chgData name="Šedivec Tomáš" userId="5859117d-4fed-45af-939e-a078bb4ea44f" providerId="ADAL" clId="{4EFA3A31-FBA6-47AA-B1D7-6FDDD03457C7}" dt="2024-02-14T16:02:51.477" v="88" actId="47"/>
          <pc:sldLayoutMkLst>
            <pc:docMk/>
            <pc:sldMasterMk cId="916355278" sldId="2147483684"/>
            <pc:sldLayoutMk cId="4153804441" sldId="2147483704"/>
          </pc:sldLayoutMkLst>
        </pc:sldLayoutChg>
        <pc:sldLayoutChg chg="del">
          <pc:chgData name="Šedivec Tomáš" userId="5859117d-4fed-45af-939e-a078bb4ea44f" providerId="ADAL" clId="{4EFA3A31-FBA6-47AA-B1D7-6FDDD03457C7}" dt="2024-02-14T16:02:51.477" v="88" actId="47"/>
          <pc:sldLayoutMkLst>
            <pc:docMk/>
            <pc:sldMasterMk cId="916355278" sldId="2147483684"/>
            <pc:sldLayoutMk cId="4112529406" sldId="2147483705"/>
          </pc:sldLayoutMkLst>
        </pc:sldLayoutChg>
        <pc:sldLayoutChg chg="del">
          <pc:chgData name="Šedivec Tomáš" userId="5859117d-4fed-45af-939e-a078bb4ea44f" providerId="ADAL" clId="{4EFA3A31-FBA6-47AA-B1D7-6FDDD03457C7}" dt="2024-02-14T16:02:51.477" v="88" actId="47"/>
          <pc:sldLayoutMkLst>
            <pc:docMk/>
            <pc:sldMasterMk cId="916355278" sldId="2147483684"/>
            <pc:sldLayoutMk cId="2268446434" sldId="2147483706"/>
          </pc:sldLayoutMkLst>
        </pc:sldLayoutChg>
      </pc:sldMasterChg>
      <pc:sldMasterChg chg="del delSldLayout">
        <pc:chgData name="Šedivec Tomáš" userId="5859117d-4fed-45af-939e-a078bb4ea44f" providerId="ADAL" clId="{4EFA3A31-FBA6-47AA-B1D7-6FDDD03457C7}" dt="2024-02-14T16:02:23.377" v="83" actId="47"/>
        <pc:sldMasterMkLst>
          <pc:docMk/>
          <pc:sldMasterMk cId="314758661" sldId="2147483707"/>
        </pc:sldMasterMkLst>
        <pc:sldLayoutChg chg="del">
          <pc:chgData name="Šedivec Tomáš" userId="5859117d-4fed-45af-939e-a078bb4ea44f" providerId="ADAL" clId="{4EFA3A31-FBA6-47AA-B1D7-6FDDD03457C7}" dt="2024-02-14T16:02:23.377" v="83" actId="47"/>
          <pc:sldLayoutMkLst>
            <pc:docMk/>
            <pc:sldMasterMk cId="314758661" sldId="2147483707"/>
            <pc:sldLayoutMk cId="2708880697" sldId="2147483708"/>
          </pc:sldLayoutMkLst>
        </pc:sldLayoutChg>
        <pc:sldLayoutChg chg="del">
          <pc:chgData name="Šedivec Tomáš" userId="5859117d-4fed-45af-939e-a078bb4ea44f" providerId="ADAL" clId="{4EFA3A31-FBA6-47AA-B1D7-6FDDD03457C7}" dt="2024-02-14T16:02:23.377" v="83" actId="47"/>
          <pc:sldLayoutMkLst>
            <pc:docMk/>
            <pc:sldMasterMk cId="314758661" sldId="2147483707"/>
            <pc:sldLayoutMk cId="2311259806" sldId="2147483709"/>
          </pc:sldLayoutMkLst>
        </pc:sldLayoutChg>
        <pc:sldLayoutChg chg="del">
          <pc:chgData name="Šedivec Tomáš" userId="5859117d-4fed-45af-939e-a078bb4ea44f" providerId="ADAL" clId="{4EFA3A31-FBA6-47AA-B1D7-6FDDD03457C7}" dt="2024-02-14T16:02:23.377" v="83" actId="47"/>
          <pc:sldLayoutMkLst>
            <pc:docMk/>
            <pc:sldMasterMk cId="314758661" sldId="2147483707"/>
            <pc:sldLayoutMk cId="2738725046" sldId="2147483710"/>
          </pc:sldLayoutMkLst>
        </pc:sldLayoutChg>
        <pc:sldLayoutChg chg="del">
          <pc:chgData name="Šedivec Tomáš" userId="5859117d-4fed-45af-939e-a078bb4ea44f" providerId="ADAL" clId="{4EFA3A31-FBA6-47AA-B1D7-6FDDD03457C7}" dt="2024-02-14T16:02:23.377" v="83" actId="47"/>
          <pc:sldLayoutMkLst>
            <pc:docMk/>
            <pc:sldMasterMk cId="314758661" sldId="2147483707"/>
            <pc:sldLayoutMk cId="3756848616" sldId="2147483711"/>
          </pc:sldLayoutMkLst>
        </pc:sldLayoutChg>
        <pc:sldLayoutChg chg="del">
          <pc:chgData name="Šedivec Tomáš" userId="5859117d-4fed-45af-939e-a078bb4ea44f" providerId="ADAL" clId="{4EFA3A31-FBA6-47AA-B1D7-6FDDD03457C7}" dt="2024-02-14T16:02:23.377" v="83" actId="47"/>
          <pc:sldLayoutMkLst>
            <pc:docMk/>
            <pc:sldMasterMk cId="314758661" sldId="2147483707"/>
            <pc:sldLayoutMk cId="2248206955" sldId="2147483712"/>
          </pc:sldLayoutMkLst>
        </pc:sldLayoutChg>
        <pc:sldLayoutChg chg="del">
          <pc:chgData name="Šedivec Tomáš" userId="5859117d-4fed-45af-939e-a078bb4ea44f" providerId="ADAL" clId="{4EFA3A31-FBA6-47AA-B1D7-6FDDD03457C7}" dt="2024-02-14T16:02:23.377" v="83" actId="47"/>
          <pc:sldLayoutMkLst>
            <pc:docMk/>
            <pc:sldMasterMk cId="314758661" sldId="2147483707"/>
            <pc:sldLayoutMk cId="2076722309" sldId="2147483713"/>
          </pc:sldLayoutMkLst>
        </pc:sldLayoutChg>
        <pc:sldLayoutChg chg="del">
          <pc:chgData name="Šedivec Tomáš" userId="5859117d-4fed-45af-939e-a078bb4ea44f" providerId="ADAL" clId="{4EFA3A31-FBA6-47AA-B1D7-6FDDD03457C7}" dt="2024-02-14T16:02:23.377" v="83" actId="47"/>
          <pc:sldLayoutMkLst>
            <pc:docMk/>
            <pc:sldMasterMk cId="314758661" sldId="2147483707"/>
            <pc:sldLayoutMk cId="1490267647" sldId="2147483714"/>
          </pc:sldLayoutMkLst>
        </pc:sldLayoutChg>
        <pc:sldLayoutChg chg="del">
          <pc:chgData name="Šedivec Tomáš" userId="5859117d-4fed-45af-939e-a078bb4ea44f" providerId="ADAL" clId="{4EFA3A31-FBA6-47AA-B1D7-6FDDD03457C7}" dt="2024-02-14T16:02:23.377" v="83" actId="47"/>
          <pc:sldLayoutMkLst>
            <pc:docMk/>
            <pc:sldMasterMk cId="314758661" sldId="2147483707"/>
            <pc:sldLayoutMk cId="1992355644" sldId="2147483715"/>
          </pc:sldLayoutMkLst>
        </pc:sldLayoutChg>
        <pc:sldLayoutChg chg="del">
          <pc:chgData name="Šedivec Tomáš" userId="5859117d-4fed-45af-939e-a078bb4ea44f" providerId="ADAL" clId="{4EFA3A31-FBA6-47AA-B1D7-6FDDD03457C7}" dt="2024-02-14T16:02:23.377" v="83" actId="47"/>
          <pc:sldLayoutMkLst>
            <pc:docMk/>
            <pc:sldMasterMk cId="314758661" sldId="2147483707"/>
            <pc:sldLayoutMk cId="987838925" sldId="2147483716"/>
          </pc:sldLayoutMkLst>
        </pc:sldLayoutChg>
        <pc:sldLayoutChg chg="del">
          <pc:chgData name="Šedivec Tomáš" userId="5859117d-4fed-45af-939e-a078bb4ea44f" providerId="ADAL" clId="{4EFA3A31-FBA6-47AA-B1D7-6FDDD03457C7}" dt="2024-02-14T16:02:23.377" v="83" actId="47"/>
          <pc:sldLayoutMkLst>
            <pc:docMk/>
            <pc:sldMasterMk cId="314758661" sldId="2147483707"/>
            <pc:sldLayoutMk cId="2757173966" sldId="2147483717"/>
          </pc:sldLayoutMkLst>
        </pc:sldLayoutChg>
        <pc:sldLayoutChg chg="del">
          <pc:chgData name="Šedivec Tomáš" userId="5859117d-4fed-45af-939e-a078bb4ea44f" providerId="ADAL" clId="{4EFA3A31-FBA6-47AA-B1D7-6FDDD03457C7}" dt="2024-02-14T16:02:23.377" v="83" actId="47"/>
          <pc:sldLayoutMkLst>
            <pc:docMk/>
            <pc:sldMasterMk cId="314758661" sldId="2147483707"/>
            <pc:sldLayoutMk cId="963570365" sldId="2147483718"/>
          </pc:sldLayoutMkLst>
        </pc:sldLayoutChg>
        <pc:sldLayoutChg chg="del">
          <pc:chgData name="Šedivec Tomáš" userId="5859117d-4fed-45af-939e-a078bb4ea44f" providerId="ADAL" clId="{4EFA3A31-FBA6-47AA-B1D7-6FDDD03457C7}" dt="2024-02-14T16:02:23.377" v="83" actId="47"/>
          <pc:sldLayoutMkLst>
            <pc:docMk/>
            <pc:sldMasterMk cId="314758661" sldId="2147483707"/>
            <pc:sldLayoutMk cId="2294803689" sldId="2147483719"/>
          </pc:sldLayoutMkLst>
        </pc:sldLayoutChg>
        <pc:sldLayoutChg chg="del">
          <pc:chgData name="Šedivec Tomáš" userId="5859117d-4fed-45af-939e-a078bb4ea44f" providerId="ADAL" clId="{4EFA3A31-FBA6-47AA-B1D7-6FDDD03457C7}" dt="2024-02-14T16:02:23.377" v="83" actId="47"/>
          <pc:sldLayoutMkLst>
            <pc:docMk/>
            <pc:sldMasterMk cId="314758661" sldId="2147483707"/>
            <pc:sldLayoutMk cId="2642219470" sldId="2147483720"/>
          </pc:sldLayoutMkLst>
        </pc:sldLayoutChg>
        <pc:sldLayoutChg chg="del">
          <pc:chgData name="Šedivec Tomáš" userId="5859117d-4fed-45af-939e-a078bb4ea44f" providerId="ADAL" clId="{4EFA3A31-FBA6-47AA-B1D7-6FDDD03457C7}" dt="2024-02-14T16:02:23.377" v="83" actId="47"/>
          <pc:sldLayoutMkLst>
            <pc:docMk/>
            <pc:sldMasterMk cId="314758661" sldId="2147483707"/>
            <pc:sldLayoutMk cId="1162316349" sldId="2147483721"/>
          </pc:sldLayoutMkLst>
        </pc:sldLayoutChg>
        <pc:sldLayoutChg chg="del">
          <pc:chgData name="Šedivec Tomáš" userId="5859117d-4fed-45af-939e-a078bb4ea44f" providerId="ADAL" clId="{4EFA3A31-FBA6-47AA-B1D7-6FDDD03457C7}" dt="2024-02-14T16:02:23.377" v="83" actId="47"/>
          <pc:sldLayoutMkLst>
            <pc:docMk/>
            <pc:sldMasterMk cId="314758661" sldId="2147483707"/>
            <pc:sldLayoutMk cId="2420279751" sldId="2147483722"/>
          </pc:sldLayoutMkLst>
        </pc:sldLayoutChg>
        <pc:sldLayoutChg chg="del">
          <pc:chgData name="Šedivec Tomáš" userId="5859117d-4fed-45af-939e-a078bb4ea44f" providerId="ADAL" clId="{4EFA3A31-FBA6-47AA-B1D7-6FDDD03457C7}" dt="2024-02-14T16:02:23.377" v="83" actId="47"/>
          <pc:sldLayoutMkLst>
            <pc:docMk/>
            <pc:sldMasterMk cId="314758661" sldId="2147483707"/>
            <pc:sldLayoutMk cId="1231080423" sldId="2147483723"/>
          </pc:sldLayoutMkLst>
        </pc:sldLayoutChg>
        <pc:sldLayoutChg chg="del">
          <pc:chgData name="Šedivec Tomáš" userId="5859117d-4fed-45af-939e-a078bb4ea44f" providerId="ADAL" clId="{4EFA3A31-FBA6-47AA-B1D7-6FDDD03457C7}" dt="2024-02-14T16:02:23.377" v="83" actId="47"/>
          <pc:sldLayoutMkLst>
            <pc:docMk/>
            <pc:sldMasterMk cId="314758661" sldId="2147483707"/>
            <pc:sldLayoutMk cId="1888024332" sldId="2147483724"/>
          </pc:sldLayoutMkLst>
        </pc:sldLayoutChg>
        <pc:sldLayoutChg chg="del">
          <pc:chgData name="Šedivec Tomáš" userId="5859117d-4fed-45af-939e-a078bb4ea44f" providerId="ADAL" clId="{4EFA3A31-FBA6-47AA-B1D7-6FDDD03457C7}" dt="2024-02-14T16:02:23.377" v="83" actId="47"/>
          <pc:sldLayoutMkLst>
            <pc:docMk/>
            <pc:sldMasterMk cId="314758661" sldId="2147483707"/>
            <pc:sldLayoutMk cId="393677401" sldId="2147483725"/>
          </pc:sldLayoutMkLst>
        </pc:sldLayoutChg>
        <pc:sldLayoutChg chg="del">
          <pc:chgData name="Šedivec Tomáš" userId="5859117d-4fed-45af-939e-a078bb4ea44f" providerId="ADAL" clId="{4EFA3A31-FBA6-47AA-B1D7-6FDDD03457C7}" dt="2024-02-14T16:02:23.377" v="83" actId="47"/>
          <pc:sldLayoutMkLst>
            <pc:docMk/>
            <pc:sldMasterMk cId="314758661" sldId="2147483707"/>
            <pc:sldLayoutMk cId="3650119622" sldId="2147483726"/>
          </pc:sldLayoutMkLst>
        </pc:sldLayoutChg>
        <pc:sldLayoutChg chg="del">
          <pc:chgData name="Šedivec Tomáš" userId="5859117d-4fed-45af-939e-a078bb4ea44f" providerId="ADAL" clId="{4EFA3A31-FBA6-47AA-B1D7-6FDDD03457C7}" dt="2024-02-14T16:02:23.377" v="83" actId="47"/>
          <pc:sldLayoutMkLst>
            <pc:docMk/>
            <pc:sldMasterMk cId="314758661" sldId="2147483707"/>
            <pc:sldLayoutMk cId="1772123181" sldId="2147483727"/>
          </pc:sldLayoutMkLst>
        </pc:sldLayoutChg>
        <pc:sldLayoutChg chg="del">
          <pc:chgData name="Šedivec Tomáš" userId="5859117d-4fed-45af-939e-a078bb4ea44f" providerId="ADAL" clId="{4EFA3A31-FBA6-47AA-B1D7-6FDDD03457C7}" dt="2024-02-14T16:02:23.377" v="83" actId="47"/>
          <pc:sldLayoutMkLst>
            <pc:docMk/>
            <pc:sldMasterMk cId="314758661" sldId="2147483707"/>
            <pc:sldLayoutMk cId="1419933805" sldId="2147483728"/>
          </pc:sldLayoutMkLst>
        </pc:sldLayoutChg>
        <pc:sldLayoutChg chg="del">
          <pc:chgData name="Šedivec Tomáš" userId="5859117d-4fed-45af-939e-a078bb4ea44f" providerId="ADAL" clId="{4EFA3A31-FBA6-47AA-B1D7-6FDDD03457C7}" dt="2024-02-14T16:02:23.377" v="83" actId="47"/>
          <pc:sldLayoutMkLst>
            <pc:docMk/>
            <pc:sldMasterMk cId="314758661" sldId="2147483707"/>
            <pc:sldLayoutMk cId="3560041900" sldId="2147483729"/>
          </pc:sldLayoutMkLst>
        </pc:sldLayoutChg>
      </pc:sldMasterChg>
    </pc:docChg>
  </pc:docChgLst>
  <pc:docChgLst>
    <pc:chgData name="Tomáš Šedivec" userId="5859117d-4fed-45af-939e-a078bb4ea44f" providerId="ADAL" clId="{928A9DD4-21D0-4F1B-99CD-5AC1E09B7593}"/>
    <pc:docChg chg="undo custSel addSld modSld">
      <pc:chgData name="Tomáš Šedivec" userId="5859117d-4fed-45af-939e-a078bb4ea44f" providerId="ADAL" clId="{928A9DD4-21D0-4F1B-99CD-5AC1E09B7593}" dt="2023-11-13T11:04:48.092" v="103" actId="20577"/>
      <pc:docMkLst>
        <pc:docMk/>
      </pc:docMkLst>
      <pc:sldChg chg="modSp mod">
        <pc:chgData name="Tomáš Šedivec" userId="5859117d-4fed-45af-939e-a078bb4ea44f" providerId="ADAL" clId="{928A9DD4-21D0-4F1B-99CD-5AC1E09B7593}" dt="2023-11-13T11:02:00.220" v="90" actId="113"/>
        <pc:sldMkLst>
          <pc:docMk/>
          <pc:sldMk cId="3010951941" sldId="259"/>
        </pc:sldMkLst>
        <pc:spChg chg="mod">
          <ac:chgData name="Tomáš Šedivec" userId="5859117d-4fed-45af-939e-a078bb4ea44f" providerId="ADAL" clId="{928A9DD4-21D0-4F1B-99CD-5AC1E09B7593}" dt="2023-11-13T11:02:00.220" v="90" actId="113"/>
          <ac:spMkLst>
            <pc:docMk/>
            <pc:sldMk cId="3010951941" sldId="259"/>
            <ac:spMk id="8" creationId="{DB173E78-E423-C647-B2A9-0E772E0C7ADB}"/>
          </ac:spMkLst>
        </pc:spChg>
      </pc:sldChg>
      <pc:sldChg chg="modSp mod">
        <pc:chgData name="Tomáš Šedivec" userId="5859117d-4fed-45af-939e-a078bb4ea44f" providerId="ADAL" clId="{928A9DD4-21D0-4F1B-99CD-5AC1E09B7593}" dt="2023-11-13T11:04:10.513" v="96" actId="20577"/>
        <pc:sldMkLst>
          <pc:docMk/>
          <pc:sldMk cId="3282216109" sldId="275"/>
        </pc:sldMkLst>
        <pc:spChg chg="mod">
          <ac:chgData name="Tomáš Šedivec" userId="5859117d-4fed-45af-939e-a078bb4ea44f" providerId="ADAL" clId="{928A9DD4-21D0-4F1B-99CD-5AC1E09B7593}" dt="2023-11-13T11:04:10.513" v="96" actId="20577"/>
          <ac:spMkLst>
            <pc:docMk/>
            <pc:sldMk cId="3282216109" sldId="275"/>
            <ac:spMk id="3" creationId="{00000000-0000-0000-0000-000000000000}"/>
          </ac:spMkLst>
        </pc:spChg>
      </pc:sldChg>
      <pc:sldChg chg="modSp mod">
        <pc:chgData name="Tomáš Šedivec" userId="5859117d-4fed-45af-939e-a078bb4ea44f" providerId="ADAL" clId="{928A9DD4-21D0-4F1B-99CD-5AC1E09B7593}" dt="2023-11-13T11:04:23.598" v="97" actId="6549"/>
        <pc:sldMkLst>
          <pc:docMk/>
          <pc:sldMk cId="3289770421" sldId="276"/>
        </pc:sldMkLst>
        <pc:spChg chg="mod">
          <ac:chgData name="Tomáš Šedivec" userId="5859117d-4fed-45af-939e-a078bb4ea44f" providerId="ADAL" clId="{928A9DD4-21D0-4F1B-99CD-5AC1E09B7593}" dt="2023-11-13T11:04:23.598" v="97" actId="6549"/>
          <ac:spMkLst>
            <pc:docMk/>
            <pc:sldMk cId="3289770421" sldId="276"/>
            <ac:spMk id="3" creationId="{00000000-0000-0000-0000-000000000000}"/>
          </ac:spMkLst>
        </pc:spChg>
      </pc:sldChg>
      <pc:sldChg chg="modSp mod">
        <pc:chgData name="Tomáš Šedivec" userId="5859117d-4fed-45af-939e-a078bb4ea44f" providerId="ADAL" clId="{928A9DD4-21D0-4F1B-99CD-5AC1E09B7593}" dt="2023-11-13T11:02:38.392" v="91" actId="1076"/>
        <pc:sldMkLst>
          <pc:docMk/>
          <pc:sldMk cId="3684061063" sldId="405"/>
        </pc:sldMkLst>
        <pc:spChg chg="mod">
          <ac:chgData name="Tomáš Šedivec" userId="5859117d-4fed-45af-939e-a078bb4ea44f" providerId="ADAL" clId="{928A9DD4-21D0-4F1B-99CD-5AC1E09B7593}" dt="2023-11-13T11:02:38.392" v="91" actId="1076"/>
          <ac:spMkLst>
            <pc:docMk/>
            <pc:sldMk cId="3684061063" sldId="405"/>
            <ac:spMk id="3" creationId="{00000000-0000-0000-0000-000000000000}"/>
          </ac:spMkLst>
        </pc:spChg>
      </pc:sldChg>
      <pc:sldChg chg="modSp add mod">
        <pc:chgData name="Tomáš Šedivec" userId="5859117d-4fed-45af-939e-a078bb4ea44f" providerId="ADAL" clId="{928A9DD4-21D0-4F1B-99CD-5AC1E09B7593}" dt="2023-11-13T11:04:48.092" v="103" actId="20577"/>
        <pc:sldMkLst>
          <pc:docMk/>
          <pc:sldMk cId="878930634" sldId="408"/>
        </pc:sldMkLst>
        <pc:spChg chg="mod">
          <ac:chgData name="Tomáš Šedivec" userId="5859117d-4fed-45af-939e-a078bb4ea44f" providerId="ADAL" clId="{928A9DD4-21D0-4F1B-99CD-5AC1E09B7593}" dt="2023-11-13T11:04:48.092" v="103" actId="20577"/>
          <ac:spMkLst>
            <pc:docMk/>
            <pc:sldMk cId="878930634" sldId="408"/>
            <ac:spMk id="2" creationId="{00000000-0000-0000-0000-000000000000}"/>
          </ac:spMkLst>
        </pc:spChg>
      </pc:sldChg>
    </pc:docChg>
  </pc:docChgLst>
  <pc:docChgLst>
    <pc:chgData name="Tomáš Šedivec" userId="5859117d-4fed-45af-939e-a078bb4ea44f" providerId="ADAL" clId="{4385E483-F086-4009-901D-23ACA8C49024}"/>
    <pc:docChg chg="undo custSel addSld delSld modSld sldOrd">
      <pc:chgData name="Tomáš Šedivec" userId="5859117d-4fed-45af-939e-a078bb4ea44f" providerId="ADAL" clId="{4385E483-F086-4009-901D-23ACA8C49024}" dt="2023-12-11T11:57:56.910" v="853" actId="20577"/>
      <pc:docMkLst>
        <pc:docMk/>
      </pc:docMkLst>
      <pc:sldChg chg="modSp mod">
        <pc:chgData name="Tomáš Šedivec" userId="5859117d-4fed-45af-939e-a078bb4ea44f" providerId="ADAL" clId="{4385E483-F086-4009-901D-23ACA8C49024}" dt="2023-12-08T13:54:31.395" v="3" actId="20577"/>
        <pc:sldMkLst>
          <pc:docMk/>
          <pc:sldMk cId="2059693041" sldId="257"/>
        </pc:sldMkLst>
        <pc:spChg chg="mod">
          <ac:chgData name="Tomáš Šedivec" userId="5859117d-4fed-45af-939e-a078bb4ea44f" providerId="ADAL" clId="{4385E483-F086-4009-901D-23ACA8C49024}" dt="2023-12-08T13:54:31.395" v="3" actId="20577"/>
          <ac:spMkLst>
            <pc:docMk/>
            <pc:sldMk cId="2059693041" sldId="257"/>
            <ac:spMk id="5" creationId="{00000000-0000-0000-0000-000000000000}"/>
          </ac:spMkLst>
        </pc:spChg>
      </pc:sldChg>
      <pc:sldChg chg="modSp add del mod">
        <pc:chgData name="Tomáš Šedivec" userId="5859117d-4fed-45af-939e-a078bb4ea44f" providerId="ADAL" clId="{4385E483-F086-4009-901D-23ACA8C49024}" dt="2023-12-11T11:57:56.910" v="853" actId="20577"/>
        <pc:sldMkLst>
          <pc:docMk/>
          <pc:sldMk cId="350770923" sldId="258"/>
        </pc:sldMkLst>
        <pc:spChg chg="mod">
          <ac:chgData name="Tomáš Šedivec" userId="5859117d-4fed-45af-939e-a078bb4ea44f" providerId="ADAL" clId="{4385E483-F086-4009-901D-23ACA8C49024}" dt="2023-12-11T11:57:56.910" v="853" actId="20577"/>
          <ac:spMkLst>
            <pc:docMk/>
            <pc:sldMk cId="350770923" sldId="258"/>
            <ac:spMk id="3" creationId="{00000000-0000-0000-0000-000000000000}"/>
          </ac:spMkLst>
        </pc:spChg>
      </pc:sldChg>
      <pc:sldChg chg="modSp mod">
        <pc:chgData name="Tomáš Šedivec" userId="5859117d-4fed-45af-939e-a078bb4ea44f" providerId="ADAL" clId="{4385E483-F086-4009-901D-23ACA8C49024}" dt="2023-12-11T11:22:42.659" v="756" actId="113"/>
        <pc:sldMkLst>
          <pc:docMk/>
          <pc:sldMk cId="3010951941" sldId="259"/>
        </pc:sldMkLst>
        <pc:spChg chg="mod">
          <ac:chgData name="Tomáš Šedivec" userId="5859117d-4fed-45af-939e-a078bb4ea44f" providerId="ADAL" clId="{4385E483-F086-4009-901D-23ACA8C49024}" dt="2023-12-11T11:22:42.659" v="756" actId="113"/>
          <ac:spMkLst>
            <pc:docMk/>
            <pc:sldMk cId="3010951941" sldId="259"/>
            <ac:spMk id="8" creationId="{DB173E78-E423-C647-B2A9-0E772E0C7ADB}"/>
          </ac:spMkLst>
        </pc:spChg>
      </pc:sldChg>
      <pc:sldChg chg="modSp add del mod">
        <pc:chgData name="Tomáš Šedivec" userId="5859117d-4fed-45af-939e-a078bb4ea44f" providerId="ADAL" clId="{4385E483-F086-4009-901D-23ACA8C49024}" dt="2023-12-08T14:04:25.753" v="326" actId="27636"/>
        <pc:sldMkLst>
          <pc:docMk/>
          <pc:sldMk cId="2547574191" sldId="262"/>
        </pc:sldMkLst>
        <pc:spChg chg="mod">
          <ac:chgData name="Tomáš Šedivec" userId="5859117d-4fed-45af-939e-a078bb4ea44f" providerId="ADAL" clId="{4385E483-F086-4009-901D-23ACA8C49024}" dt="2023-12-08T14:04:25.753" v="326" actId="27636"/>
          <ac:spMkLst>
            <pc:docMk/>
            <pc:sldMk cId="2547574191" sldId="262"/>
            <ac:spMk id="3" creationId="{00000000-0000-0000-0000-000000000000}"/>
          </ac:spMkLst>
        </pc:spChg>
      </pc:sldChg>
      <pc:sldChg chg="add del">
        <pc:chgData name="Tomáš Šedivec" userId="5859117d-4fed-45af-939e-a078bb4ea44f" providerId="ADAL" clId="{4385E483-F086-4009-901D-23ACA8C49024}" dt="2023-12-08T14:04:25.343" v="325"/>
        <pc:sldMkLst>
          <pc:docMk/>
          <pc:sldMk cId="3855632491" sldId="263"/>
        </pc:sldMkLst>
      </pc:sldChg>
      <pc:sldChg chg="add del">
        <pc:chgData name="Tomáš Šedivec" userId="5859117d-4fed-45af-939e-a078bb4ea44f" providerId="ADAL" clId="{4385E483-F086-4009-901D-23ACA8C49024}" dt="2023-12-08T14:04:25.343" v="325"/>
        <pc:sldMkLst>
          <pc:docMk/>
          <pc:sldMk cId="414634252" sldId="266"/>
        </pc:sldMkLst>
      </pc:sldChg>
      <pc:sldChg chg="modSp mod">
        <pc:chgData name="Tomáš Šedivec" userId="5859117d-4fed-45af-939e-a078bb4ea44f" providerId="ADAL" clId="{4385E483-F086-4009-901D-23ACA8C49024}" dt="2023-12-08T14:03:50.072" v="319" actId="20577"/>
        <pc:sldMkLst>
          <pc:docMk/>
          <pc:sldMk cId="882677355" sldId="269"/>
        </pc:sldMkLst>
        <pc:spChg chg="mod">
          <ac:chgData name="Tomáš Šedivec" userId="5859117d-4fed-45af-939e-a078bb4ea44f" providerId="ADAL" clId="{4385E483-F086-4009-901D-23ACA8C49024}" dt="2023-12-08T14:03:50.072" v="319" actId="20577"/>
          <ac:spMkLst>
            <pc:docMk/>
            <pc:sldMk cId="882677355" sldId="269"/>
            <ac:spMk id="2" creationId="{00000000-0000-0000-0000-000000000000}"/>
          </ac:spMkLst>
        </pc:spChg>
      </pc:sldChg>
      <pc:sldChg chg="add del">
        <pc:chgData name="Tomáš Šedivec" userId="5859117d-4fed-45af-939e-a078bb4ea44f" providerId="ADAL" clId="{4385E483-F086-4009-901D-23ACA8C49024}" dt="2023-12-08T14:04:25.343" v="325"/>
        <pc:sldMkLst>
          <pc:docMk/>
          <pc:sldMk cId="330628434" sldId="273"/>
        </pc:sldMkLst>
      </pc:sldChg>
      <pc:sldChg chg="add del">
        <pc:chgData name="Tomáš Šedivec" userId="5859117d-4fed-45af-939e-a078bb4ea44f" providerId="ADAL" clId="{4385E483-F086-4009-901D-23ACA8C49024}" dt="2023-12-08T14:04:25.343" v="325"/>
        <pc:sldMkLst>
          <pc:docMk/>
          <pc:sldMk cId="1235183684" sldId="274"/>
        </pc:sldMkLst>
      </pc:sldChg>
      <pc:sldChg chg="del">
        <pc:chgData name="Tomáš Šedivec" userId="5859117d-4fed-45af-939e-a078bb4ea44f" providerId="ADAL" clId="{4385E483-F086-4009-901D-23ACA8C49024}" dt="2023-12-08T14:02:00.711" v="285" actId="47"/>
        <pc:sldMkLst>
          <pc:docMk/>
          <pc:sldMk cId="4043810431" sldId="274"/>
        </pc:sldMkLst>
      </pc:sldChg>
      <pc:sldChg chg="add del">
        <pc:chgData name="Tomáš Šedivec" userId="5859117d-4fed-45af-939e-a078bb4ea44f" providerId="ADAL" clId="{4385E483-F086-4009-901D-23ACA8C49024}" dt="2023-12-08T14:04:25.343" v="325"/>
        <pc:sldMkLst>
          <pc:docMk/>
          <pc:sldMk cId="1679985135" sldId="277"/>
        </pc:sldMkLst>
      </pc:sldChg>
      <pc:sldChg chg="modSp mod">
        <pc:chgData name="Tomáš Šedivec" userId="5859117d-4fed-45af-939e-a078bb4ea44f" providerId="ADAL" clId="{4385E483-F086-4009-901D-23ACA8C49024}" dt="2023-12-08T14:03:42.201" v="310" actId="20577"/>
        <pc:sldMkLst>
          <pc:docMk/>
          <pc:sldMk cId="3184153825" sldId="311"/>
        </pc:sldMkLst>
        <pc:spChg chg="mod">
          <ac:chgData name="Tomáš Šedivec" userId="5859117d-4fed-45af-939e-a078bb4ea44f" providerId="ADAL" clId="{4385E483-F086-4009-901D-23ACA8C49024}" dt="2023-12-08T14:03:42.201" v="310" actId="20577"/>
          <ac:spMkLst>
            <pc:docMk/>
            <pc:sldMk cId="3184153825" sldId="311"/>
            <ac:spMk id="2" creationId="{00000000-0000-0000-0000-000000000000}"/>
          </ac:spMkLst>
        </pc:spChg>
      </pc:sldChg>
      <pc:sldChg chg="modSp mod">
        <pc:chgData name="Tomáš Šedivec" userId="5859117d-4fed-45af-939e-a078bb4ea44f" providerId="ADAL" clId="{4385E483-F086-4009-901D-23ACA8C49024}" dt="2023-12-08T14:01:43.107" v="284" actId="20577"/>
        <pc:sldMkLst>
          <pc:docMk/>
          <pc:sldMk cId="3684061063" sldId="405"/>
        </pc:sldMkLst>
        <pc:spChg chg="mod">
          <ac:chgData name="Tomáš Šedivec" userId="5859117d-4fed-45af-939e-a078bb4ea44f" providerId="ADAL" clId="{4385E483-F086-4009-901D-23ACA8C49024}" dt="2023-12-08T14:01:43.107" v="284" actId="20577"/>
          <ac:spMkLst>
            <pc:docMk/>
            <pc:sldMk cId="3684061063" sldId="405"/>
            <ac:spMk id="3" creationId="{00000000-0000-0000-0000-000000000000}"/>
          </ac:spMkLst>
        </pc:spChg>
      </pc:sldChg>
      <pc:sldChg chg="modSp mod">
        <pc:chgData name="Tomáš Šedivec" userId="5859117d-4fed-45af-939e-a078bb4ea44f" providerId="ADAL" clId="{4385E483-F086-4009-901D-23ACA8C49024}" dt="2023-12-11T11:23:01.782" v="765" actId="20577"/>
        <pc:sldMkLst>
          <pc:docMk/>
          <pc:sldMk cId="3876817495" sldId="406"/>
        </pc:sldMkLst>
        <pc:spChg chg="mod">
          <ac:chgData name="Tomáš Šedivec" userId="5859117d-4fed-45af-939e-a078bb4ea44f" providerId="ADAL" clId="{4385E483-F086-4009-901D-23ACA8C49024}" dt="2023-12-11T11:23:01.782" v="765" actId="20577"/>
          <ac:spMkLst>
            <pc:docMk/>
            <pc:sldMk cId="3876817495" sldId="406"/>
            <ac:spMk id="2" creationId="{00000000-0000-0000-0000-000000000000}"/>
          </ac:spMkLst>
        </pc:spChg>
      </pc:sldChg>
      <pc:sldChg chg="modSp mod">
        <pc:chgData name="Tomáš Šedivec" userId="5859117d-4fed-45af-939e-a078bb4ea44f" providerId="ADAL" clId="{4385E483-F086-4009-901D-23ACA8C49024}" dt="2023-12-08T14:05:01.658" v="352" actId="20577"/>
        <pc:sldMkLst>
          <pc:docMk/>
          <pc:sldMk cId="3507926560" sldId="407"/>
        </pc:sldMkLst>
        <pc:spChg chg="mod">
          <ac:chgData name="Tomáš Šedivec" userId="5859117d-4fed-45af-939e-a078bb4ea44f" providerId="ADAL" clId="{4385E483-F086-4009-901D-23ACA8C49024}" dt="2023-12-08T14:05:01.658" v="352" actId="20577"/>
          <ac:spMkLst>
            <pc:docMk/>
            <pc:sldMk cId="3507926560" sldId="407"/>
            <ac:spMk id="2" creationId="{00000000-0000-0000-0000-000000000000}"/>
          </ac:spMkLst>
        </pc:spChg>
      </pc:sldChg>
      <pc:sldChg chg="del">
        <pc:chgData name="Tomáš Šedivec" userId="5859117d-4fed-45af-939e-a078bb4ea44f" providerId="ADAL" clId="{4385E483-F086-4009-901D-23ACA8C49024}" dt="2023-12-08T14:05:26.971" v="384" actId="47"/>
        <pc:sldMkLst>
          <pc:docMk/>
          <pc:sldMk cId="878930634" sldId="408"/>
        </pc:sldMkLst>
      </pc:sldChg>
      <pc:sldChg chg="add del">
        <pc:chgData name="Tomáš Šedivec" userId="5859117d-4fed-45af-939e-a078bb4ea44f" providerId="ADAL" clId="{4385E483-F086-4009-901D-23ACA8C49024}" dt="2023-12-08T14:04:25.343" v="325"/>
        <pc:sldMkLst>
          <pc:docMk/>
          <pc:sldMk cId="2284909276" sldId="409"/>
        </pc:sldMkLst>
      </pc:sldChg>
      <pc:sldChg chg="add del">
        <pc:chgData name="Tomáš Šedivec" userId="5859117d-4fed-45af-939e-a078bb4ea44f" providerId="ADAL" clId="{4385E483-F086-4009-901D-23ACA8C49024}" dt="2023-12-08T14:04:25.343" v="325"/>
        <pc:sldMkLst>
          <pc:docMk/>
          <pc:sldMk cId="444924511" sldId="410"/>
        </pc:sldMkLst>
      </pc:sldChg>
      <pc:sldChg chg="add del">
        <pc:chgData name="Tomáš Šedivec" userId="5859117d-4fed-45af-939e-a078bb4ea44f" providerId="ADAL" clId="{4385E483-F086-4009-901D-23ACA8C49024}" dt="2023-12-08T14:04:25.343" v="325"/>
        <pc:sldMkLst>
          <pc:docMk/>
          <pc:sldMk cId="3865609730" sldId="411"/>
        </pc:sldMkLst>
      </pc:sldChg>
      <pc:sldChg chg="add del">
        <pc:chgData name="Tomáš Šedivec" userId="5859117d-4fed-45af-939e-a078bb4ea44f" providerId="ADAL" clId="{4385E483-F086-4009-901D-23ACA8C49024}" dt="2023-12-08T14:04:25.343" v="325"/>
        <pc:sldMkLst>
          <pc:docMk/>
          <pc:sldMk cId="3628980780" sldId="412"/>
        </pc:sldMkLst>
      </pc:sldChg>
      <pc:sldChg chg="add del">
        <pc:chgData name="Tomáš Šedivec" userId="5859117d-4fed-45af-939e-a078bb4ea44f" providerId="ADAL" clId="{4385E483-F086-4009-901D-23ACA8C49024}" dt="2023-12-08T14:04:25.343" v="325"/>
        <pc:sldMkLst>
          <pc:docMk/>
          <pc:sldMk cId="840782553" sldId="413"/>
        </pc:sldMkLst>
      </pc:sldChg>
      <pc:sldChg chg="modSp add mod">
        <pc:chgData name="Tomáš Šedivec" userId="5859117d-4fed-45af-939e-a078bb4ea44f" providerId="ADAL" clId="{4385E483-F086-4009-901D-23ACA8C49024}" dt="2023-12-08T14:05:18.453" v="383" actId="20577"/>
        <pc:sldMkLst>
          <pc:docMk/>
          <pc:sldMk cId="4245197632" sldId="414"/>
        </pc:sldMkLst>
        <pc:spChg chg="mod">
          <ac:chgData name="Tomáš Šedivec" userId="5859117d-4fed-45af-939e-a078bb4ea44f" providerId="ADAL" clId="{4385E483-F086-4009-901D-23ACA8C49024}" dt="2023-12-08T14:05:18.453" v="383" actId="20577"/>
          <ac:spMkLst>
            <pc:docMk/>
            <pc:sldMk cId="4245197632" sldId="414"/>
            <ac:spMk id="2" creationId="{00000000-0000-0000-0000-000000000000}"/>
          </ac:spMkLst>
        </pc:spChg>
      </pc:sldChg>
      <pc:sldChg chg="modSp add mod ord">
        <pc:chgData name="Tomáš Šedivec" userId="5859117d-4fed-45af-939e-a078bb4ea44f" providerId="ADAL" clId="{4385E483-F086-4009-901D-23ACA8C49024}" dt="2023-12-11T11:54:04.361" v="843" actId="14"/>
        <pc:sldMkLst>
          <pc:docMk/>
          <pc:sldMk cId="1683628136" sldId="415"/>
        </pc:sldMkLst>
        <pc:spChg chg="mod">
          <ac:chgData name="Tomáš Šedivec" userId="5859117d-4fed-45af-939e-a078bb4ea44f" providerId="ADAL" clId="{4385E483-F086-4009-901D-23ACA8C49024}" dt="2023-12-08T14:06:01.234" v="432" actId="20577"/>
          <ac:spMkLst>
            <pc:docMk/>
            <pc:sldMk cId="1683628136" sldId="415"/>
            <ac:spMk id="2" creationId="{00000000-0000-0000-0000-000000000000}"/>
          </ac:spMkLst>
        </pc:spChg>
        <pc:spChg chg="mod">
          <ac:chgData name="Tomáš Šedivec" userId="5859117d-4fed-45af-939e-a078bb4ea44f" providerId="ADAL" clId="{4385E483-F086-4009-901D-23ACA8C49024}" dt="2023-12-11T11:54:04.361" v="843" actId="14"/>
          <ac:spMkLst>
            <pc:docMk/>
            <pc:sldMk cId="1683628136" sldId="415"/>
            <ac:spMk id="3" creationId="{00000000-0000-0000-0000-000000000000}"/>
          </ac:spMkLst>
        </pc:spChg>
      </pc:sldChg>
      <pc:sldChg chg="add">
        <pc:chgData name="Tomáš Šedivec" userId="5859117d-4fed-45af-939e-a078bb4ea44f" providerId="ADAL" clId="{4385E483-F086-4009-901D-23ACA8C49024}" dt="2023-12-11T11:22:57.655" v="757" actId="2890"/>
        <pc:sldMkLst>
          <pc:docMk/>
          <pc:sldMk cId="941959877" sldId="416"/>
        </pc:sldMkLst>
      </pc:sldChg>
      <pc:sldChg chg="modSp add del mod">
        <pc:chgData name="Tomáš Šedivec" userId="5859117d-4fed-45af-939e-a078bb4ea44f" providerId="ADAL" clId="{4385E483-F086-4009-901D-23ACA8C49024}" dt="2023-12-11T11:52:19.148" v="774" actId="27636"/>
        <pc:sldMkLst>
          <pc:docMk/>
          <pc:sldMk cId="1844486596" sldId="417"/>
        </pc:sldMkLst>
        <pc:spChg chg="mod">
          <ac:chgData name="Tomáš Šedivec" userId="5859117d-4fed-45af-939e-a078bb4ea44f" providerId="ADAL" clId="{4385E483-F086-4009-901D-23ACA8C49024}" dt="2023-12-11T11:52:19.148" v="774" actId="27636"/>
          <ac:spMkLst>
            <pc:docMk/>
            <pc:sldMk cId="1844486596" sldId="417"/>
            <ac:spMk id="3" creationId="{16F65A68-4697-45EB-3E82-1BBCF94283DE}"/>
          </ac:spMkLst>
        </pc:spChg>
      </pc:sldChg>
      <pc:sldChg chg="modSp add del mod">
        <pc:chgData name="Tomáš Šedivec" userId="5859117d-4fed-45af-939e-a078bb4ea44f" providerId="ADAL" clId="{4385E483-F086-4009-901D-23ACA8C49024}" dt="2023-12-11T11:52:18.985" v="773"/>
        <pc:sldMkLst>
          <pc:docMk/>
          <pc:sldMk cId="682587924" sldId="418"/>
        </pc:sldMkLst>
        <pc:spChg chg="mod">
          <ac:chgData name="Tomáš Šedivec" userId="5859117d-4fed-45af-939e-a078bb4ea44f" providerId="ADAL" clId="{4385E483-F086-4009-901D-23ACA8C49024}" dt="2023-12-11T11:52:18.885" v="772"/>
          <ac:spMkLst>
            <pc:docMk/>
            <pc:sldMk cId="682587924" sldId="418"/>
            <ac:spMk id="3" creationId="{CD7F8255-D0AA-CA21-0D27-7B47A0AC2A28}"/>
          </ac:spMkLst>
        </pc:spChg>
      </pc:sldChg>
      <pc:sldChg chg="modSp add del mod">
        <pc:chgData name="Tomáš Šedivec" userId="5859117d-4fed-45af-939e-a078bb4ea44f" providerId="ADAL" clId="{4385E483-F086-4009-901D-23ACA8C49024}" dt="2023-12-11T11:52:19.490" v="775" actId="27636"/>
        <pc:sldMkLst>
          <pc:docMk/>
          <pc:sldMk cId="988390297" sldId="419"/>
        </pc:sldMkLst>
        <pc:spChg chg="mod">
          <ac:chgData name="Tomáš Šedivec" userId="5859117d-4fed-45af-939e-a078bb4ea44f" providerId="ADAL" clId="{4385E483-F086-4009-901D-23ACA8C49024}" dt="2023-12-11T11:52:19.490" v="775" actId="27636"/>
          <ac:spMkLst>
            <pc:docMk/>
            <pc:sldMk cId="988390297" sldId="419"/>
            <ac:spMk id="2" creationId="{5D6A9F87-F4E8-E0AC-0AF4-D3CFF280F64D}"/>
          </ac:spMkLst>
        </pc:spChg>
        <pc:spChg chg="mod">
          <ac:chgData name="Tomáš Šedivec" userId="5859117d-4fed-45af-939e-a078bb4ea44f" providerId="ADAL" clId="{4385E483-F086-4009-901D-23ACA8C49024}" dt="2023-12-11T11:52:18.885" v="772"/>
          <ac:spMkLst>
            <pc:docMk/>
            <pc:sldMk cId="988390297" sldId="419"/>
            <ac:spMk id="3" creationId="{CD7F8255-D0AA-CA21-0D27-7B47A0AC2A28}"/>
          </ac:spMkLst>
        </pc:spChg>
      </pc:sldChg>
      <pc:sldChg chg="add del">
        <pc:chgData name="Tomáš Šedivec" userId="5859117d-4fed-45af-939e-a078bb4ea44f" providerId="ADAL" clId="{4385E483-F086-4009-901D-23ACA8C49024}" dt="2023-12-11T11:52:18.985" v="773"/>
        <pc:sldMkLst>
          <pc:docMk/>
          <pc:sldMk cId="3099705470" sldId="420"/>
        </pc:sldMkLst>
      </pc:sldChg>
      <pc:sldChg chg="add del">
        <pc:chgData name="Tomáš Šedivec" userId="5859117d-4fed-45af-939e-a078bb4ea44f" providerId="ADAL" clId="{4385E483-F086-4009-901D-23ACA8C49024}" dt="2023-12-11T11:52:18.985" v="773"/>
        <pc:sldMkLst>
          <pc:docMk/>
          <pc:sldMk cId="1800335215" sldId="421"/>
        </pc:sldMkLst>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16T14:24:27.053"/>
    </inkml:context>
    <inkml:brush xml:id="br0">
      <inkml:brushProperty name="width" value="0.05" units="cm"/>
      <inkml:brushProperty name="height" value="0.05" units="cm"/>
    </inkml:brush>
  </inkml:definitions>
  <inkml:trace contextRef="#ctx0" brushRef="#br0">1 28 24575,'1085'0'0,"-904"-13"0,-28 1 0,343 10 0,-258 3 0,-206 1 67,55 9 0,4 1-1566,-69-11-5327</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16T14:24:39.038"/>
    </inkml:context>
    <inkml:brush xml:id="br0">
      <inkml:brushProperty name="width" value="0.35" units="cm"/>
      <inkml:brushProperty name="height" value="0.35" units="cm"/>
    </inkml:brush>
  </inkml:definitions>
  <inkml:trace contextRef="#ctx0" brushRef="#br0">0 1 24575,'619'0'0,"-591"1"0,54 11 0,-52-7 0,44 2 0,836-5 0,-444-4 0,-108 2-1365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16T14:24:41.143"/>
    </inkml:context>
    <inkml:brush xml:id="br0">
      <inkml:brushProperty name="width" value="0.35" units="cm"/>
      <inkml:brushProperty name="height" value="0.35" units="cm"/>
    </inkml:brush>
  </inkml:definitions>
  <inkml:trace contextRef="#ctx0" brushRef="#br0">1 0 24575,'15'1'0,"0"1"0,1 0 0,16 5 0,32 5 0,422-7 0,-265-8 0,538 3 0,-726 2 62,56 9 0,-55-5-807,50 1 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16T14:24:42.908"/>
    </inkml:context>
    <inkml:brush xml:id="br0">
      <inkml:brushProperty name="width" value="0.35" units="cm"/>
      <inkml:brushProperty name="height" value="0.35" units="cm"/>
    </inkml:brush>
  </inkml:definitions>
  <inkml:trace contextRef="#ctx0" brushRef="#br0">0 1 24575,'44'2'0,"52"9"0,-53-5 0,58 1 0,-61-7 0,-5-1 0,-1 1 0,1 2 0,62 11 0,-54-5-1365</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16T14:24:54.019"/>
    </inkml:context>
    <inkml:brush xml:id="br0">
      <inkml:brushProperty name="width" value="0.35" units="cm"/>
      <inkml:brushProperty name="height" value="0.35" units="cm"/>
    </inkml:brush>
  </inkml:definitions>
  <inkml:trace contextRef="#ctx0" brushRef="#br0">0 28 24575,'0'-1'0,"1"0"0,-1 0 0,1 0 0,-1 0 0,1 0 0,0 0 0,-1 0 0,1 0 0,0 0 0,0 0 0,0 0 0,0 0 0,0 0 0,0 1 0,0-1 0,0 0 0,0 1 0,0-1 0,0 1 0,0-1 0,0 1 0,0-1 0,1 1 0,-1 0 0,0 0 0,0 0 0,2-1 0,39-3 0,-37 3 0,444-2 0,-229 6 0,19-5 0,242 5 0,-375 9 93,-72-6-822,57 1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16T14:24:55.924"/>
    </inkml:context>
    <inkml:brush xml:id="br0">
      <inkml:brushProperty name="width" value="0.35" units="cm"/>
      <inkml:brushProperty name="height" value="0.35" units="cm"/>
    </inkml:brush>
  </inkml:definitions>
  <inkml:trace contextRef="#ctx0" brushRef="#br0">0 6 24575,'83'4'0,"107"18"0,-108-10 0,110 2 0,1192-16 0,-1161-11 0,-7 0 0,-151 14 0,-29 0 0,0-1 0,-1-2 0,43-7 0,-4-1 0,1 3 0,0 3 0,88 7 0,-34 0 0,40-3-1365</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16T14:24:58.216"/>
    </inkml:context>
    <inkml:brush xml:id="br0">
      <inkml:brushProperty name="width" value="0.35" units="cm"/>
      <inkml:brushProperty name="height" value="0.35" units="cm"/>
    </inkml:brush>
  </inkml:definitions>
  <inkml:trace contextRef="#ctx0" brushRef="#br0">0 0 24575,'1308'0'-1365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14E12E-C91D-434D-A647-BE6EC2A79133}" type="datetimeFigureOut">
              <a:rPr lang="cs-CZ" smtClean="0"/>
              <a:t>19.02.2024</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EE8805-B56C-4FAD-A9B2-E9EC334F86B0}" type="slidenum">
              <a:rPr lang="cs-CZ" smtClean="0"/>
              <a:t>‹#›</a:t>
            </a:fld>
            <a:endParaRPr lang="cs-CZ"/>
          </a:p>
        </p:txBody>
      </p:sp>
    </p:spTree>
    <p:extLst>
      <p:ext uri="{BB962C8B-B14F-4D97-AF65-F5344CB8AC3E}">
        <p14:creationId xmlns:p14="http://schemas.microsoft.com/office/powerpoint/2010/main" val="11930063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forms.office.com/e/2a9Ebjtrwm"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dev.azure.com/SpravaZakladnichRegistru/NIA%20pro%20v%C3%BDvoj%C3%A1%C5%99e/_wiki/wikis/NIA-pro-v%C3%BDvoj%C3%A1%C5%99e.wiki/1/Str%C3%A1nky-pro-v%C3%BDvoj%C3%A1%C5%99e"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algn="l"/>
            <a:r>
              <a:rPr lang="cs-CZ" sz="1200" b="0" i="0" u="none" strike="noStrike" dirty="0">
                <a:solidFill>
                  <a:srgbClr val="212121"/>
                </a:solidFill>
                <a:effectLst/>
                <a:latin typeface="Aptos" panose="020B0004020202020204" pitchFamily="34" charset="0"/>
              </a:rPr>
              <a:t>Odkaz na dotazník je zde: </a:t>
            </a:r>
            <a:r>
              <a:rPr lang="cs-CZ" sz="1200" b="0" i="0" u="sng" strike="noStrike" dirty="0">
                <a:solidFill>
                  <a:srgbClr val="0078D7"/>
                </a:solidFill>
                <a:effectLst/>
                <a:latin typeface="Aptos" panose="020B0004020202020204" pitchFamily="34" charset="0"/>
                <a:hlinkClick r:id="rId3" tooltip="https://forms.office.com/e/2a9Ebjtrwm"/>
              </a:rPr>
              <a:t>https://forms.office.com/e/2a9Ebjtrwm</a:t>
            </a:r>
            <a:endParaRPr lang="cs-CZ" sz="1200" b="0" i="0" u="none" strike="noStrike" dirty="0">
              <a:solidFill>
                <a:srgbClr val="212121"/>
              </a:solidFill>
              <a:effectLst/>
              <a:latin typeface="Aptos" panose="020B0004020202020204" pitchFamily="34" charset="0"/>
            </a:endParaRPr>
          </a:p>
          <a:p>
            <a:r>
              <a:rPr lang="cs-CZ" sz="1200" dirty="0">
                <a:solidFill>
                  <a:srgbClr val="212121"/>
                </a:solidFill>
                <a:latin typeface="Aptos" panose="020B0004020202020204" pitchFamily="34" charset="0"/>
              </a:rPr>
              <a:t>Dotazy</a:t>
            </a:r>
          </a:p>
          <a:p>
            <a:pPr marL="0" indent="0" algn="l">
              <a:buNone/>
            </a:pPr>
            <a:r>
              <a:rPr lang="cs-CZ" sz="1200" b="0" i="0" u="none" strike="noStrike" dirty="0">
                <a:solidFill>
                  <a:srgbClr val="212121"/>
                </a:solidFill>
                <a:effectLst/>
                <a:latin typeface="Aptos" panose="020B0004020202020204" pitchFamily="34" charset="0"/>
              </a:rPr>
              <a:t>Portály jako informační systémy OVM mají dle Vyhlášky č. 360/2023 o dlouhodobém řízení informačních systémů veřejné správy účinné od 1.7.2024 podle § 26, odstavce c) využívat centrální sdílené služby pro publikování poskytovaných služeb informačního systému v portálu veřejné správy pokud je služba informačního systému vedena v katalogu služeb. </a:t>
            </a:r>
          </a:p>
          <a:p>
            <a:pPr marL="0" indent="0" algn="l">
              <a:buNone/>
            </a:pPr>
            <a:r>
              <a:rPr lang="cs-CZ" sz="1200" dirty="0">
                <a:solidFill>
                  <a:srgbClr val="212121"/>
                </a:solidFill>
                <a:latin typeface="Aptos" panose="020B0004020202020204" pitchFamily="34" charset="0"/>
              </a:rPr>
              <a:t>Jakou cestu chcete využívat?</a:t>
            </a:r>
          </a:p>
          <a:p>
            <a:r>
              <a:rPr lang="cs-CZ" sz="1200" dirty="0">
                <a:solidFill>
                  <a:srgbClr val="212121"/>
                </a:solidFill>
                <a:latin typeface="Aptos" panose="020B0004020202020204" pitchFamily="34" charset="0"/>
              </a:rPr>
              <a:t>API rozhraní</a:t>
            </a:r>
          </a:p>
          <a:p>
            <a:r>
              <a:rPr lang="cs-CZ" sz="1200" b="0" i="0" u="none" strike="noStrike" dirty="0">
                <a:solidFill>
                  <a:srgbClr val="212121"/>
                </a:solidFill>
                <a:effectLst/>
                <a:latin typeface="Aptos" panose="020B0004020202020204" pitchFamily="34" charset="0"/>
              </a:rPr>
              <a:t>Otevřená data</a:t>
            </a:r>
          </a:p>
          <a:p>
            <a:r>
              <a:rPr lang="cs-CZ" sz="1200" dirty="0">
                <a:solidFill>
                  <a:srgbClr val="212121"/>
                </a:solidFill>
                <a:latin typeface="Aptos" panose="020B0004020202020204" pitchFamily="34" charset="0"/>
              </a:rPr>
              <a:t>Jednotný navigační systém </a:t>
            </a:r>
            <a:endParaRPr lang="cs-CZ" sz="1200" b="0" i="0" u="none" strike="noStrike" dirty="0">
              <a:solidFill>
                <a:srgbClr val="212121"/>
              </a:solidFill>
              <a:effectLst/>
              <a:latin typeface="Aptos" panose="020B0004020202020204" pitchFamily="34" charset="0"/>
            </a:endParaRPr>
          </a:p>
          <a:p>
            <a:endParaRPr lang="cs-CZ" dirty="0"/>
          </a:p>
        </p:txBody>
      </p:sp>
      <p:sp>
        <p:nvSpPr>
          <p:cNvPr id="4" name="Zástupný symbol pro číslo snímku 3"/>
          <p:cNvSpPr>
            <a:spLocks noGrp="1"/>
          </p:cNvSpPr>
          <p:nvPr>
            <p:ph type="sldNum" sz="quarter" idx="5"/>
          </p:nvPr>
        </p:nvSpPr>
        <p:spPr/>
        <p:txBody>
          <a:bodyPr/>
          <a:lstStyle/>
          <a:p>
            <a:fld id="{45EE8805-B56C-4FAD-A9B2-E9EC334F86B0}" type="slidenum">
              <a:rPr lang="cs-CZ" smtClean="0"/>
              <a:t>12</a:t>
            </a:fld>
            <a:endParaRPr lang="cs-CZ"/>
          </a:p>
        </p:txBody>
      </p:sp>
    </p:spTree>
    <p:extLst>
      <p:ext uri="{BB962C8B-B14F-4D97-AF65-F5344CB8AC3E}">
        <p14:creationId xmlns:p14="http://schemas.microsoft.com/office/powerpoint/2010/main" val="2185289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u="sng" dirty="0">
                <a:solidFill>
                  <a:srgbClr val="0563C1"/>
                </a:solidFill>
                <a:effectLst/>
                <a:latin typeface="Aptos" panose="020B0004020202020204" pitchFamily="34" charset="0"/>
                <a:ea typeface="Calibri" panose="020F0502020204030204" pitchFamily="34" charset="0"/>
                <a:hlinkClick r:id="rId3"/>
              </a:rPr>
              <a:t>https://dev.azure.com/SpravaZakladnichRegistru/NIA%20pro%20v%C3%BDvoj%C3%A1%C5%99e/_wiki/wikis/NIA-pro-v%C3%BDvoj%C3%A1%C5%99e.wiki/1/Str%C3%A1nky-pro-v%C3%BDvoj%C3%A1%C5%99e</a:t>
            </a:r>
            <a:endParaRPr lang="cs-CZ" sz="1800" dirty="0">
              <a:effectLst/>
              <a:latin typeface="Calibri" panose="020F0502020204030204" pitchFamily="34" charset="0"/>
              <a:ea typeface="Calibri" panose="020F0502020204030204" pitchFamily="34" charset="0"/>
            </a:endParaRPr>
          </a:p>
          <a:p>
            <a:endParaRPr lang="cs-CZ" dirty="0"/>
          </a:p>
        </p:txBody>
      </p:sp>
      <p:sp>
        <p:nvSpPr>
          <p:cNvPr id="4" name="Zástupný symbol pro číslo snímku 3"/>
          <p:cNvSpPr>
            <a:spLocks noGrp="1"/>
          </p:cNvSpPr>
          <p:nvPr>
            <p:ph type="sldNum" sz="quarter" idx="5"/>
          </p:nvPr>
        </p:nvSpPr>
        <p:spPr/>
        <p:txBody>
          <a:bodyPr/>
          <a:lstStyle/>
          <a:p>
            <a:fld id="{45EE8805-B56C-4FAD-A9B2-E9EC334F86B0}" type="slidenum">
              <a:rPr lang="cs-CZ" smtClean="0"/>
              <a:t>25</a:t>
            </a:fld>
            <a:endParaRPr lang="cs-CZ"/>
          </a:p>
        </p:txBody>
      </p:sp>
    </p:spTree>
    <p:extLst>
      <p:ext uri="{BB962C8B-B14F-4D97-AF65-F5344CB8AC3E}">
        <p14:creationId xmlns:p14="http://schemas.microsoft.com/office/powerpoint/2010/main" val="2109203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p:cNvSpPr>
            <a:spLocks noGrp="1"/>
          </p:cNvSpPr>
          <p:nvPr>
            <p:ph type="dt" sz="half" idx="10"/>
          </p:nvPr>
        </p:nvSpPr>
        <p:spPr/>
        <p:txBody>
          <a:bodyPr/>
          <a:lstStyle/>
          <a:p>
            <a:fld id="{7516EB83-090E-473B-B959-92A4B5275361}" type="datetimeFigureOut">
              <a:rPr lang="cs-CZ" smtClean="0"/>
              <a:pPr/>
              <a:t>19.02.2024</a:t>
            </a:fld>
            <a:endParaRPr lang="cs-CZ" dirty="0"/>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F03F0DB-9040-4F31-8D2D-42639AAB2BE5}" type="slidenum">
              <a:rPr lang="cs-CZ" smtClean="0"/>
              <a:pPr/>
              <a:t>‹#›</a:t>
            </a:fld>
            <a:endParaRPr lang="cs-CZ"/>
          </a:p>
        </p:txBody>
      </p:sp>
    </p:spTree>
    <p:extLst>
      <p:ext uri="{BB962C8B-B14F-4D97-AF65-F5344CB8AC3E}">
        <p14:creationId xmlns:p14="http://schemas.microsoft.com/office/powerpoint/2010/main" val="108001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7516EB83-090E-473B-B959-92A4B5275361}" type="datetimeFigureOut">
              <a:rPr lang="cs-CZ" smtClean="0"/>
              <a:pPr/>
              <a:t>19.02.2024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F03F0DB-9040-4F31-8D2D-42639AAB2BE5}" type="slidenum">
              <a:rPr lang="cs-CZ" smtClean="0"/>
              <a:pPr/>
              <a:t>‹#›</a:t>
            </a:fld>
            <a:endParaRPr lang="cs-CZ"/>
          </a:p>
        </p:txBody>
      </p:sp>
    </p:spTree>
    <p:extLst>
      <p:ext uri="{BB962C8B-B14F-4D97-AF65-F5344CB8AC3E}">
        <p14:creationId xmlns:p14="http://schemas.microsoft.com/office/powerpoint/2010/main" val="276904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7516EB83-090E-473B-B959-92A4B5275361}" type="datetimeFigureOut">
              <a:rPr lang="cs-CZ" smtClean="0"/>
              <a:pPr/>
              <a:t>19.02.2024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F03F0DB-9040-4F31-8D2D-42639AAB2BE5}" type="slidenum">
              <a:rPr lang="cs-CZ" smtClean="0"/>
              <a:pPr/>
              <a:t>‹#›</a:t>
            </a:fld>
            <a:endParaRPr lang="cs-CZ"/>
          </a:p>
        </p:txBody>
      </p:sp>
    </p:spTree>
    <p:extLst>
      <p:ext uri="{BB962C8B-B14F-4D97-AF65-F5344CB8AC3E}">
        <p14:creationId xmlns:p14="http://schemas.microsoft.com/office/powerpoint/2010/main" val="3844620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7516EB83-090E-473B-B959-92A4B5275361}" type="datetimeFigureOut">
              <a:rPr lang="cs-CZ" smtClean="0"/>
              <a:pPr/>
              <a:t>19.02.2024</a:t>
            </a:fld>
            <a:endParaRPr lang="cs-CZ" dirty="0"/>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F03F0DB-9040-4F31-8D2D-42639AAB2BE5}" type="slidenum">
              <a:rPr lang="cs-CZ" smtClean="0"/>
              <a:pPr/>
              <a:t>‹#›</a:t>
            </a:fld>
            <a:endParaRPr lang="cs-CZ"/>
          </a:p>
        </p:txBody>
      </p:sp>
    </p:spTree>
    <p:extLst>
      <p:ext uri="{BB962C8B-B14F-4D97-AF65-F5344CB8AC3E}">
        <p14:creationId xmlns:p14="http://schemas.microsoft.com/office/powerpoint/2010/main" val="431534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Upravte styly předlohy textu.</a:t>
            </a:r>
          </a:p>
        </p:txBody>
      </p:sp>
      <p:sp>
        <p:nvSpPr>
          <p:cNvPr id="4" name="Zástupný symbol pro datum 3"/>
          <p:cNvSpPr>
            <a:spLocks noGrp="1"/>
          </p:cNvSpPr>
          <p:nvPr>
            <p:ph type="dt" sz="half" idx="10"/>
          </p:nvPr>
        </p:nvSpPr>
        <p:spPr/>
        <p:txBody>
          <a:bodyPr/>
          <a:lstStyle/>
          <a:p>
            <a:fld id="{7516EB83-090E-473B-B959-92A4B5275361}" type="datetimeFigureOut">
              <a:rPr lang="cs-CZ" smtClean="0"/>
              <a:pPr/>
              <a:t>19.02.2024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F03F0DB-9040-4F31-8D2D-42639AAB2BE5}" type="slidenum">
              <a:rPr lang="cs-CZ" smtClean="0"/>
              <a:pPr/>
              <a:t>‹#›</a:t>
            </a:fld>
            <a:endParaRPr lang="cs-CZ"/>
          </a:p>
        </p:txBody>
      </p:sp>
    </p:spTree>
    <p:extLst>
      <p:ext uri="{BB962C8B-B14F-4D97-AF65-F5344CB8AC3E}">
        <p14:creationId xmlns:p14="http://schemas.microsoft.com/office/powerpoint/2010/main" val="1230403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838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6172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0"/>
          </p:nvPr>
        </p:nvSpPr>
        <p:spPr/>
        <p:txBody>
          <a:bodyPr/>
          <a:lstStyle/>
          <a:p>
            <a:fld id="{7516EB83-090E-473B-B959-92A4B5275361}" type="datetimeFigureOut">
              <a:rPr lang="cs-CZ" smtClean="0"/>
              <a:pPr/>
              <a:t>19.02.2024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9F03F0DB-9040-4F31-8D2D-42639AAB2BE5}" type="slidenum">
              <a:rPr lang="cs-CZ" smtClean="0"/>
              <a:pPr/>
              <a:t>‹#›</a:t>
            </a:fld>
            <a:endParaRPr lang="cs-CZ"/>
          </a:p>
        </p:txBody>
      </p:sp>
    </p:spTree>
    <p:extLst>
      <p:ext uri="{BB962C8B-B14F-4D97-AF65-F5344CB8AC3E}">
        <p14:creationId xmlns:p14="http://schemas.microsoft.com/office/powerpoint/2010/main" val="1746453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a:t>Kliknutím lze upravit styl.</a:t>
            </a:r>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p>
            <a:fld id="{7516EB83-090E-473B-B959-92A4B5275361}" type="datetimeFigureOut">
              <a:rPr lang="cs-CZ" smtClean="0"/>
              <a:pPr/>
              <a:t>19.02.2024</a:t>
            </a:fld>
            <a:endParaRPr lang="cs-CZ" dirty="0"/>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9F03F0DB-9040-4F31-8D2D-42639AAB2BE5}" type="slidenum">
              <a:rPr lang="cs-CZ" smtClean="0"/>
              <a:pPr/>
              <a:t>‹#›</a:t>
            </a:fld>
            <a:endParaRPr lang="cs-CZ"/>
          </a:p>
        </p:txBody>
      </p:sp>
    </p:spTree>
    <p:extLst>
      <p:ext uri="{BB962C8B-B14F-4D97-AF65-F5344CB8AC3E}">
        <p14:creationId xmlns:p14="http://schemas.microsoft.com/office/powerpoint/2010/main" val="487145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datum 2"/>
          <p:cNvSpPr>
            <a:spLocks noGrp="1"/>
          </p:cNvSpPr>
          <p:nvPr>
            <p:ph type="dt" sz="half" idx="10"/>
          </p:nvPr>
        </p:nvSpPr>
        <p:spPr/>
        <p:txBody>
          <a:bodyPr/>
          <a:lstStyle/>
          <a:p>
            <a:fld id="{7516EB83-090E-473B-B959-92A4B5275361}" type="datetimeFigureOut">
              <a:rPr lang="cs-CZ" smtClean="0"/>
              <a:pPr/>
              <a:t>19.02.2024</a:t>
            </a:fld>
            <a:endParaRPr lang="cs-CZ" dirty="0"/>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9F03F0DB-9040-4F31-8D2D-42639AAB2BE5}" type="slidenum">
              <a:rPr lang="cs-CZ" smtClean="0"/>
              <a:pPr/>
              <a:t>‹#›</a:t>
            </a:fld>
            <a:endParaRPr lang="cs-CZ"/>
          </a:p>
        </p:txBody>
      </p:sp>
    </p:spTree>
    <p:extLst>
      <p:ext uri="{BB962C8B-B14F-4D97-AF65-F5344CB8AC3E}">
        <p14:creationId xmlns:p14="http://schemas.microsoft.com/office/powerpoint/2010/main" val="439813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7516EB83-090E-473B-B959-92A4B5275361}" type="datetimeFigureOut">
              <a:rPr lang="cs-CZ" smtClean="0"/>
              <a:pPr/>
              <a:t>19.02.2024</a:t>
            </a:fld>
            <a:endParaRPr lang="cs-CZ" dirty="0"/>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9F03F0DB-9040-4F31-8D2D-42639AAB2BE5}" type="slidenum">
              <a:rPr lang="cs-CZ" smtClean="0"/>
              <a:pPr/>
              <a:t>‹#›</a:t>
            </a:fld>
            <a:endParaRPr lang="cs-CZ"/>
          </a:p>
        </p:txBody>
      </p:sp>
    </p:spTree>
    <p:extLst>
      <p:ext uri="{BB962C8B-B14F-4D97-AF65-F5344CB8AC3E}">
        <p14:creationId xmlns:p14="http://schemas.microsoft.com/office/powerpoint/2010/main" val="3668504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7516EB83-090E-473B-B959-92A4B5275361}" type="datetimeFigureOut">
              <a:rPr lang="cs-CZ" smtClean="0"/>
              <a:pPr/>
              <a:t>19.02.2024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9F03F0DB-9040-4F31-8D2D-42639AAB2BE5}" type="slidenum">
              <a:rPr lang="cs-CZ" smtClean="0"/>
              <a:pPr/>
              <a:t>‹#›</a:t>
            </a:fld>
            <a:endParaRPr lang="cs-CZ"/>
          </a:p>
        </p:txBody>
      </p:sp>
    </p:spTree>
    <p:extLst>
      <p:ext uri="{BB962C8B-B14F-4D97-AF65-F5344CB8AC3E}">
        <p14:creationId xmlns:p14="http://schemas.microsoft.com/office/powerpoint/2010/main" val="2839736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7516EB83-090E-473B-B959-92A4B5275361}" type="datetimeFigureOut">
              <a:rPr lang="cs-CZ" smtClean="0"/>
              <a:pPr/>
              <a:t>19.02.2024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9F03F0DB-9040-4F31-8D2D-42639AAB2BE5}" type="slidenum">
              <a:rPr lang="cs-CZ" smtClean="0"/>
              <a:pPr/>
              <a:t>‹#›</a:t>
            </a:fld>
            <a:endParaRPr lang="cs-CZ"/>
          </a:p>
        </p:txBody>
      </p:sp>
    </p:spTree>
    <p:extLst>
      <p:ext uri="{BB962C8B-B14F-4D97-AF65-F5344CB8AC3E}">
        <p14:creationId xmlns:p14="http://schemas.microsoft.com/office/powerpoint/2010/main" val="3780170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9000" b="-9000"/>
          </a:stretch>
        </a:blipFill>
        <a:effectLst/>
      </p:bgPr>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16EB83-090E-473B-B959-92A4B5275361}" type="datetimeFigureOut">
              <a:rPr lang="cs-CZ" smtClean="0"/>
              <a:pPr/>
              <a:t>19.02.2024</a:t>
            </a:fld>
            <a:endParaRPr lang="cs-CZ" dirty="0"/>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03F0DB-9040-4F31-8D2D-42639AAB2BE5}" type="slidenum">
              <a:rPr lang="cs-CZ" smtClean="0"/>
              <a:pPr/>
              <a:t>‹#›</a:t>
            </a:fld>
            <a:endParaRPr lang="cs-CZ"/>
          </a:p>
        </p:txBody>
      </p:sp>
    </p:spTree>
    <p:extLst>
      <p:ext uri="{BB962C8B-B14F-4D97-AF65-F5344CB8AC3E}">
        <p14:creationId xmlns:p14="http://schemas.microsoft.com/office/powerpoint/2010/main" val="7690538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customXml" Target="../ink/ink6.xml"/><Relationship Id="rId3" Type="http://schemas.openxmlformats.org/officeDocument/2006/relationships/customXml" Target="../ink/ink1.xml"/><Relationship Id="rId7" Type="http://schemas.openxmlformats.org/officeDocument/2006/relationships/customXml" Target="../ink/ink3.xml"/><Relationship Id="rId12" Type="http://schemas.openxmlformats.org/officeDocument/2006/relationships/image" Target="../media/image10.png"/><Relationship Id="rId2" Type="http://schemas.openxmlformats.org/officeDocument/2006/relationships/image" Target="../media/image6.png"/><Relationship Id="rId16"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customXml" Target="../ink/ink5.xml"/><Relationship Id="rId5" Type="http://schemas.openxmlformats.org/officeDocument/2006/relationships/customXml" Target="../ink/ink2.xml"/><Relationship Id="rId15" Type="http://schemas.openxmlformats.org/officeDocument/2006/relationships/customXml" Target="../ink/ink7.xml"/><Relationship Id="rId10" Type="http://schemas.openxmlformats.org/officeDocument/2006/relationships/image" Target="../media/image9.png"/><Relationship Id="rId4" Type="http://schemas.openxmlformats.org/officeDocument/2006/relationships/image" Target="../media/image60.png"/><Relationship Id="rId9" Type="http://schemas.openxmlformats.org/officeDocument/2006/relationships/customXml" Target="../ink/ink4.xml"/><Relationship Id="rId14"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dev.azure.com/SpravaZakladnichRegistru/NIA%20pro%20v%C3%BDvoj%C3%A1%C5%99e/_wiki/wikis/NIA-pro-v%C3%BDvoj%C3%A1%C5%99e.wiki/1/Str%C3%A1nky-pro-v%C3%BDvoj%C3%A1%C5%99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archi.gov.cz/znalostni_baze:evidence_udaju" TargetMode="External"/><Relationship Id="rId2" Type="http://schemas.openxmlformats.org/officeDocument/2006/relationships/hyperlink" Target="https://archi.gov.cz/znalostni_baze:doporuceni_sprava_programovych_prostredku" TargetMode="External"/><Relationship Id="rId1" Type="http://schemas.openxmlformats.org/officeDocument/2006/relationships/slideLayout" Target="../slideLayouts/slideLayout2.xml"/><Relationship Id="rId5" Type="http://schemas.openxmlformats.org/officeDocument/2006/relationships/hyperlink" Target="https://archi.gov.cz/znalostni_baze:pravidla_uxui" TargetMode="External"/><Relationship Id="rId4" Type="http://schemas.openxmlformats.org/officeDocument/2006/relationships/hyperlink" Target="https://archi.gov.cz/znalostni_baze:ik_ov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archi.gov.cz/diskuze"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nadpis 2"/>
          <p:cNvSpPr>
            <a:spLocks noGrp="1"/>
          </p:cNvSpPr>
          <p:nvPr>
            <p:ph type="subTitle" idx="1"/>
          </p:nvPr>
        </p:nvSpPr>
        <p:spPr>
          <a:xfrm>
            <a:off x="432857" y="5620012"/>
            <a:ext cx="8533612" cy="954107"/>
          </a:xfrm>
          <a:ln>
            <a:noFill/>
          </a:ln>
        </p:spPr>
        <p:txBody>
          <a:bodyPr wrap="square">
            <a:spAutoFit/>
          </a:bodyPr>
          <a:lstStyle/>
          <a:p>
            <a:pPr algn="l">
              <a:lnSpc>
                <a:spcPct val="100000"/>
              </a:lnSpc>
              <a:spcBef>
                <a:spcPts val="0"/>
              </a:spcBef>
              <a:buFontTx/>
            </a:pPr>
            <a:r>
              <a:rPr lang="CS-CZ" sz="2800" b="1" dirty="0">
                <a:ln w="12700">
                  <a:solidFill>
                    <a:schemeClr val="bg1"/>
                  </a:solidFill>
                </a:ln>
                <a:latin typeface="Arial" pitchFamily="34" charset="0"/>
                <a:cs typeface="Arial" pitchFamily="34" charset="0"/>
              </a:rPr>
              <a:t>odbor Hlavního architekta eGovernmentu </a:t>
            </a:r>
          </a:p>
          <a:p>
            <a:pPr algn="l">
              <a:lnSpc>
                <a:spcPct val="100000"/>
              </a:lnSpc>
              <a:spcBef>
                <a:spcPts val="0"/>
              </a:spcBef>
              <a:buFontTx/>
            </a:pPr>
            <a:r>
              <a:rPr lang="CS-CZ" sz="2800" b="1" dirty="0">
                <a:ln w="12700">
                  <a:solidFill>
                    <a:schemeClr val="bg1"/>
                  </a:solidFill>
                </a:ln>
                <a:latin typeface="Arial" pitchFamily="34" charset="0"/>
                <a:cs typeface="Arial" pitchFamily="34" charset="0"/>
              </a:rPr>
              <a:t>Digitální a informační agentura</a:t>
            </a:r>
          </a:p>
        </p:txBody>
      </p:sp>
      <p:sp>
        <p:nvSpPr>
          <p:cNvPr id="5" name="Obdélník 4"/>
          <p:cNvSpPr/>
          <p:nvPr/>
        </p:nvSpPr>
        <p:spPr>
          <a:xfrm>
            <a:off x="1122174" y="611598"/>
            <a:ext cx="9649072" cy="3416320"/>
          </a:xfrm>
          <a:prstGeom prst="rect">
            <a:avLst/>
          </a:prstGeom>
          <a:ln>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cs-CZ" sz="4000" b="1" i="0" u="none" strike="noStrike" kern="1200" cap="none" spc="0" normalizeH="0" baseline="0" noProof="0" dirty="0">
                <a:ln w="12700">
                  <a:solidFill>
                    <a:schemeClr val="tx1"/>
                  </a:solidFill>
                </a:ln>
                <a:solidFill>
                  <a:schemeClr val="bg1"/>
                </a:solidFill>
                <a:effectLst/>
                <a:uLnTx/>
                <a:uFillTx/>
                <a:latin typeface="Arial" pitchFamily="34" charset="0"/>
                <a:cs typeface="Arial" pitchFamily="34" charset="0"/>
              </a:rPr>
            </a:br>
            <a:r>
              <a:rPr kumimoji="0" lang="cs-CZ" sz="5400" b="1" i="0" u="none" strike="noStrike" kern="1200" cap="none" spc="0" normalizeH="0" baseline="0" noProof="0" dirty="0">
                <a:ln w="12700">
                  <a:solidFill>
                    <a:schemeClr val="tx1"/>
                  </a:solidFill>
                </a:ln>
                <a:solidFill>
                  <a:schemeClr val="bg1"/>
                </a:solidFill>
                <a:effectLst/>
                <a:uLnTx/>
                <a:uFillTx/>
                <a:latin typeface="Arial" pitchFamily="34" charset="0"/>
                <a:cs typeface="Arial" pitchFamily="34" charset="0"/>
              </a:rPr>
              <a:t> Zasedání</a:t>
            </a:r>
            <a:r>
              <a:rPr kumimoji="0" lang="cs-CZ" sz="5400" b="1" i="0" u="none" strike="noStrike" kern="1200" cap="none" spc="0" normalizeH="0" noProof="0" dirty="0">
                <a:ln w="12700">
                  <a:solidFill>
                    <a:schemeClr val="tx1"/>
                  </a:solidFill>
                </a:ln>
                <a:solidFill>
                  <a:schemeClr val="bg1"/>
                </a:solidFill>
                <a:effectLst/>
                <a:uLnTx/>
                <a:uFillTx/>
                <a:latin typeface="Arial" pitchFamily="34" charset="0"/>
                <a:cs typeface="Arial" pitchFamily="34" charset="0"/>
              </a:rPr>
              <a:t> pracovní skupiny pro architekturu a řízení ICT</a:t>
            </a:r>
            <a:br>
              <a:rPr kumimoji="0" lang="cs-CZ" sz="3600" b="1" i="0" u="none" strike="noStrike" kern="1200" cap="none" spc="0" normalizeH="0" baseline="0" noProof="0" dirty="0">
                <a:ln w="12700">
                  <a:solidFill>
                    <a:schemeClr val="tx1"/>
                  </a:solidFill>
                </a:ln>
                <a:solidFill>
                  <a:schemeClr val="bg1"/>
                </a:solidFill>
                <a:effectLst/>
                <a:uLnTx/>
                <a:uFillTx/>
                <a:latin typeface="Arial" pitchFamily="34" charset="0"/>
                <a:cs typeface="Arial" pitchFamily="34" charset="0"/>
              </a:rPr>
            </a:br>
            <a:br>
              <a:rPr kumimoji="0" lang="cs-CZ" sz="3600" b="1" i="0" u="none" strike="noStrike" kern="1200" cap="none" spc="0" normalizeH="0" baseline="0" noProof="0" dirty="0">
                <a:ln w="12700">
                  <a:solidFill>
                    <a:schemeClr val="tx1"/>
                  </a:solidFill>
                </a:ln>
                <a:solidFill>
                  <a:schemeClr val="bg1"/>
                </a:solidFill>
                <a:effectLst/>
                <a:uLnTx/>
                <a:uFillTx/>
                <a:latin typeface="Arial" pitchFamily="34" charset="0"/>
                <a:cs typeface="Arial" pitchFamily="34" charset="0"/>
              </a:rPr>
            </a:br>
            <a:r>
              <a:rPr kumimoji="0" lang="cs-CZ" sz="3200" b="1" i="0" u="none" strike="noStrike" kern="1200" cap="none" spc="0" normalizeH="0" baseline="0" noProof="0" dirty="0">
                <a:ln w="12700">
                  <a:solidFill>
                    <a:schemeClr val="tx1"/>
                  </a:solidFill>
                </a:ln>
                <a:solidFill>
                  <a:schemeClr val="bg1"/>
                </a:solidFill>
                <a:effectLst/>
                <a:uLnTx/>
                <a:uFillTx/>
                <a:latin typeface="Arial" pitchFamily="34" charset="0"/>
                <a:cs typeface="Arial" pitchFamily="34" charset="0"/>
              </a:rPr>
              <a:t> </a:t>
            </a:r>
            <a:r>
              <a:rPr lang="cs-CZ" sz="3200" b="1" dirty="0">
                <a:ln w="12700">
                  <a:solidFill>
                    <a:schemeClr val="tx1"/>
                  </a:solidFill>
                </a:ln>
                <a:solidFill>
                  <a:schemeClr val="bg1"/>
                </a:solidFill>
                <a:latin typeface="Arial" pitchFamily="34" charset="0"/>
                <a:cs typeface="Arial" pitchFamily="34" charset="0"/>
              </a:rPr>
              <a:t>z</a:t>
            </a:r>
            <a:r>
              <a:rPr kumimoji="0" lang="cs-CZ" sz="3200" b="1" i="0" u="none" strike="noStrike" kern="1200" cap="none" spc="0" normalizeH="0" baseline="0" noProof="0" dirty="0" err="1">
                <a:ln w="12700">
                  <a:solidFill>
                    <a:schemeClr val="tx1"/>
                  </a:solidFill>
                </a:ln>
                <a:solidFill>
                  <a:schemeClr val="bg1"/>
                </a:solidFill>
                <a:effectLst/>
                <a:uLnTx/>
                <a:uFillTx/>
                <a:latin typeface="Arial" pitchFamily="34" charset="0"/>
                <a:cs typeface="Arial" pitchFamily="34" charset="0"/>
              </a:rPr>
              <a:t>asedání</a:t>
            </a:r>
            <a:r>
              <a:rPr kumimoji="0" lang="cs-CZ" sz="3200" b="1" i="0" u="none" strike="noStrike" kern="1200" cap="none" spc="0" normalizeH="0" baseline="0" noProof="0" dirty="0">
                <a:ln w="12700">
                  <a:solidFill>
                    <a:schemeClr val="tx1"/>
                  </a:solidFill>
                </a:ln>
                <a:solidFill>
                  <a:schemeClr val="bg1"/>
                </a:solidFill>
                <a:effectLst/>
                <a:uLnTx/>
                <a:uFillTx/>
                <a:latin typeface="Arial" pitchFamily="34" charset="0"/>
                <a:cs typeface="Arial" pitchFamily="34" charset="0"/>
              </a:rPr>
              <a:t> 19. 2. 2024</a:t>
            </a:r>
            <a:endParaRPr kumimoji="0" lang="cs-CZ" sz="3200" b="1" i="0" u="none" strike="noStrike" kern="1200" cap="none" spc="0" normalizeH="0" baseline="0" noProof="0" dirty="0">
              <a:ln w="12700">
                <a:solidFill>
                  <a:schemeClr val="tx1"/>
                </a:solidFill>
              </a:ln>
              <a:solidFill>
                <a:schemeClr val="bg1"/>
              </a:solidFill>
              <a:effectLst/>
              <a:uLnTx/>
              <a:uFillTx/>
              <a:latin typeface="Calibri"/>
            </a:endParaRPr>
          </a:p>
        </p:txBody>
      </p:sp>
    </p:spTree>
    <p:extLst>
      <p:ext uri="{BB962C8B-B14F-4D97-AF65-F5344CB8AC3E}">
        <p14:creationId xmlns:p14="http://schemas.microsoft.com/office/powerpoint/2010/main" val="20596930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F3CD838-B4CB-2530-38B0-356DBF38A60B}"/>
              </a:ext>
            </a:extLst>
          </p:cNvPr>
          <p:cNvSpPr>
            <a:spLocks noGrp="1"/>
          </p:cNvSpPr>
          <p:nvPr>
            <p:ph type="title"/>
          </p:nvPr>
        </p:nvSpPr>
        <p:spPr/>
        <p:txBody>
          <a:bodyPr/>
          <a:lstStyle/>
          <a:p>
            <a:r>
              <a:rPr lang="cs-CZ" b="1" dirty="0">
                <a:ln>
                  <a:solidFill>
                    <a:schemeClr val="tx1"/>
                  </a:solidFill>
                </a:ln>
                <a:solidFill>
                  <a:schemeClr val="bg1"/>
                </a:solidFill>
                <a:latin typeface="Arial" panose="020B0604020202020204" pitchFamily="34" charset="0"/>
                <a:ea typeface="Calibri" panose="020F0502020204030204" pitchFamily="34" charset="0"/>
                <a:cs typeface="Arial" panose="020B0604020202020204" pitchFamily="34" charset="0"/>
              </a:rPr>
              <a:t>P</a:t>
            </a:r>
            <a:r>
              <a:rPr lang="cs-CZ" sz="4400" b="1" dirty="0">
                <a:ln>
                  <a:solidFill>
                    <a:schemeClr val="tx1"/>
                  </a:solidFill>
                </a:ln>
                <a:solidFill>
                  <a:schemeClr val="bg1"/>
                </a:solidFill>
                <a:latin typeface="Arial" panose="020B0604020202020204" pitchFamily="34" charset="0"/>
                <a:ea typeface="Calibri" panose="020F0502020204030204" pitchFamily="34" charset="0"/>
                <a:cs typeface="Arial" panose="020B0604020202020204" pitchFamily="34" charset="0"/>
              </a:rPr>
              <a:t>růzkum na centrální řešení § 11 ZoPDS</a:t>
            </a:r>
            <a:endParaRPr lang="cs-CZ" dirty="0"/>
          </a:p>
        </p:txBody>
      </p:sp>
      <p:sp>
        <p:nvSpPr>
          <p:cNvPr id="3" name="Zástupný obsah 2">
            <a:extLst>
              <a:ext uri="{FF2B5EF4-FFF2-40B4-BE49-F238E27FC236}">
                <a16:creationId xmlns:a16="http://schemas.microsoft.com/office/drawing/2014/main" id="{F0B67399-72AA-A489-86B8-D8E35597EC95}"/>
              </a:ext>
            </a:extLst>
          </p:cNvPr>
          <p:cNvSpPr>
            <a:spLocks noGrp="1"/>
          </p:cNvSpPr>
          <p:nvPr>
            <p:ph idx="1"/>
          </p:nvPr>
        </p:nvSpPr>
        <p:spPr>
          <a:xfrm>
            <a:off x="838200" y="2228297"/>
            <a:ext cx="10515600" cy="4351338"/>
          </a:xfrm>
        </p:spPr>
        <p:txBody>
          <a:bodyPr/>
          <a:lstStyle/>
          <a:p>
            <a:pPr marL="514350" indent="-514350">
              <a:buFont typeface="+mj-lt"/>
              <a:buAutoNum type="arabicPeriod"/>
            </a:pPr>
            <a:r>
              <a:rPr lang="cs-CZ" b="1" dirty="0">
                <a:ln>
                  <a:solidFill>
                    <a:schemeClr val="tx1"/>
                  </a:solidFill>
                </a:ln>
                <a:solidFill>
                  <a:schemeClr val="bg1"/>
                </a:solidFill>
              </a:rPr>
              <a:t>Máte v plánu či již provozujete řešení pro zasílání notifikací uživatelům služeb o změně údajů, které o nich vedete v informačních systémech?</a:t>
            </a:r>
          </a:p>
          <a:p>
            <a:pPr marL="514350" indent="-514350">
              <a:buFont typeface="+mj-lt"/>
              <a:buAutoNum type="arabicPeriod"/>
            </a:pPr>
            <a:r>
              <a:rPr lang="cs-CZ" b="1" dirty="0">
                <a:ln>
                  <a:solidFill>
                    <a:schemeClr val="bg1"/>
                  </a:solidFill>
                </a:ln>
              </a:rPr>
              <a:t>Měli byste zájem o vytvoření centrálního řešení na zasílání notifikací uživatelům služeb? </a:t>
            </a:r>
          </a:p>
          <a:p>
            <a:pPr marL="914400" lvl="1" indent="-457200">
              <a:buFont typeface="+mj-lt"/>
              <a:buAutoNum type="alphaLcParenR"/>
            </a:pPr>
            <a:r>
              <a:rPr lang="cs-CZ" b="1" dirty="0">
                <a:ln>
                  <a:solidFill>
                    <a:schemeClr val="bg1"/>
                  </a:solidFill>
                </a:ln>
              </a:rPr>
              <a:t>V případě, že ano, jste schopni zaručit se vytvoření příslušných kontextů </a:t>
            </a:r>
            <a:r>
              <a:rPr lang="cs-CZ" b="1" dirty="0" err="1">
                <a:ln>
                  <a:solidFill>
                    <a:schemeClr val="bg1"/>
                  </a:solidFill>
                </a:ln>
              </a:rPr>
              <a:t>eGSB</a:t>
            </a:r>
            <a:r>
              <a:rPr lang="cs-CZ" b="1" dirty="0">
                <a:ln>
                  <a:solidFill>
                    <a:schemeClr val="bg1"/>
                  </a:solidFill>
                </a:ln>
              </a:rPr>
              <a:t>/ISSS do 1.2.2025?</a:t>
            </a:r>
          </a:p>
          <a:p>
            <a:pPr marL="914400" lvl="1" indent="-457200">
              <a:buFont typeface="+mj-lt"/>
              <a:buAutoNum type="alphaLcParenR"/>
            </a:pPr>
            <a:r>
              <a:rPr lang="cs-CZ" b="1" dirty="0">
                <a:ln>
                  <a:solidFill>
                    <a:schemeClr val="bg1"/>
                  </a:solidFill>
                </a:ln>
              </a:rPr>
              <a:t>V případě, že ne, budete tuto povinnost plnit samostatně?</a:t>
            </a:r>
            <a:endParaRPr lang="cs-CZ" dirty="0"/>
          </a:p>
          <a:p>
            <a:endParaRPr lang="cs-CZ" dirty="0"/>
          </a:p>
        </p:txBody>
      </p:sp>
    </p:spTree>
    <p:extLst>
      <p:ext uri="{BB962C8B-B14F-4D97-AF65-F5344CB8AC3E}">
        <p14:creationId xmlns:p14="http://schemas.microsoft.com/office/powerpoint/2010/main" val="37250678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C7700D2-740E-C576-9625-83ED26B4B49F}"/>
              </a:ext>
            </a:extLst>
          </p:cNvPr>
          <p:cNvSpPr>
            <a:spLocks noGrp="1"/>
          </p:cNvSpPr>
          <p:nvPr>
            <p:ph type="title"/>
          </p:nvPr>
        </p:nvSpPr>
        <p:spPr/>
        <p:txBody>
          <a:bodyPr/>
          <a:lstStyle/>
          <a:p>
            <a:endParaRPr lang="cs-CZ"/>
          </a:p>
        </p:txBody>
      </p:sp>
      <p:graphicFrame>
        <p:nvGraphicFramePr>
          <p:cNvPr id="8" name="Zástupný obsah 7">
            <a:extLst>
              <a:ext uri="{FF2B5EF4-FFF2-40B4-BE49-F238E27FC236}">
                <a16:creationId xmlns:a16="http://schemas.microsoft.com/office/drawing/2014/main" id="{26C474EE-528F-815B-D1DE-62347B3B7A45}"/>
              </a:ext>
            </a:extLst>
          </p:cNvPr>
          <p:cNvGraphicFramePr>
            <a:graphicFrameLocks noGrp="1"/>
          </p:cNvGraphicFramePr>
          <p:nvPr>
            <p:ph idx="1"/>
            <p:extLst>
              <p:ext uri="{D42A27DB-BD31-4B8C-83A1-F6EECF244321}">
                <p14:modId xmlns:p14="http://schemas.microsoft.com/office/powerpoint/2010/main" val="1747051286"/>
              </p:ext>
            </p:extLst>
          </p:nvPr>
        </p:nvGraphicFramePr>
        <p:xfrm>
          <a:off x="565726" y="572654"/>
          <a:ext cx="10788074" cy="5745468"/>
        </p:xfrm>
        <a:graphic>
          <a:graphicData uri="http://schemas.openxmlformats.org/drawingml/2006/table">
            <a:tbl>
              <a:tblPr>
                <a:tableStyleId>{5C22544A-7EE6-4342-B048-85BDC9FD1C3A}</a:tableStyleId>
              </a:tblPr>
              <a:tblGrid>
                <a:gridCol w="5163955">
                  <a:extLst>
                    <a:ext uri="{9D8B030D-6E8A-4147-A177-3AD203B41FA5}">
                      <a16:colId xmlns:a16="http://schemas.microsoft.com/office/drawing/2014/main" val="1201798404"/>
                    </a:ext>
                  </a:extLst>
                </a:gridCol>
                <a:gridCol w="1392572">
                  <a:extLst>
                    <a:ext uri="{9D8B030D-6E8A-4147-A177-3AD203B41FA5}">
                      <a16:colId xmlns:a16="http://schemas.microsoft.com/office/drawing/2014/main" val="3374658969"/>
                    </a:ext>
                  </a:extLst>
                </a:gridCol>
                <a:gridCol w="1434518">
                  <a:extLst>
                    <a:ext uri="{9D8B030D-6E8A-4147-A177-3AD203B41FA5}">
                      <a16:colId xmlns:a16="http://schemas.microsoft.com/office/drawing/2014/main" val="883685723"/>
                    </a:ext>
                  </a:extLst>
                </a:gridCol>
                <a:gridCol w="1317071">
                  <a:extLst>
                    <a:ext uri="{9D8B030D-6E8A-4147-A177-3AD203B41FA5}">
                      <a16:colId xmlns:a16="http://schemas.microsoft.com/office/drawing/2014/main" val="437349967"/>
                    </a:ext>
                  </a:extLst>
                </a:gridCol>
                <a:gridCol w="1479958">
                  <a:extLst>
                    <a:ext uri="{9D8B030D-6E8A-4147-A177-3AD203B41FA5}">
                      <a16:colId xmlns:a16="http://schemas.microsoft.com/office/drawing/2014/main" val="2005328896"/>
                    </a:ext>
                  </a:extLst>
                </a:gridCol>
              </a:tblGrid>
              <a:tr h="148475">
                <a:tc>
                  <a:txBody>
                    <a:bodyPr/>
                    <a:lstStyle/>
                    <a:p>
                      <a:pPr algn="l" rtl="0" fontAlgn="ctr"/>
                      <a:r>
                        <a:rPr lang="cs-CZ" sz="1800" b="1" u="none" strike="noStrike" dirty="0">
                          <a:effectLst/>
                        </a:rPr>
                        <a:t>Organizace</a:t>
                      </a:r>
                      <a:endParaRPr lang="cs-CZ" sz="1800" b="1" i="0" u="none" strike="noStrike" dirty="0">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b="1" u="none" strike="noStrike" dirty="0">
                          <a:effectLst/>
                        </a:rPr>
                        <a:t>Otázka 1</a:t>
                      </a:r>
                      <a:endParaRPr lang="cs-CZ" sz="1800" b="1" i="0" u="none" strike="noStrike" dirty="0">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b="1" u="none" strike="noStrike">
                          <a:effectLst/>
                        </a:rPr>
                        <a:t>Otázka 2</a:t>
                      </a:r>
                      <a:endParaRPr lang="cs-CZ" sz="1800" b="1"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b="1" u="none" strike="noStrike" dirty="0">
                          <a:effectLst/>
                        </a:rPr>
                        <a:t>Otázka 2a</a:t>
                      </a:r>
                      <a:endParaRPr lang="cs-CZ" sz="1800" b="1" i="0" u="none" strike="noStrike" dirty="0">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b="1" u="none" strike="noStrike" dirty="0">
                          <a:effectLst/>
                        </a:rPr>
                        <a:t>Otázka 2b</a:t>
                      </a:r>
                      <a:endParaRPr lang="cs-CZ" sz="1800" b="1" i="0" u="none" strike="noStrike" dirty="0">
                        <a:solidFill>
                          <a:srgbClr val="000000"/>
                        </a:solidFill>
                        <a:effectLst/>
                        <a:latin typeface="Arial" panose="020B0604020202020204" pitchFamily="34" charset="0"/>
                      </a:endParaRPr>
                    </a:p>
                  </a:txBody>
                  <a:tcPr marL="5089" marR="5089" marT="5089" marB="0" anchor="ctr"/>
                </a:tc>
                <a:extLst>
                  <a:ext uri="{0D108BD9-81ED-4DB2-BD59-A6C34878D82A}">
                    <a16:rowId xmlns:a16="http://schemas.microsoft.com/office/drawing/2014/main" val="985016990"/>
                  </a:ext>
                </a:extLst>
              </a:tr>
              <a:tr h="347563">
                <a:tc>
                  <a:txBody>
                    <a:bodyPr/>
                    <a:lstStyle/>
                    <a:p>
                      <a:pPr algn="l" rtl="0" fontAlgn="ctr"/>
                      <a:r>
                        <a:rPr lang="cs-CZ" sz="1800" u="none" strike="noStrike" dirty="0">
                          <a:effectLst/>
                        </a:rPr>
                        <a:t>Moravskoslezský kraj</a:t>
                      </a:r>
                      <a:endParaRPr lang="cs-CZ" sz="1800" b="0" i="0" u="none" strike="noStrike" dirty="0">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NE</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dirty="0">
                          <a:effectLst/>
                        </a:rPr>
                        <a:t>NE</a:t>
                      </a:r>
                      <a:endParaRPr lang="cs-CZ" sz="1800" b="0" i="0" u="none" strike="noStrike" dirty="0">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dirty="0">
                          <a:effectLst/>
                        </a:rPr>
                        <a:t>-</a:t>
                      </a:r>
                      <a:endParaRPr lang="cs-CZ" sz="1800" b="0" i="0" u="none" strike="noStrike" dirty="0">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ANO</a:t>
                      </a:r>
                      <a:endParaRPr lang="cs-CZ" sz="1800" b="0" i="0" u="none" strike="noStrike">
                        <a:solidFill>
                          <a:srgbClr val="000000"/>
                        </a:solidFill>
                        <a:effectLst/>
                        <a:latin typeface="Arial" panose="020B0604020202020204" pitchFamily="34" charset="0"/>
                      </a:endParaRPr>
                    </a:p>
                  </a:txBody>
                  <a:tcPr marL="5089" marR="5089" marT="5089" marB="0" anchor="ctr"/>
                </a:tc>
                <a:extLst>
                  <a:ext uri="{0D108BD9-81ED-4DB2-BD59-A6C34878D82A}">
                    <a16:rowId xmlns:a16="http://schemas.microsoft.com/office/drawing/2014/main" val="3941559505"/>
                  </a:ext>
                </a:extLst>
              </a:tr>
              <a:tr h="433546">
                <a:tc>
                  <a:txBody>
                    <a:bodyPr/>
                    <a:lstStyle/>
                    <a:p>
                      <a:pPr algn="l" rtl="0" fontAlgn="ctr"/>
                      <a:r>
                        <a:rPr lang="cs-CZ" sz="1800" u="none" strike="noStrike" dirty="0">
                          <a:effectLst/>
                        </a:rPr>
                        <a:t>Český telekomunikační úřad</a:t>
                      </a:r>
                      <a:endParaRPr lang="cs-CZ" sz="1800" b="0" i="0" u="none" strike="noStrike" dirty="0">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NE</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ANO</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ANO</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t>
                      </a:r>
                      <a:endParaRPr lang="cs-CZ" sz="1800" b="0" i="0" u="none" strike="noStrike">
                        <a:solidFill>
                          <a:srgbClr val="000000"/>
                        </a:solidFill>
                        <a:effectLst/>
                        <a:latin typeface="Arial" panose="020B0604020202020204" pitchFamily="34" charset="0"/>
                      </a:endParaRPr>
                    </a:p>
                  </a:txBody>
                  <a:tcPr marL="5089" marR="5089" marT="5089" marB="0" anchor="ctr"/>
                </a:tc>
                <a:extLst>
                  <a:ext uri="{0D108BD9-81ED-4DB2-BD59-A6C34878D82A}">
                    <a16:rowId xmlns:a16="http://schemas.microsoft.com/office/drawing/2014/main" val="3933289049"/>
                  </a:ext>
                </a:extLst>
              </a:tr>
              <a:tr h="355019">
                <a:tc>
                  <a:txBody>
                    <a:bodyPr/>
                    <a:lstStyle/>
                    <a:p>
                      <a:pPr algn="l" rtl="0" fontAlgn="ctr"/>
                      <a:r>
                        <a:rPr lang="cs-CZ" sz="1800" u="none" strike="noStrike" dirty="0">
                          <a:effectLst/>
                        </a:rPr>
                        <a:t>Kraj Vysočina</a:t>
                      </a:r>
                      <a:endParaRPr lang="cs-CZ" sz="1800" b="0" i="0" u="none" strike="noStrike" dirty="0">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dirty="0">
                          <a:effectLst/>
                        </a:rPr>
                        <a:t>NE</a:t>
                      </a:r>
                      <a:endParaRPr lang="cs-CZ" sz="1800" b="0" i="0" u="none" strike="noStrike" dirty="0">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ANO</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ANO</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dirty="0">
                          <a:effectLst/>
                        </a:rPr>
                        <a:t>-</a:t>
                      </a:r>
                      <a:endParaRPr lang="cs-CZ" sz="1800" b="0" i="0" u="none" strike="noStrike" dirty="0">
                        <a:solidFill>
                          <a:srgbClr val="000000"/>
                        </a:solidFill>
                        <a:effectLst/>
                        <a:latin typeface="Arial" panose="020B0604020202020204" pitchFamily="34" charset="0"/>
                      </a:endParaRPr>
                    </a:p>
                  </a:txBody>
                  <a:tcPr marL="5089" marR="5089" marT="5089" marB="0" anchor="ctr"/>
                </a:tc>
                <a:extLst>
                  <a:ext uri="{0D108BD9-81ED-4DB2-BD59-A6C34878D82A}">
                    <a16:rowId xmlns:a16="http://schemas.microsoft.com/office/drawing/2014/main" val="765972415"/>
                  </a:ext>
                </a:extLst>
              </a:tr>
              <a:tr h="450944">
                <a:tc>
                  <a:txBody>
                    <a:bodyPr/>
                    <a:lstStyle/>
                    <a:p>
                      <a:pPr algn="l" rtl="0" fontAlgn="ctr"/>
                      <a:r>
                        <a:rPr lang="cs-CZ" sz="1800" u="none" strike="noStrike" dirty="0">
                          <a:effectLst/>
                        </a:rPr>
                        <a:t>Ústav zdravotnických informací a statistiky</a:t>
                      </a:r>
                      <a:endParaRPr lang="cs-CZ" sz="1800" b="0" i="0" u="none" strike="noStrike" dirty="0">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dirty="0">
                          <a:effectLst/>
                        </a:rPr>
                        <a:t>NE</a:t>
                      </a:r>
                      <a:endParaRPr lang="cs-CZ" sz="1800" b="0" i="0" u="none" strike="noStrike" dirty="0">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ANO</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NE</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t>
                      </a:r>
                      <a:endParaRPr lang="cs-CZ" sz="1800" b="0" i="0" u="none" strike="noStrike">
                        <a:solidFill>
                          <a:srgbClr val="000000"/>
                        </a:solidFill>
                        <a:effectLst/>
                        <a:latin typeface="Arial" panose="020B0604020202020204" pitchFamily="34" charset="0"/>
                      </a:endParaRPr>
                    </a:p>
                  </a:txBody>
                  <a:tcPr marL="5089" marR="5089" marT="5089" marB="0" anchor="ctr"/>
                </a:tc>
                <a:extLst>
                  <a:ext uri="{0D108BD9-81ED-4DB2-BD59-A6C34878D82A}">
                    <a16:rowId xmlns:a16="http://schemas.microsoft.com/office/drawing/2014/main" val="1154931051"/>
                  </a:ext>
                </a:extLst>
              </a:tr>
              <a:tr h="148475">
                <a:tc>
                  <a:txBody>
                    <a:bodyPr/>
                    <a:lstStyle/>
                    <a:p>
                      <a:pPr algn="l" rtl="0" fontAlgn="ctr"/>
                      <a:r>
                        <a:rPr lang="cs-CZ" sz="1800" u="none" strike="noStrike">
                          <a:effectLst/>
                        </a:rPr>
                        <a:t>Celní správa</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dirty="0">
                          <a:effectLst/>
                        </a:rPr>
                        <a:t>NE</a:t>
                      </a:r>
                      <a:endParaRPr lang="cs-CZ" sz="1800" b="0" i="0" u="none" strike="noStrike" dirty="0">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ANO</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ANO</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t>
                      </a:r>
                      <a:endParaRPr lang="cs-CZ" sz="1800" b="0" i="0" u="none" strike="noStrike">
                        <a:solidFill>
                          <a:srgbClr val="000000"/>
                        </a:solidFill>
                        <a:effectLst/>
                        <a:latin typeface="Arial" panose="020B0604020202020204" pitchFamily="34" charset="0"/>
                      </a:endParaRPr>
                    </a:p>
                  </a:txBody>
                  <a:tcPr marL="5089" marR="5089" marT="5089" marB="0" anchor="ctr"/>
                </a:tc>
                <a:extLst>
                  <a:ext uri="{0D108BD9-81ED-4DB2-BD59-A6C34878D82A}">
                    <a16:rowId xmlns:a16="http://schemas.microsoft.com/office/drawing/2014/main" val="1796392025"/>
                  </a:ext>
                </a:extLst>
              </a:tr>
              <a:tr h="291010">
                <a:tc>
                  <a:txBody>
                    <a:bodyPr/>
                    <a:lstStyle/>
                    <a:p>
                      <a:pPr algn="l" rtl="0" fontAlgn="ctr"/>
                      <a:r>
                        <a:rPr lang="cs-CZ" sz="1800" u="none" strike="noStrike">
                          <a:effectLst/>
                        </a:rPr>
                        <a:t>Magistrát Hl. města Prahy</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NE</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ANO</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ANO</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t>
                      </a:r>
                      <a:endParaRPr lang="cs-CZ" sz="1800" b="0" i="0" u="none" strike="noStrike">
                        <a:solidFill>
                          <a:srgbClr val="000000"/>
                        </a:solidFill>
                        <a:effectLst/>
                        <a:latin typeface="Arial" panose="020B0604020202020204" pitchFamily="34" charset="0"/>
                      </a:endParaRPr>
                    </a:p>
                  </a:txBody>
                  <a:tcPr marL="5089" marR="5089" marT="5089" marB="0" anchor="ctr"/>
                </a:tc>
                <a:extLst>
                  <a:ext uri="{0D108BD9-81ED-4DB2-BD59-A6C34878D82A}">
                    <a16:rowId xmlns:a16="http://schemas.microsoft.com/office/drawing/2014/main" val="2026186188"/>
                  </a:ext>
                </a:extLst>
              </a:tr>
              <a:tr h="433546">
                <a:tc>
                  <a:txBody>
                    <a:bodyPr/>
                    <a:lstStyle/>
                    <a:p>
                      <a:pPr algn="l" rtl="0" fontAlgn="ctr"/>
                      <a:r>
                        <a:rPr lang="cs-CZ" sz="1800" u="none" strike="noStrike">
                          <a:effectLst/>
                        </a:rPr>
                        <a:t>Ministerstvo průmyslu a obchodu</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ANO</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dirty="0">
                          <a:effectLst/>
                        </a:rPr>
                        <a:t>ANO</a:t>
                      </a:r>
                      <a:endParaRPr lang="cs-CZ" sz="1800" b="0" i="0" u="none" strike="noStrike" dirty="0">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NE</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t>
                      </a:r>
                      <a:endParaRPr lang="cs-CZ" sz="1800" b="0" i="0" u="none" strike="noStrike">
                        <a:solidFill>
                          <a:srgbClr val="000000"/>
                        </a:solidFill>
                        <a:effectLst/>
                        <a:latin typeface="Arial" panose="020B0604020202020204" pitchFamily="34" charset="0"/>
                      </a:endParaRPr>
                    </a:p>
                  </a:txBody>
                  <a:tcPr marL="5089" marR="5089" marT="5089" marB="0" anchor="ctr"/>
                </a:tc>
                <a:extLst>
                  <a:ext uri="{0D108BD9-81ED-4DB2-BD59-A6C34878D82A}">
                    <a16:rowId xmlns:a16="http://schemas.microsoft.com/office/drawing/2014/main" val="2346798730"/>
                  </a:ext>
                </a:extLst>
              </a:tr>
              <a:tr h="433546">
                <a:tc>
                  <a:txBody>
                    <a:bodyPr/>
                    <a:lstStyle/>
                    <a:p>
                      <a:pPr algn="l" rtl="0" fontAlgn="ctr"/>
                      <a:r>
                        <a:rPr lang="cs-CZ" sz="1800" u="none" strike="noStrike">
                          <a:effectLst/>
                        </a:rPr>
                        <a:t>Centrum dopravního výzkumu</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ANO</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NE</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ANO</a:t>
                      </a:r>
                      <a:endParaRPr lang="cs-CZ" sz="1800" b="0" i="0" u="none" strike="noStrike">
                        <a:solidFill>
                          <a:srgbClr val="000000"/>
                        </a:solidFill>
                        <a:effectLst/>
                        <a:latin typeface="Arial" panose="020B0604020202020204" pitchFamily="34" charset="0"/>
                      </a:endParaRPr>
                    </a:p>
                  </a:txBody>
                  <a:tcPr marL="5089" marR="5089" marT="5089" marB="0" anchor="ctr"/>
                </a:tc>
                <a:extLst>
                  <a:ext uri="{0D108BD9-81ED-4DB2-BD59-A6C34878D82A}">
                    <a16:rowId xmlns:a16="http://schemas.microsoft.com/office/drawing/2014/main" val="2602254823"/>
                  </a:ext>
                </a:extLst>
              </a:tr>
              <a:tr h="433546">
                <a:tc>
                  <a:txBody>
                    <a:bodyPr/>
                    <a:lstStyle/>
                    <a:p>
                      <a:pPr algn="l" rtl="0" fontAlgn="ctr"/>
                      <a:r>
                        <a:rPr lang="cs-CZ" sz="1800" u="none" strike="noStrike">
                          <a:effectLst/>
                        </a:rPr>
                        <a:t>Český statistický úřad</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ANO</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ANO</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dirty="0">
                          <a:effectLst/>
                        </a:rPr>
                        <a:t>ANO</a:t>
                      </a:r>
                      <a:endParaRPr lang="cs-CZ" sz="1800" b="0" i="0" u="none" strike="noStrike" dirty="0">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t>
                      </a:r>
                      <a:endParaRPr lang="cs-CZ" sz="1800" b="0" i="0" u="none" strike="noStrike">
                        <a:solidFill>
                          <a:srgbClr val="000000"/>
                        </a:solidFill>
                        <a:effectLst/>
                        <a:latin typeface="Arial" panose="020B0604020202020204" pitchFamily="34" charset="0"/>
                      </a:endParaRPr>
                    </a:p>
                  </a:txBody>
                  <a:tcPr marL="5089" marR="5089" marT="5089" marB="0" anchor="ctr"/>
                </a:tc>
                <a:extLst>
                  <a:ext uri="{0D108BD9-81ED-4DB2-BD59-A6C34878D82A}">
                    <a16:rowId xmlns:a16="http://schemas.microsoft.com/office/drawing/2014/main" val="2737829032"/>
                  </a:ext>
                </a:extLst>
              </a:tr>
              <a:tr h="433546">
                <a:tc>
                  <a:txBody>
                    <a:bodyPr/>
                    <a:lstStyle/>
                    <a:p>
                      <a:pPr algn="l" rtl="0" fontAlgn="ctr"/>
                      <a:r>
                        <a:rPr lang="cs-CZ" sz="1800" u="none" strike="noStrike">
                          <a:effectLst/>
                        </a:rPr>
                        <a:t>Státní ústav pro kontrolu léčiv</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ANO</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NE</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dirty="0">
                          <a:effectLst/>
                        </a:rPr>
                        <a:t>-</a:t>
                      </a:r>
                      <a:endParaRPr lang="cs-CZ" sz="1800" b="0" i="0" u="none" strike="noStrike" dirty="0">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ANO</a:t>
                      </a:r>
                      <a:endParaRPr lang="cs-CZ" sz="1800" b="0" i="0" u="none" strike="noStrike">
                        <a:solidFill>
                          <a:srgbClr val="000000"/>
                        </a:solidFill>
                        <a:effectLst/>
                        <a:latin typeface="Arial" panose="020B0604020202020204" pitchFamily="34" charset="0"/>
                      </a:endParaRPr>
                    </a:p>
                  </a:txBody>
                  <a:tcPr marL="5089" marR="5089" marT="5089" marB="0" anchor="ctr"/>
                </a:tc>
                <a:extLst>
                  <a:ext uri="{0D108BD9-81ED-4DB2-BD59-A6C34878D82A}">
                    <a16:rowId xmlns:a16="http://schemas.microsoft.com/office/drawing/2014/main" val="377033850"/>
                  </a:ext>
                </a:extLst>
              </a:tr>
              <a:tr h="433546">
                <a:tc>
                  <a:txBody>
                    <a:bodyPr/>
                    <a:lstStyle/>
                    <a:p>
                      <a:pPr algn="l" rtl="0" fontAlgn="ctr"/>
                      <a:r>
                        <a:rPr lang="cs-CZ" sz="1800" u="none" strike="noStrike">
                          <a:effectLst/>
                        </a:rPr>
                        <a:t>Všeobecná zdravotní pojišťovna</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ANO</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NE</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dirty="0">
                          <a:effectLst/>
                        </a:rPr>
                        <a:t> </a:t>
                      </a:r>
                      <a:endParaRPr lang="cs-CZ" sz="1800" b="0" i="0" u="none" strike="noStrike" dirty="0">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ANO</a:t>
                      </a:r>
                      <a:endParaRPr lang="cs-CZ" sz="1800" b="0" i="0" u="none" strike="noStrike">
                        <a:solidFill>
                          <a:srgbClr val="000000"/>
                        </a:solidFill>
                        <a:effectLst/>
                        <a:latin typeface="Arial" panose="020B0604020202020204" pitchFamily="34" charset="0"/>
                      </a:endParaRPr>
                    </a:p>
                  </a:txBody>
                  <a:tcPr marL="5089" marR="5089" marT="5089" marB="0" anchor="ctr"/>
                </a:tc>
                <a:extLst>
                  <a:ext uri="{0D108BD9-81ED-4DB2-BD59-A6C34878D82A}">
                    <a16:rowId xmlns:a16="http://schemas.microsoft.com/office/drawing/2014/main" val="4276424730"/>
                  </a:ext>
                </a:extLst>
              </a:tr>
              <a:tr h="291010">
                <a:tc>
                  <a:txBody>
                    <a:bodyPr/>
                    <a:lstStyle/>
                    <a:p>
                      <a:pPr algn="l" rtl="0" fontAlgn="ctr"/>
                      <a:r>
                        <a:rPr lang="cs-CZ" sz="1800" u="none" strike="noStrike">
                          <a:effectLst/>
                        </a:rPr>
                        <a:t>Nejvyšší kontrolní úřad</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dirty="0">
                          <a:effectLst/>
                        </a:rPr>
                        <a:t>-</a:t>
                      </a:r>
                      <a:endParaRPr lang="cs-CZ" sz="1800" b="0" i="0" u="none" strike="noStrike" dirty="0">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dirty="0">
                          <a:effectLst/>
                        </a:rPr>
                        <a:t>-</a:t>
                      </a:r>
                      <a:endParaRPr lang="cs-CZ" sz="1800" b="0" i="0" u="none" strike="noStrike" dirty="0">
                        <a:solidFill>
                          <a:srgbClr val="000000"/>
                        </a:solidFill>
                        <a:effectLst/>
                        <a:latin typeface="Arial" panose="020B0604020202020204" pitchFamily="34" charset="0"/>
                      </a:endParaRPr>
                    </a:p>
                  </a:txBody>
                  <a:tcPr marL="5089" marR="5089" marT="5089" marB="0" anchor="ctr"/>
                </a:tc>
                <a:extLst>
                  <a:ext uri="{0D108BD9-81ED-4DB2-BD59-A6C34878D82A}">
                    <a16:rowId xmlns:a16="http://schemas.microsoft.com/office/drawing/2014/main" val="1378138684"/>
                  </a:ext>
                </a:extLst>
              </a:tr>
              <a:tr h="291010">
                <a:tc>
                  <a:txBody>
                    <a:bodyPr/>
                    <a:lstStyle/>
                    <a:p>
                      <a:pPr algn="l" rtl="0" fontAlgn="ctr"/>
                      <a:r>
                        <a:rPr lang="cs-CZ" sz="1800" u="none" strike="noStrike" dirty="0">
                          <a:effectLst/>
                        </a:rPr>
                        <a:t>Západočeská univerzita</a:t>
                      </a:r>
                      <a:endParaRPr lang="cs-CZ" sz="1800" b="0" i="0" u="none" strike="noStrike" dirty="0">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dirty="0">
                          <a:effectLst/>
                        </a:rPr>
                        <a:t>-</a:t>
                      </a:r>
                      <a:endParaRPr lang="cs-CZ" sz="1800" b="0" i="0" u="none" strike="noStrike" dirty="0">
                        <a:solidFill>
                          <a:srgbClr val="000000"/>
                        </a:solidFill>
                        <a:effectLst/>
                        <a:latin typeface="Arial" panose="020B0604020202020204" pitchFamily="34" charset="0"/>
                      </a:endParaRPr>
                    </a:p>
                  </a:txBody>
                  <a:tcPr marL="5089" marR="5089" marT="5089" marB="0" anchor="ctr"/>
                </a:tc>
                <a:extLst>
                  <a:ext uri="{0D108BD9-81ED-4DB2-BD59-A6C34878D82A}">
                    <a16:rowId xmlns:a16="http://schemas.microsoft.com/office/drawing/2014/main" val="3435302345"/>
                  </a:ext>
                </a:extLst>
              </a:tr>
              <a:tr h="148475">
                <a:tc>
                  <a:txBody>
                    <a:bodyPr/>
                    <a:lstStyle/>
                    <a:p>
                      <a:pPr algn="l" rtl="0" fontAlgn="ctr"/>
                      <a:r>
                        <a:rPr lang="cs-CZ" sz="1800" u="none" strike="noStrike">
                          <a:effectLst/>
                        </a:rPr>
                        <a:t>Asseco CE</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dirty="0">
                          <a:effectLst/>
                        </a:rPr>
                        <a:t>-</a:t>
                      </a:r>
                      <a:endParaRPr lang="cs-CZ" sz="1800" b="0" i="0" u="none" strike="noStrike" dirty="0">
                        <a:solidFill>
                          <a:srgbClr val="000000"/>
                        </a:solidFill>
                        <a:effectLst/>
                        <a:latin typeface="Arial" panose="020B0604020202020204" pitchFamily="34" charset="0"/>
                      </a:endParaRPr>
                    </a:p>
                  </a:txBody>
                  <a:tcPr marL="5089" marR="5089" marT="5089" marB="0" anchor="ctr"/>
                </a:tc>
                <a:extLst>
                  <a:ext uri="{0D108BD9-81ED-4DB2-BD59-A6C34878D82A}">
                    <a16:rowId xmlns:a16="http://schemas.microsoft.com/office/drawing/2014/main" val="530158901"/>
                  </a:ext>
                </a:extLst>
              </a:tr>
              <a:tr h="142536">
                <a:tc>
                  <a:txBody>
                    <a:bodyPr/>
                    <a:lstStyle/>
                    <a:p>
                      <a:pPr algn="l" rtl="0" fontAlgn="ctr"/>
                      <a:r>
                        <a:rPr lang="cs-CZ" sz="1800" u="none" strike="noStrike" dirty="0" err="1">
                          <a:effectLst/>
                        </a:rPr>
                        <a:t>Gordic</a:t>
                      </a:r>
                      <a:endParaRPr lang="cs-CZ" sz="1800" b="0" i="0" u="none" strike="noStrike" dirty="0">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a:effectLst/>
                        </a:rPr>
                        <a:t>-</a:t>
                      </a:r>
                      <a:endParaRPr lang="cs-CZ" sz="1800" b="0" i="0" u="none" strike="noStrike">
                        <a:solidFill>
                          <a:srgbClr val="000000"/>
                        </a:solidFill>
                        <a:effectLst/>
                        <a:latin typeface="Arial" panose="020B0604020202020204" pitchFamily="34" charset="0"/>
                      </a:endParaRPr>
                    </a:p>
                  </a:txBody>
                  <a:tcPr marL="5089" marR="5089" marT="5089" marB="0" anchor="ctr"/>
                </a:tc>
                <a:tc>
                  <a:txBody>
                    <a:bodyPr/>
                    <a:lstStyle/>
                    <a:p>
                      <a:pPr algn="l" rtl="0" fontAlgn="ctr"/>
                      <a:r>
                        <a:rPr lang="cs-CZ" sz="1800" u="none" strike="noStrike" dirty="0">
                          <a:effectLst/>
                        </a:rPr>
                        <a:t>-</a:t>
                      </a:r>
                      <a:endParaRPr lang="cs-CZ" sz="1800" b="0" i="0" u="none" strike="noStrike" dirty="0">
                        <a:solidFill>
                          <a:srgbClr val="000000"/>
                        </a:solidFill>
                        <a:effectLst/>
                        <a:latin typeface="Arial" panose="020B0604020202020204" pitchFamily="34" charset="0"/>
                      </a:endParaRPr>
                    </a:p>
                  </a:txBody>
                  <a:tcPr marL="5089" marR="5089" marT="5089" marB="0" anchor="ctr"/>
                </a:tc>
                <a:extLst>
                  <a:ext uri="{0D108BD9-81ED-4DB2-BD59-A6C34878D82A}">
                    <a16:rowId xmlns:a16="http://schemas.microsoft.com/office/drawing/2014/main" val="3146741797"/>
                  </a:ext>
                </a:extLst>
              </a:tr>
            </a:tbl>
          </a:graphicData>
        </a:graphic>
      </p:graphicFrame>
    </p:spTree>
    <p:extLst>
      <p:ext uri="{BB962C8B-B14F-4D97-AF65-F5344CB8AC3E}">
        <p14:creationId xmlns:p14="http://schemas.microsoft.com/office/powerpoint/2010/main" val="27301232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61BCD40-B4B1-004D-AD7D-69097C276713}"/>
              </a:ext>
            </a:extLst>
          </p:cNvPr>
          <p:cNvSpPr>
            <a:spLocks noGrp="1"/>
          </p:cNvSpPr>
          <p:nvPr>
            <p:ph type="title"/>
          </p:nvPr>
        </p:nvSpPr>
        <p:spPr/>
        <p:txBody>
          <a:bodyPr/>
          <a:lstStyle/>
          <a:p>
            <a:r>
              <a:rPr lang="cs-CZ" b="1" dirty="0">
                <a:ln>
                  <a:solidFill>
                    <a:schemeClr val="tx1"/>
                  </a:solidFill>
                </a:ln>
                <a:solidFill>
                  <a:schemeClr val="bg1"/>
                </a:solidFill>
                <a:latin typeface="Arial" panose="020B0604020202020204" pitchFamily="34" charset="0"/>
                <a:cs typeface="Arial" panose="020B0604020202020204" pitchFamily="34" charset="0"/>
              </a:rPr>
              <a:t>Dotazník ke Katalogu služeb</a:t>
            </a:r>
          </a:p>
        </p:txBody>
      </p:sp>
      <p:pic>
        <p:nvPicPr>
          <p:cNvPr id="5" name="Zástupný obsah 4" descr="Obsah obrázku text, snímek obrazovky, Písmo, čtverec&#10;&#10;Popis byl vytvořen automaticky">
            <a:extLst>
              <a:ext uri="{FF2B5EF4-FFF2-40B4-BE49-F238E27FC236}">
                <a16:creationId xmlns:a16="http://schemas.microsoft.com/office/drawing/2014/main" id="{388202E3-90CC-5708-C437-20FE0840B22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8200" y="1817236"/>
            <a:ext cx="4681756" cy="4681756"/>
          </a:xfrm>
        </p:spPr>
      </p:pic>
      <p:sp>
        <p:nvSpPr>
          <p:cNvPr id="6" name="TextovéPole 5">
            <a:extLst>
              <a:ext uri="{FF2B5EF4-FFF2-40B4-BE49-F238E27FC236}">
                <a16:creationId xmlns:a16="http://schemas.microsoft.com/office/drawing/2014/main" id="{5C18FB96-9CAF-0927-7347-C140FF68C715}"/>
              </a:ext>
            </a:extLst>
          </p:cNvPr>
          <p:cNvSpPr txBox="1"/>
          <p:nvPr/>
        </p:nvSpPr>
        <p:spPr>
          <a:xfrm>
            <a:off x="5712903" y="1665997"/>
            <a:ext cx="5337907" cy="4401205"/>
          </a:xfrm>
          <a:prstGeom prst="rect">
            <a:avLst/>
          </a:prstGeom>
          <a:noFill/>
        </p:spPr>
        <p:txBody>
          <a:bodyPr wrap="square" rtlCol="0">
            <a:spAutoFit/>
          </a:bodyPr>
          <a:lstStyle/>
          <a:p>
            <a:r>
              <a:rPr lang="cs-CZ" sz="2800" b="1" dirty="0">
                <a:ln>
                  <a:solidFill>
                    <a:schemeClr val="tx1"/>
                  </a:solidFill>
                </a:ln>
                <a:solidFill>
                  <a:schemeClr val="bg1"/>
                </a:solidFill>
              </a:rPr>
              <a:t>Cílem dotazníku je zjistit, zda má DIA vytvářet centrální systém navigace a nebo naopak máte zájem jen čerpat </a:t>
            </a:r>
            <a:r>
              <a:rPr lang="cs-CZ" sz="2800" b="1" dirty="0">
                <a:ln>
                  <a:solidFill>
                    <a:schemeClr val="bg1"/>
                  </a:solidFill>
                </a:ln>
              </a:rPr>
              <a:t>data z Katalogu služeb.</a:t>
            </a:r>
          </a:p>
          <a:p>
            <a:r>
              <a:rPr lang="cs-CZ" sz="2800" b="1" dirty="0">
                <a:ln>
                  <a:solidFill>
                    <a:schemeClr val="bg1"/>
                  </a:solidFill>
                </a:ln>
              </a:rPr>
              <a:t>Centrální navigační systém by zajistit logické filtrování, dotazování, propojení s životními situacemi a využívání umělé inteligence. </a:t>
            </a:r>
          </a:p>
        </p:txBody>
      </p:sp>
    </p:spTree>
    <p:extLst>
      <p:ext uri="{BB962C8B-B14F-4D97-AF65-F5344CB8AC3E}">
        <p14:creationId xmlns:p14="http://schemas.microsoft.com/office/powerpoint/2010/main" val="1218420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38695" y="1770692"/>
            <a:ext cx="10914610" cy="1978112"/>
          </a:xfrm>
        </p:spPr>
        <p:txBody>
          <a:bodyPr/>
          <a:lstStyle/>
          <a:p>
            <a:pPr algn="ctr"/>
            <a:r>
              <a:rPr lang="pt-BR" sz="4400" b="1" dirty="0">
                <a:ln>
                  <a:solidFill>
                    <a:sysClr val="windowText" lastClr="000000"/>
                  </a:solidFill>
                </a:ln>
                <a:solidFill>
                  <a:schemeClr val="bg1"/>
                </a:solidFill>
                <a:latin typeface="Arial" panose="020B0604020202020204" pitchFamily="34" charset="0"/>
                <a:cs typeface="Arial" panose="020B0604020202020204" pitchFamily="34" charset="0"/>
              </a:rPr>
              <a:t>Provozní stav a špatná praxe implementace NIA </a:t>
            </a:r>
            <a:endParaRPr lang="es-ES" b="1" dirty="0">
              <a:ln>
                <a:solidFill>
                  <a:schemeClr val="tx1"/>
                </a:solidFill>
              </a:ln>
              <a:solidFill>
                <a:schemeClr val="bg1"/>
              </a:solidFill>
            </a:endParaRPr>
          </a:p>
        </p:txBody>
      </p:sp>
    </p:spTree>
    <p:extLst>
      <p:ext uri="{BB962C8B-B14F-4D97-AF65-F5344CB8AC3E}">
        <p14:creationId xmlns:p14="http://schemas.microsoft.com/office/powerpoint/2010/main" val="8826773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8321FF1-46BB-6441-78F5-FDF1A36A03FA}"/>
              </a:ext>
            </a:extLst>
          </p:cNvPr>
          <p:cNvSpPr>
            <a:spLocks noGrp="1"/>
          </p:cNvSpPr>
          <p:nvPr>
            <p:ph type="title"/>
          </p:nvPr>
        </p:nvSpPr>
        <p:spPr/>
        <p:txBody>
          <a:bodyPr/>
          <a:lstStyle/>
          <a:p>
            <a:r>
              <a:rPr lang="cs-CZ" b="1" dirty="0">
                <a:ln>
                  <a:solidFill>
                    <a:schemeClr val="tx1"/>
                  </a:solidFill>
                </a:ln>
                <a:solidFill>
                  <a:schemeClr val="bg1"/>
                </a:solidFill>
              </a:rPr>
              <a:t>Časté chyby při implementaci</a:t>
            </a:r>
          </a:p>
        </p:txBody>
      </p:sp>
      <p:sp>
        <p:nvSpPr>
          <p:cNvPr id="3" name="Zástupný obsah 2">
            <a:extLst>
              <a:ext uri="{FF2B5EF4-FFF2-40B4-BE49-F238E27FC236}">
                <a16:creationId xmlns:a16="http://schemas.microsoft.com/office/drawing/2014/main" id="{C3AB61DF-68E2-9315-BED3-F5A047C93BBA}"/>
              </a:ext>
            </a:extLst>
          </p:cNvPr>
          <p:cNvSpPr>
            <a:spLocks noGrp="1"/>
          </p:cNvSpPr>
          <p:nvPr>
            <p:ph idx="1"/>
          </p:nvPr>
        </p:nvSpPr>
        <p:spPr/>
        <p:txBody>
          <a:bodyPr>
            <a:normAutofit fontScale="92500"/>
          </a:bodyPr>
          <a:lstStyle/>
          <a:p>
            <a:r>
              <a:rPr lang="cs-CZ" b="1" dirty="0">
                <a:ln>
                  <a:solidFill>
                    <a:schemeClr val="tx1"/>
                  </a:solidFill>
                </a:ln>
                <a:solidFill>
                  <a:schemeClr val="bg1"/>
                </a:solidFill>
              </a:rPr>
              <a:t>úřady zbytečně často volají NIA, ačkoliv nemusí:</a:t>
            </a:r>
          </a:p>
          <a:p>
            <a:pPr lvl="1"/>
            <a:r>
              <a:rPr lang="cs-CZ" sz="2800" b="1" dirty="0">
                <a:ln>
                  <a:solidFill>
                    <a:schemeClr val="tx1"/>
                  </a:solidFill>
                </a:ln>
                <a:solidFill>
                  <a:schemeClr val="bg1"/>
                </a:solidFill>
              </a:rPr>
              <a:t>připojené aplikace žádají autentizaci příliš často – problém především u nevizuálního přihlašování (aplikace)</a:t>
            </a:r>
          </a:p>
          <a:p>
            <a:pPr lvl="1"/>
            <a:r>
              <a:rPr lang="cs-CZ" sz="2800" b="1" dirty="0">
                <a:ln>
                  <a:solidFill>
                    <a:schemeClr val="tx1"/>
                  </a:solidFill>
                </a:ln>
                <a:solidFill>
                  <a:schemeClr val="bg1"/>
                </a:solidFill>
              </a:rPr>
              <a:t>nepamatování si BSI – BSI je perzistentní identifikátor, který </a:t>
            </a:r>
            <a:r>
              <a:rPr lang="cs-CZ" sz="2800" b="1" dirty="0">
                <a:ln>
                  <a:solidFill>
                    <a:schemeClr val="bg1"/>
                  </a:solidFill>
                </a:ln>
              </a:rPr>
              <a:t>úřad nemá zapomínat</a:t>
            </a:r>
          </a:p>
          <a:p>
            <a:r>
              <a:rPr lang="cs-CZ" b="1" dirty="0">
                <a:ln>
                  <a:solidFill>
                    <a:schemeClr val="bg1"/>
                  </a:solidFill>
                </a:ln>
              </a:rPr>
              <a:t>úřady chtějí po NIA zbytečné množství údajů, které nejsou potřeba. </a:t>
            </a:r>
          </a:p>
          <a:p>
            <a:r>
              <a:rPr lang="cs-CZ" b="1" dirty="0">
                <a:ln>
                  <a:solidFill>
                    <a:schemeClr val="bg1"/>
                  </a:solidFill>
                </a:ln>
              </a:rPr>
              <a:t>úřady využívají údaje z NIA pro účel, ke kterému nebyly vydány</a:t>
            </a:r>
          </a:p>
          <a:p>
            <a:pPr marL="0" indent="0">
              <a:buNone/>
            </a:pPr>
            <a:endParaRPr lang="cs-CZ" b="1" dirty="0">
              <a:ln>
                <a:solidFill>
                  <a:schemeClr val="bg1"/>
                </a:solidFill>
              </a:ln>
            </a:endParaRPr>
          </a:p>
          <a:p>
            <a:pPr marL="0" indent="0">
              <a:buNone/>
            </a:pPr>
            <a:r>
              <a:rPr lang="cs-CZ" b="1" dirty="0">
                <a:ln>
                  <a:solidFill>
                    <a:schemeClr val="bg1"/>
                  </a:solidFill>
                </a:ln>
              </a:rPr>
              <a:t>Na větší robustnosti NIA se pracuje, detaily představíme příště</a:t>
            </a:r>
          </a:p>
          <a:p>
            <a:endParaRPr lang="cs-CZ" dirty="0"/>
          </a:p>
        </p:txBody>
      </p:sp>
    </p:spTree>
    <p:extLst>
      <p:ext uri="{BB962C8B-B14F-4D97-AF65-F5344CB8AC3E}">
        <p14:creationId xmlns:p14="http://schemas.microsoft.com/office/powerpoint/2010/main" val="35346552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8321FF1-46BB-6441-78F5-FDF1A36A03FA}"/>
              </a:ext>
            </a:extLst>
          </p:cNvPr>
          <p:cNvSpPr>
            <a:spLocks noGrp="1"/>
          </p:cNvSpPr>
          <p:nvPr>
            <p:ph type="title"/>
          </p:nvPr>
        </p:nvSpPr>
        <p:spPr/>
        <p:txBody>
          <a:bodyPr/>
          <a:lstStyle/>
          <a:p>
            <a:r>
              <a:rPr lang="cs-CZ" b="1" dirty="0">
                <a:ln>
                  <a:solidFill>
                    <a:schemeClr val="tx1"/>
                  </a:solidFill>
                </a:ln>
                <a:solidFill>
                  <a:schemeClr val="bg1"/>
                </a:solidFill>
              </a:rPr>
              <a:t>Časté chyby při implementaci</a:t>
            </a:r>
          </a:p>
        </p:txBody>
      </p:sp>
      <p:pic>
        <p:nvPicPr>
          <p:cNvPr id="5" name="Zástupný obsah 4" descr="Obsah obrázku text, elektronika, snímek obrazovky, Písmo&#10;&#10;Popis byl vytvořen automaticky">
            <a:extLst>
              <a:ext uri="{FF2B5EF4-FFF2-40B4-BE49-F238E27FC236}">
                <a16:creationId xmlns:a16="http://schemas.microsoft.com/office/drawing/2014/main" id="{C9A1E5DB-FEEC-0A2E-7F7D-8F79FE60501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30994" y="1539298"/>
            <a:ext cx="4754024" cy="5120230"/>
          </a:xfrm>
        </p:spPr>
      </p:pic>
    </p:spTree>
    <p:extLst>
      <p:ext uri="{BB962C8B-B14F-4D97-AF65-F5344CB8AC3E}">
        <p14:creationId xmlns:p14="http://schemas.microsoft.com/office/powerpoint/2010/main" val="41837025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8321FF1-46BB-6441-78F5-FDF1A36A03FA}"/>
              </a:ext>
            </a:extLst>
          </p:cNvPr>
          <p:cNvSpPr>
            <a:spLocks noGrp="1"/>
          </p:cNvSpPr>
          <p:nvPr>
            <p:ph type="title"/>
          </p:nvPr>
        </p:nvSpPr>
        <p:spPr/>
        <p:txBody>
          <a:bodyPr/>
          <a:lstStyle/>
          <a:p>
            <a:r>
              <a:rPr lang="cs-CZ" b="1" dirty="0">
                <a:ln>
                  <a:solidFill>
                    <a:schemeClr val="tx1"/>
                  </a:solidFill>
                </a:ln>
                <a:solidFill>
                  <a:schemeClr val="bg1"/>
                </a:solidFill>
              </a:rPr>
              <a:t>Časté chyby při implementaci</a:t>
            </a:r>
          </a:p>
        </p:txBody>
      </p:sp>
      <p:pic>
        <p:nvPicPr>
          <p:cNvPr id="7" name="Obrázek 6" descr="Obsah obrázku text, snímek obrazovky, Písmo, řada/pruh&#10;&#10;Popis byl vytvořen automaticky">
            <a:extLst>
              <a:ext uri="{FF2B5EF4-FFF2-40B4-BE49-F238E27FC236}">
                <a16:creationId xmlns:a16="http://schemas.microsoft.com/office/drawing/2014/main" id="{E217CAF7-870C-4C5C-DB13-4A5D173C7D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117" y="2080491"/>
            <a:ext cx="11082401" cy="3221182"/>
          </a:xfrm>
          <a:prstGeom prst="rect">
            <a:avLst/>
          </a:prstGeom>
        </p:spPr>
      </p:pic>
      <p:sp>
        <p:nvSpPr>
          <p:cNvPr id="4" name="Zástupný obsah 3">
            <a:extLst>
              <a:ext uri="{FF2B5EF4-FFF2-40B4-BE49-F238E27FC236}">
                <a16:creationId xmlns:a16="http://schemas.microsoft.com/office/drawing/2014/main" id="{FB16288A-001F-0420-A5FE-3DC9060F1579}"/>
              </a:ext>
            </a:extLst>
          </p:cNvPr>
          <p:cNvSpPr>
            <a:spLocks noGrp="1"/>
          </p:cNvSpPr>
          <p:nvPr>
            <p:ph idx="1"/>
          </p:nvPr>
        </p:nvSpPr>
        <p:spPr/>
        <p:txBody>
          <a:bodyPr/>
          <a:lstStyle/>
          <a:p>
            <a:endParaRPr lang="cs-CZ" dirty="0"/>
          </a:p>
        </p:txBody>
      </p:sp>
    </p:spTree>
    <p:extLst>
      <p:ext uri="{BB962C8B-B14F-4D97-AF65-F5344CB8AC3E}">
        <p14:creationId xmlns:p14="http://schemas.microsoft.com/office/powerpoint/2010/main" val="13160062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8321FF1-46BB-6441-78F5-FDF1A36A03FA}"/>
              </a:ext>
            </a:extLst>
          </p:cNvPr>
          <p:cNvSpPr>
            <a:spLocks noGrp="1"/>
          </p:cNvSpPr>
          <p:nvPr>
            <p:ph type="title"/>
          </p:nvPr>
        </p:nvSpPr>
        <p:spPr/>
        <p:txBody>
          <a:bodyPr/>
          <a:lstStyle/>
          <a:p>
            <a:r>
              <a:rPr lang="cs-CZ" b="1" dirty="0">
                <a:ln>
                  <a:solidFill>
                    <a:schemeClr val="tx1"/>
                  </a:solidFill>
                </a:ln>
                <a:solidFill>
                  <a:schemeClr val="bg1"/>
                </a:solidFill>
              </a:rPr>
              <a:t>Časté chyby při implementaci</a:t>
            </a:r>
          </a:p>
        </p:txBody>
      </p:sp>
      <p:pic>
        <p:nvPicPr>
          <p:cNvPr id="5" name="Zástupný obsah 4" descr="Obsah obrázku text, snímek obrazovky, číslo, software&#10;&#10;Popis byl vytvořen automaticky">
            <a:extLst>
              <a:ext uri="{FF2B5EF4-FFF2-40B4-BE49-F238E27FC236}">
                <a16:creationId xmlns:a16="http://schemas.microsoft.com/office/drawing/2014/main" id="{2E51C614-09A1-575E-5F15-38DDDFB546F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86681" y="1382278"/>
            <a:ext cx="9070483" cy="5301193"/>
          </a:xfrm>
        </p:spPr>
      </p:pic>
      <mc:AlternateContent xmlns:mc="http://schemas.openxmlformats.org/markup-compatibility/2006" xmlns:p14="http://schemas.microsoft.com/office/powerpoint/2010/main">
        <mc:Choice Requires="p14">
          <p:contentPart p14:bwMode="auto" r:id="rId3">
            <p14:nvContentPartPr>
              <p14:cNvPr id="8" name="Rukopis 7">
                <a:extLst>
                  <a:ext uri="{FF2B5EF4-FFF2-40B4-BE49-F238E27FC236}">
                    <a16:creationId xmlns:a16="http://schemas.microsoft.com/office/drawing/2014/main" id="{8CABC6C8-8786-35B7-1599-444EBD8232AF}"/>
                  </a:ext>
                </a:extLst>
              </p14:cNvPr>
              <p14:cNvContentPartPr/>
              <p14:nvPr/>
            </p14:nvContentPartPr>
            <p14:xfrm>
              <a:off x="7481124" y="2252716"/>
              <a:ext cx="858960" cy="10080"/>
            </p14:xfrm>
          </p:contentPart>
        </mc:Choice>
        <mc:Fallback xmlns="">
          <p:pic>
            <p:nvPicPr>
              <p:cNvPr id="8" name="Rukopis 7">
                <a:extLst>
                  <a:ext uri="{FF2B5EF4-FFF2-40B4-BE49-F238E27FC236}">
                    <a16:creationId xmlns:a16="http://schemas.microsoft.com/office/drawing/2014/main" id="{8CABC6C8-8786-35B7-1599-444EBD8232AF}"/>
                  </a:ext>
                </a:extLst>
              </p:cNvPr>
              <p:cNvPicPr/>
              <p:nvPr/>
            </p:nvPicPr>
            <p:blipFill>
              <a:blip r:embed="rId4"/>
              <a:stretch>
                <a:fillRect/>
              </a:stretch>
            </p:blipFill>
            <p:spPr>
              <a:xfrm>
                <a:off x="7472484" y="2244076"/>
                <a:ext cx="876600" cy="277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9" name="Rukopis 8">
                <a:extLst>
                  <a:ext uri="{FF2B5EF4-FFF2-40B4-BE49-F238E27FC236}">
                    <a16:creationId xmlns:a16="http://schemas.microsoft.com/office/drawing/2014/main" id="{D878A173-12CE-F594-1314-CDCBED46BFBC}"/>
                  </a:ext>
                </a:extLst>
              </p14:cNvPr>
              <p14:cNvContentPartPr/>
              <p14:nvPr/>
            </p14:nvContentPartPr>
            <p14:xfrm>
              <a:off x="7508844" y="2225716"/>
              <a:ext cx="924480" cy="10440"/>
            </p14:xfrm>
          </p:contentPart>
        </mc:Choice>
        <mc:Fallback xmlns="">
          <p:pic>
            <p:nvPicPr>
              <p:cNvPr id="9" name="Rukopis 8">
                <a:extLst>
                  <a:ext uri="{FF2B5EF4-FFF2-40B4-BE49-F238E27FC236}">
                    <a16:creationId xmlns:a16="http://schemas.microsoft.com/office/drawing/2014/main" id="{D878A173-12CE-F594-1314-CDCBED46BFBC}"/>
                  </a:ext>
                </a:extLst>
              </p:cNvPr>
              <p:cNvPicPr/>
              <p:nvPr/>
            </p:nvPicPr>
            <p:blipFill>
              <a:blip r:embed="rId6"/>
              <a:stretch>
                <a:fillRect/>
              </a:stretch>
            </p:blipFill>
            <p:spPr>
              <a:xfrm>
                <a:off x="7445844" y="2163076"/>
                <a:ext cx="1050120" cy="1360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0" name="Rukopis 9">
                <a:extLst>
                  <a:ext uri="{FF2B5EF4-FFF2-40B4-BE49-F238E27FC236}">
                    <a16:creationId xmlns:a16="http://schemas.microsoft.com/office/drawing/2014/main" id="{731EE91B-07E0-AE7A-A06A-6E61312AD573}"/>
                  </a:ext>
                </a:extLst>
              </p14:cNvPr>
              <p14:cNvContentPartPr/>
              <p14:nvPr/>
            </p14:nvContentPartPr>
            <p14:xfrm>
              <a:off x="7527204" y="2567356"/>
              <a:ext cx="665640" cy="19080"/>
            </p14:xfrm>
          </p:contentPart>
        </mc:Choice>
        <mc:Fallback xmlns="">
          <p:pic>
            <p:nvPicPr>
              <p:cNvPr id="10" name="Rukopis 9">
                <a:extLst>
                  <a:ext uri="{FF2B5EF4-FFF2-40B4-BE49-F238E27FC236}">
                    <a16:creationId xmlns:a16="http://schemas.microsoft.com/office/drawing/2014/main" id="{731EE91B-07E0-AE7A-A06A-6E61312AD573}"/>
                  </a:ext>
                </a:extLst>
              </p:cNvPr>
              <p:cNvPicPr/>
              <p:nvPr/>
            </p:nvPicPr>
            <p:blipFill>
              <a:blip r:embed="rId8"/>
              <a:stretch>
                <a:fillRect/>
              </a:stretch>
            </p:blipFill>
            <p:spPr>
              <a:xfrm>
                <a:off x="7464564" y="2504356"/>
                <a:ext cx="791280" cy="1447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1" name="Rukopis 10">
                <a:extLst>
                  <a:ext uri="{FF2B5EF4-FFF2-40B4-BE49-F238E27FC236}">
                    <a16:creationId xmlns:a16="http://schemas.microsoft.com/office/drawing/2014/main" id="{EC2F1E4A-A982-C872-7037-30C43B0FC4F7}"/>
                  </a:ext>
                </a:extLst>
              </p14:cNvPr>
              <p14:cNvContentPartPr/>
              <p14:nvPr/>
            </p14:nvContentPartPr>
            <p14:xfrm>
              <a:off x="7555284" y="2890636"/>
              <a:ext cx="204480" cy="17640"/>
            </p14:xfrm>
          </p:contentPart>
        </mc:Choice>
        <mc:Fallback xmlns="">
          <p:pic>
            <p:nvPicPr>
              <p:cNvPr id="11" name="Rukopis 10">
                <a:extLst>
                  <a:ext uri="{FF2B5EF4-FFF2-40B4-BE49-F238E27FC236}">
                    <a16:creationId xmlns:a16="http://schemas.microsoft.com/office/drawing/2014/main" id="{EC2F1E4A-A982-C872-7037-30C43B0FC4F7}"/>
                  </a:ext>
                </a:extLst>
              </p:cNvPr>
              <p:cNvPicPr/>
              <p:nvPr/>
            </p:nvPicPr>
            <p:blipFill>
              <a:blip r:embed="rId10"/>
              <a:stretch>
                <a:fillRect/>
              </a:stretch>
            </p:blipFill>
            <p:spPr>
              <a:xfrm>
                <a:off x="7492284" y="2827996"/>
                <a:ext cx="330120" cy="1432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2" name="Rukopis 11">
                <a:extLst>
                  <a:ext uri="{FF2B5EF4-FFF2-40B4-BE49-F238E27FC236}">
                    <a16:creationId xmlns:a16="http://schemas.microsoft.com/office/drawing/2014/main" id="{1184728A-1C15-5643-398D-4BC8B40698A8}"/>
                  </a:ext>
                </a:extLst>
              </p14:cNvPr>
              <p14:cNvContentPartPr/>
              <p14:nvPr/>
            </p14:nvContentPartPr>
            <p14:xfrm>
              <a:off x="2890764" y="2889916"/>
              <a:ext cx="610200" cy="10800"/>
            </p14:xfrm>
          </p:contentPart>
        </mc:Choice>
        <mc:Fallback xmlns="">
          <p:pic>
            <p:nvPicPr>
              <p:cNvPr id="12" name="Rukopis 11">
                <a:extLst>
                  <a:ext uri="{FF2B5EF4-FFF2-40B4-BE49-F238E27FC236}">
                    <a16:creationId xmlns:a16="http://schemas.microsoft.com/office/drawing/2014/main" id="{1184728A-1C15-5643-398D-4BC8B40698A8}"/>
                  </a:ext>
                </a:extLst>
              </p:cNvPr>
              <p:cNvPicPr/>
              <p:nvPr/>
            </p:nvPicPr>
            <p:blipFill>
              <a:blip r:embed="rId12"/>
              <a:stretch>
                <a:fillRect/>
              </a:stretch>
            </p:blipFill>
            <p:spPr>
              <a:xfrm>
                <a:off x="2827764" y="2826916"/>
                <a:ext cx="735840" cy="1364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3" name="Rukopis 12">
                <a:extLst>
                  <a:ext uri="{FF2B5EF4-FFF2-40B4-BE49-F238E27FC236}">
                    <a16:creationId xmlns:a16="http://schemas.microsoft.com/office/drawing/2014/main" id="{506C8775-1B7B-A158-B1E9-05372D5AFA6D}"/>
                  </a:ext>
                </a:extLst>
              </p14:cNvPr>
              <p14:cNvContentPartPr/>
              <p14:nvPr/>
            </p14:nvContentPartPr>
            <p14:xfrm>
              <a:off x="2844684" y="3212116"/>
              <a:ext cx="1190160" cy="21240"/>
            </p14:xfrm>
          </p:contentPart>
        </mc:Choice>
        <mc:Fallback xmlns="">
          <p:pic>
            <p:nvPicPr>
              <p:cNvPr id="13" name="Rukopis 12">
                <a:extLst>
                  <a:ext uri="{FF2B5EF4-FFF2-40B4-BE49-F238E27FC236}">
                    <a16:creationId xmlns:a16="http://schemas.microsoft.com/office/drawing/2014/main" id="{506C8775-1B7B-A158-B1E9-05372D5AFA6D}"/>
                  </a:ext>
                </a:extLst>
              </p:cNvPr>
              <p:cNvPicPr/>
              <p:nvPr/>
            </p:nvPicPr>
            <p:blipFill>
              <a:blip r:embed="rId14"/>
              <a:stretch>
                <a:fillRect/>
              </a:stretch>
            </p:blipFill>
            <p:spPr>
              <a:xfrm>
                <a:off x="2781684" y="3149116"/>
                <a:ext cx="1315800" cy="14688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4" name="Rukopis 13">
                <a:extLst>
                  <a:ext uri="{FF2B5EF4-FFF2-40B4-BE49-F238E27FC236}">
                    <a16:creationId xmlns:a16="http://schemas.microsoft.com/office/drawing/2014/main" id="{395ED332-6ADC-1EB7-3AA0-7A7728AB2D78}"/>
                  </a:ext>
                </a:extLst>
              </p14:cNvPr>
              <p14:cNvContentPartPr/>
              <p14:nvPr/>
            </p14:nvContentPartPr>
            <p14:xfrm>
              <a:off x="2853684" y="4497676"/>
              <a:ext cx="470880" cy="360"/>
            </p14:xfrm>
          </p:contentPart>
        </mc:Choice>
        <mc:Fallback xmlns="">
          <p:pic>
            <p:nvPicPr>
              <p:cNvPr id="14" name="Rukopis 13">
                <a:extLst>
                  <a:ext uri="{FF2B5EF4-FFF2-40B4-BE49-F238E27FC236}">
                    <a16:creationId xmlns:a16="http://schemas.microsoft.com/office/drawing/2014/main" id="{395ED332-6ADC-1EB7-3AA0-7A7728AB2D78}"/>
                  </a:ext>
                </a:extLst>
              </p:cNvPr>
              <p:cNvPicPr/>
              <p:nvPr/>
            </p:nvPicPr>
            <p:blipFill>
              <a:blip r:embed="rId16"/>
              <a:stretch>
                <a:fillRect/>
              </a:stretch>
            </p:blipFill>
            <p:spPr>
              <a:xfrm>
                <a:off x="2790684" y="4434676"/>
                <a:ext cx="596520" cy="126000"/>
              </a:xfrm>
              <a:prstGeom prst="rect">
                <a:avLst/>
              </a:prstGeom>
            </p:spPr>
          </p:pic>
        </mc:Fallback>
      </mc:AlternateContent>
    </p:spTree>
    <p:extLst>
      <p:ext uri="{BB962C8B-B14F-4D97-AF65-F5344CB8AC3E}">
        <p14:creationId xmlns:p14="http://schemas.microsoft.com/office/powerpoint/2010/main" val="22065502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38695" y="1770692"/>
            <a:ext cx="10914610" cy="1978112"/>
          </a:xfrm>
        </p:spPr>
        <p:txBody>
          <a:bodyPr/>
          <a:lstStyle/>
          <a:p>
            <a:pPr algn="ctr"/>
            <a:r>
              <a:rPr lang="cs-CZ" sz="4400" b="1" dirty="0">
                <a:ln>
                  <a:solidFill>
                    <a:sysClr val="windowText" lastClr="000000"/>
                  </a:solidFill>
                </a:ln>
                <a:solidFill>
                  <a:schemeClr val="bg1"/>
                </a:solidFill>
                <a:latin typeface="Arial" panose="020B0604020202020204" pitchFamily="34" charset="0"/>
                <a:cs typeface="Arial" panose="020B0604020202020204" pitchFamily="34" charset="0"/>
              </a:rPr>
              <a:t>Služby</a:t>
            </a:r>
            <a:r>
              <a:rPr lang="pt-BR" sz="4400" b="1" dirty="0">
                <a:ln>
                  <a:solidFill>
                    <a:sysClr val="windowText" lastClr="000000"/>
                  </a:solidFill>
                </a:ln>
                <a:solidFill>
                  <a:schemeClr val="bg1"/>
                </a:solidFill>
                <a:latin typeface="Arial" panose="020B0604020202020204" pitchFamily="34" charset="0"/>
                <a:cs typeface="Arial" panose="020B0604020202020204" pitchFamily="34" charset="0"/>
              </a:rPr>
              <a:t> NIA</a:t>
            </a:r>
            <a:r>
              <a:rPr lang="cs-CZ" sz="4400" b="1" dirty="0">
                <a:ln>
                  <a:solidFill>
                    <a:sysClr val="windowText" lastClr="000000"/>
                  </a:solidFill>
                </a:ln>
                <a:solidFill>
                  <a:schemeClr val="bg1"/>
                </a:solidFill>
                <a:latin typeface="Arial" panose="020B0604020202020204" pitchFamily="34" charset="0"/>
                <a:cs typeface="Arial" panose="020B0604020202020204" pitchFamily="34" charset="0"/>
              </a:rPr>
              <a:t>, které možná neznáte…</a:t>
            </a:r>
            <a:r>
              <a:rPr lang="pt-BR" sz="4400" b="1" dirty="0">
                <a:ln>
                  <a:solidFill>
                    <a:sysClr val="windowText" lastClr="000000"/>
                  </a:solidFill>
                </a:ln>
                <a:solidFill>
                  <a:schemeClr val="bg1"/>
                </a:solidFill>
                <a:latin typeface="Arial" panose="020B0604020202020204" pitchFamily="34" charset="0"/>
                <a:cs typeface="Arial" panose="020B0604020202020204" pitchFamily="34" charset="0"/>
              </a:rPr>
              <a:t> </a:t>
            </a:r>
            <a:endParaRPr lang="es-ES" b="1" dirty="0">
              <a:ln>
                <a:solidFill>
                  <a:schemeClr val="tx1"/>
                </a:solidFill>
              </a:ln>
              <a:solidFill>
                <a:schemeClr val="bg1"/>
              </a:solidFill>
            </a:endParaRPr>
          </a:p>
        </p:txBody>
      </p:sp>
    </p:spTree>
    <p:extLst>
      <p:ext uri="{BB962C8B-B14F-4D97-AF65-F5344CB8AC3E}">
        <p14:creationId xmlns:p14="http://schemas.microsoft.com/office/powerpoint/2010/main" val="29924517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8321FF1-46BB-6441-78F5-FDF1A36A03FA}"/>
              </a:ext>
            </a:extLst>
          </p:cNvPr>
          <p:cNvSpPr>
            <a:spLocks noGrp="1"/>
          </p:cNvSpPr>
          <p:nvPr>
            <p:ph type="title"/>
          </p:nvPr>
        </p:nvSpPr>
        <p:spPr/>
        <p:txBody>
          <a:bodyPr/>
          <a:lstStyle/>
          <a:p>
            <a:r>
              <a:rPr lang="cs-CZ" b="1" dirty="0">
                <a:ln>
                  <a:solidFill>
                    <a:schemeClr val="tx1"/>
                  </a:solidFill>
                </a:ln>
                <a:solidFill>
                  <a:schemeClr val="bg1"/>
                </a:solidFill>
              </a:rPr>
              <a:t>Individuální výdej</a:t>
            </a:r>
          </a:p>
        </p:txBody>
      </p:sp>
      <p:sp>
        <p:nvSpPr>
          <p:cNvPr id="3" name="Zástupný obsah 2">
            <a:extLst>
              <a:ext uri="{FF2B5EF4-FFF2-40B4-BE49-F238E27FC236}">
                <a16:creationId xmlns:a16="http://schemas.microsoft.com/office/drawing/2014/main" id="{C3AB61DF-68E2-9315-BED3-F5A047C93BBA}"/>
              </a:ext>
            </a:extLst>
          </p:cNvPr>
          <p:cNvSpPr>
            <a:spLocks noGrp="1"/>
          </p:cNvSpPr>
          <p:nvPr>
            <p:ph idx="1"/>
          </p:nvPr>
        </p:nvSpPr>
        <p:spPr>
          <a:xfrm>
            <a:off x="838200" y="1875959"/>
            <a:ext cx="10515600" cy="4351338"/>
          </a:xfrm>
        </p:spPr>
        <p:txBody>
          <a:bodyPr>
            <a:normAutofit/>
          </a:bodyPr>
          <a:lstStyle/>
          <a:p>
            <a:r>
              <a:rPr lang="cs-CZ" sz="3600" b="1" dirty="0">
                <a:ln>
                  <a:solidFill>
                    <a:schemeClr val="tx1"/>
                  </a:solidFill>
                </a:ln>
                <a:solidFill>
                  <a:schemeClr val="bg1"/>
                </a:solidFill>
              </a:rPr>
              <a:t>Individuální výdej umožní poskytovateli služeb zažádat o údaje občana kdykoliv, kdy je k němu občan přihlášen a souhlasí s</a:t>
            </a:r>
            <a:r>
              <a:rPr lang="cs-CZ" sz="3600" b="1" dirty="0">
                <a:ln>
                  <a:solidFill>
                    <a:schemeClr val="bg1"/>
                  </a:solidFill>
                </a:ln>
              </a:rPr>
              <a:t> výdejem požadovaných údajů. </a:t>
            </a:r>
          </a:p>
          <a:p>
            <a:r>
              <a:rPr lang="cs-CZ" sz="3600" b="1" dirty="0">
                <a:ln>
                  <a:solidFill>
                    <a:schemeClr val="bg1"/>
                  </a:solidFill>
                </a:ln>
              </a:rPr>
              <a:t>Tímto způsobem může poskytovatel služeb požádat o doplnění údajů, které nezískal v rámci autentizace občana skrze národní bod</a:t>
            </a:r>
          </a:p>
        </p:txBody>
      </p:sp>
    </p:spTree>
    <p:extLst>
      <p:ext uri="{BB962C8B-B14F-4D97-AF65-F5344CB8AC3E}">
        <p14:creationId xmlns:p14="http://schemas.microsoft.com/office/powerpoint/2010/main" val="13390474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714458" y="1638431"/>
            <a:ext cx="8811491" cy="1754326"/>
          </a:xfrm>
          <a:ln>
            <a:noFill/>
          </a:ln>
        </p:spPr>
        <p:txBody>
          <a:bodyPr wrap="square">
            <a:spAutoFit/>
          </a:bodyPr>
          <a:lstStyle/>
          <a:p>
            <a:pPr algn="ctr">
              <a:lnSpc>
                <a:spcPct val="100000"/>
              </a:lnSpc>
              <a:spcBef>
                <a:spcPts val="0"/>
              </a:spcBef>
            </a:pPr>
            <a:r>
              <a:rPr lang="cs-CZ" sz="5400" b="1" dirty="0">
                <a:ln w="12700">
                  <a:solidFill>
                    <a:schemeClr val="tx1"/>
                  </a:solidFill>
                </a:ln>
                <a:solidFill>
                  <a:schemeClr val="bg1"/>
                </a:solidFill>
                <a:latin typeface="Arial" pitchFamily="34" charset="0"/>
                <a:ea typeface="+mn-ea"/>
                <a:cs typeface="Arial" pitchFamily="34" charset="0"/>
              </a:rPr>
              <a:t>Technický úvod, pravidla videokonference </a:t>
            </a:r>
          </a:p>
        </p:txBody>
      </p:sp>
    </p:spTree>
    <p:extLst>
      <p:ext uri="{BB962C8B-B14F-4D97-AF65-F5344CB8AC3E}">
        <p14:creationId xmlns:p14="http://schemas.microsoft.com/office/powerpoint/2010/main" val="567418214"/>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8321FF1-46BB-6441-78F5-FDF1A36A03FA}"/>
              </a:ext>
            </a:extLst>
          </p:cNvPr>
          <p:cNvSpPr>
            <a:spLocks noGrp="1"/>
          </p:cNvSpPr>
          <p:nvPr>
            <p:ph type="title"/>
          </p:nvPr>
        </p:nvSpPr>
        <p:spPr/>
        <p:txBody>
          <a:bodyPr/>
          <a:lstStyle/>
          <a:p>
            <a:r>
              <a:rPr lang="cs-CZ" b="1" dirty="0">
                <a:ln>
                  <a:solidFill>
                    <a:schemeClr val="tx1"/>
                  </a:solidFill>
                </a:ln>
                <a:solidFill>
                  <a:schemeClr val="bg1"/>
                </a:solidFill>
              </a:rPr>
              <a:t>Individuální výdej</a:t>
            </a:r>
          </a:p>
        </p:txBody>
      </p:sp>
      <p:sp>
        <p:nvSpPr>
          <p:cNvPr id="3" name="Zástupný obsah 2">
            <a:extLst>
              <a:ext uri="{FF2B5EF4-FFF2-40B4-BE49-F238E27FC236}">
                <a16:creationId xmlns:a16="http://schemas.microsoft.com/office/drawing/2014/main" id="{C3AB61DF-68E2-9315-BED3-F5A047C93BBA}"/>
              </a:ext>
            </a:extLst>
          </p:cNvPr>
          <p:cNvSpPr>
            <a:spLocks noGrp="1"/>
          </p:cNvSpPr>
          <p:nvPr>
            <p:ph idx="1"/>
          </p:nvPr>
        </p:nvSpPr>
        <p:spPr>
          <a:xfrm>
            <a:off x="838200" y="1690688"/>
            <a:ext cx="10515600" cy="4351338"/>
          </a:xfrm>
        </p:spPr>
        <p:txBody>
          <a:bodyPr>
            <a:normAutofit fontScale="92500" lnSpcReduction="10000"/>
          </a:bodyPr>
          <a:lstStyle/>
          <a:p>
            <a:r>
              <a:rPr lang="cs-CZ" b="1" dirty="0">
                <a:ln>
                  <a:solidFill>
                    <a:schemeClr val="tx1"/>
                  </a:solidFill>
                </a:ln>
                <a:solidFill>
                  <a:schemeClr val="bg1"/>
                </a:solidFill>
              </a:rPr>
              <a:t>Služba pro zjištění aktuálně nabízených údajů</a:t>
            </a:r>
          </a:p>
          <a:p>
            <a:pPr lvl="1"/>
            <a:r>
              <a:rPr lang="cs-CZ" b="1" dirty="0">
                <a:ln>
                  <a:solidFill>
                    <a:schemeClr val="tx1"/>
                  </a:solidFill>
                </a:ln>
                <a:solidFill>
                  <a:schemeClr val="bg1"/>
                </a:solidFill>
              </a:rPr>
              <a:t>vrací informace o tom, které údaje jsou prostřednictvím individuálního výdeje aktuálně nabízeny</a:t>
            </a:r>
          </a:p>
          <a:p>
            <a:r>
              <a:rPr lang="cs-CZ" b="1" dirty="0">
                <a:ln>
                  <a:solidFill>
                    <a:schemeClr val="tx1"/>
                  </a:solidFill>
                </a:ln>
                <a:solidFill>
                  <a:schemeClr val="bg1"/>
                </a:solidFill>
              </a:rPr>
              <a:t>Služba pro zjištění souhlasů s výdejem údajů udělených občanem</a:t>
            </a:r>
          </a:p>
          <a:p>
            <a:pPr lvl="1"/>
            <a:r>
              <a:rPr lang="cs-CZ" sz="2200" b="1" dirty="0">
                <a:ln>
                  <a:solidFill>
                    <a:schemeClr val="bg1"/>
                  </a:solidFill>
                </a:ln>
              </a:rPr>
              <a:t>vrací informace o tom, k jakým atributům má občan pro daného poskytovatele služby aktuálně udělen souhlas/y s jejich výdejem</a:t>
            </a:r>
          </a:p>
          <a:p>
            <a:r>
              <a:rPr lang="cs-CZ" b="1" dirty="0">
                <a:ln>
                  <a:solidFill>
                    <a:schemeClr val="bg1"/>
                  </a:solidFill>
                </a:ln>
              </a:rPr>
              <a:t>Přesměrování na stránky národní </a:t>
            </a:r>
            <a:r>
              <a:rPr lang="cs-CZ" b="1" dirty="0" err="1">
                <a:ln>
                  <a:solidFill>
                    <a:schemeClr val="bg1"/>
                  </a:solidFill>
                </a:ln>
              </a:rPr>
              <a:t>identitní</a:t>
            </a:r>
            <a:r>
              <a:rPr lang="cs-CZ" b="1" dirty="0">
                <a:ln>
                  <a:solidFill>
                    <a:schemeClr val="bg1"/>
                  </a:solidFill>
                </a:ln>
              </a:rPr>
              <a:t> autority pro udělení souhlasu</a:t>
            </a:r>
          </a:p>
          <a:p>
            <a:pPr lvl="1"/>
            <a:r>
              <a:rPr lang="cs-CZ" sz="2200" b="1" dirty="0">
                <a:ln>
                  <a:solidFill>
                    <a:schemeClr val="bg1"/>
                  </a:solidFill>
                </a:ln>
              </a:rPr>
              <a:t>zajištění potřebných souhlasů s výdejem údajů </a:t>
            </a:r>
          </a:p>
          <a:p>
            <a:r>
              <a:rPr lang="cs-CZ" b="1" dirty="0">
                <a:ln>
                  <a:solidFill>
                    <a:schemeClr val="bg1"/>
                  </a:solidFill>
                </a:ln>
              </a:rPr>
              <a:t>Služba pro výdej požadovaných údajů</a:t>
            </a:r>
          </a:p>
          <a:p>
            <a:pPr lvl="1"/>
            <a:r>
              <a:rPr lang="cs-CZ" sz="2200" b="1" dirty="0">
                <a:ln>
                  <a:solidFill>
                    <a:schemeClr val="bg1"/>
                  </a:solidFill>
                </a:ln>
              </a:rPr>
              <a:t>výdej údajů v rámci individuálního výdeje</a:t>
            </a:r>
          </a:p>
        </p:txBody>
      </p:sp>
    </p:spTree>
    <p:extLst>
      <p:ext uri="{BB962C8B-B14F-4D97-AF65-F5344CB8AC3E}">
        <p14:creationId xmlns:p14="http://schemas.microsoft.com/office/powerpoint/2010/main" val="39520063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8321FF1-46BB-6441-78F5-FDF1A36A03FA}"/>
              </a:ext>
            </a:extLst>
          </p:cNvPr>
          <p:cNvSpPr>
            <a:spLocks noGrp="1"/>
          </p:cNvSpPr>
          <p:nvPr>
            <p:ph type="title"/>
          </p:nvPr>
        </p:nvSpPr>
        <p:spPr/>
        <p:txBody>
          <a:bodyPr/>
          <a:lstStyle/>
          <a:p>
            <a:r>
              <a:rPr lang="cs-CZ" b="1" dirty="0">
                <a:ln>
                  <a:solidFill>
                    <a:schemeClr val="tx1"/>
                  </a:solidFill>
                </a:ln>
                <a:solidFill>
                  <a:schemeClr val="bg1"/>
                </a:solidFill>
              </a:rPr>
              <a:t>Poskytovatel údajů</a:t>
            </a:r>
          </a:p>
        </p:txBody>
      </p:sp>
      <p:sp>
        <p:nvSpPr>
          <p:cNvPr id="3" name="Zástupný obsah 2">
            <a:extLst>
              <a:ext uri="{FF2B5EF4-FFF2-40B4-BE49-F238E27FC236}">
                <a16:creationId xmlns:a16="http://schemas.microsoft.com/office/drawing/2014/main" id="{C3AB61DF-68E2-9315-BED3-F5A047C93BBA}"/>
              </a:ext>
            </a:extLst>
          </p:cNvPr>
          <p:cNvSpPr>
            <a:spLocks noGrp="1"/>
          </p:cNvSpPr>
          <p:nvPr>
            <p:ph idx="1"/>
          </p:nvPr>
        </p:nvSpPr>
        <p:spPr>
          <a:xfrm>
            <a:off x="838200" y="2347908"/>
            <a:ext cx="10515600" cy="4351338"/>
          </a:xfrm>
        </p:spPr>
        <p:txBody>
          <a:bodyPr>
            <a:normAutofit/>
          </a:bodyPr>
          <a:lstStyle/>
          <a:p>
            <a:r>
              <a:rPr lang="cs-CZ" sz="3600" b="1" dirty="0">
                <a:ln>
                  <a:solidFill>
                    <a:schemeClr val="tx1"/>
                  </a:solidFill>
                </a:ln>
                <a:solidFill>
                  <a:schemeClr val="bg1"/>
                </a:solidFill>
              </a:rPr>
              <a:t>Každého poskytovatele služby je zároveň možné nastavit do role poskytovatele údajů.</a:t>
            </a:r>
          </a:p>
          <a:p>
            <a:r>
              <a:rPr lang="cs-CZ" sz="3600" b="1" dirty="0">
                <a:ln>
                  <a:solidFill>
                    <a:schemeClr val="bg1"/>
                  </a:solidFill>
                </a:ln>
              </a:rPr>
              <a:t>Poskytovatel údajů slouží pro možnost poskytovat ze své evidence jeden či více údajů o občanovi, který přistupuje ke  poskytovateli služeb skrze národní bod.</a:t>
            </a:r>
          </a:p>
        </p:txBody>
      </p:sp>
    </p:spTree>
    <p:extLst>
      <p:ext uri="{BB962C8B-B14F-4D97-AF65-F5344CB8AC3E}">
        <p14:creationId xmlns:p14="http://schemas.microsoft.com/office/powerpoint/2010/main" val="27513592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8321FF1-46BB-6441-78F5-FDF1A36A03FA}"/>
              </a:ext>
            </a:extLst>
          </p:cNvPr>
          <p:cNvSpPr>
            <a:spLocks noGrp="1"/>
          </p:cNvSpPr>
          <p:nvPr>
            <p:ph type="title"/>
          </p:nvPr>
        </p:nvSpPr>
        <p:spPr/>
        <p:txBody>
          <a:bodyPr/>
          <a:lstStyle/>
          <a:p>
            <a:r>
              <a:rPr lang="cs-CZ" b="1" dirty="0">
                <a:ln>
                  <a:solidFill>
                    <a:schemeClr val="tx1"/>
                  </a:solidFill>
                </a:ln>
                <a:solidFill>
                  <a:schemeClr val="bg1"/>
                </a:solidFill>
              </a:rPr>
              <a:t>Poskytovatel údajů</a:t>
            </a:r>
          </a:p>
        </p:txBody>
      </p:sp>
      <p:sp>
        <p:nvSpPr>
          <p:cNvPr id="3" name="Zástupný obsah 2">
            <a:extLst>
              <a:ext uri="{FF2B5EF4-FFF2-40B4-BE49-F238E27FC236}">
                <a16:creationId xmlns:a16="http://schemas.microsoft.com/office/drawing/2014/main" id="{C3AB61DF-68E2-9315-BED3-F5A047C93BBA}"/>
              </a:ext>
            </a:extLst>
          </p:cNvPr>
          <p:cNvSpPr>
            <a:spLocks noGrp="1"/>
          </p:cNvSpPr>
          <p:nvPr>
            <p:ph idx="1"/>
          </p:nvPr>
        </p:nvSpPr>
        <p:spPr>
          <a:xfrm>
            <a:off x="838200" y="1875959"/>
            <a:ext cx="10515600" cy="4351338"/>
          </a:xfrm>
        </p:spPr>
        <p:txBody>
          <a:bodyPr>
            <a:normAutofit fontScale="92500" lnSpcReduction="10000"/>
          </a:bodyPr>
          <a:lstStyle/>
          <a:p>
            <a:r>
              <a:rPr lang="cs-CZ" sz="3500" b="1" dirty="0">
                <a:ln>
                  <a:solidFill>
                    <a:schemeClr val="tx1"/>
                  </a:solidFill>
                </a:ln>
                <a:solidFill>
                  <a:schemeClr val="bg1"/>
                </a:solidFill>
              </a:rPr>
              <a:t>Služba pro poskytnutí údajů</a:t>
            </a:r>
          </a:p>
          <a:p>
            <a:pPr lvl="1"/>
            <a:r>
              <a:rPr lang="cs-CZ" sz="2800" b="1" dirty="0">
                <a:ln>
                  <a:solidFill>
                    <a:schemeClr val="tx1"/>
                  </a:solidFill>
                </a:ln>
                <a:solidFill>
                  <a:schemeClr val="bg1"/>
                </a:solidFill>
              </a:rPr>
              <a:t>slouží pro předání údaje či údajů do modulu individuálního výdeje v rámci národní identitní autority a dále ke </a:t>
            </a:r>
            <a:r>
              <a:rPr lang="cs-CZ" sz="2800" b="1">
                <a:ln>
                  <a:solidFill>
                    <a:schemeClr val="tx1"/>
                  </a:solidFill>
                </a:ln>
                <a:solidFill>
                  <a:schemeClr val="bg1"/>
                </a:solidFill>
              </a:rPr>
              <a:t>poskytovateli služeb, </a:t>
            </a:r>
            <a:r>
              <a:rPr lang="cs-CZ" sz="2800" b="1" dirty="0">
                <a:ln>
                  <a:solidFill>
                    <a:schemeClr val="tx1"/>
                  </a:solidFill>
                </a:ln>
                <a:solidFill>
                  <a:schemeClr val="bg1"/>
                </a:solidFill>
              </a:rPr>
              <a:t>který údaje požadoval.</a:t>
            </a:r>
          </a:p>
          <a:p>
            <a:r>
              <a:rPr lang="cs-CZ" sz="3500" b="1" dirty="0">
                <a:ln>
                  <a:solidFill>
                    <a:schemeClr val="bg1"/>
                  </a:solidFill>
                </a:ln>
              </a:rPr>
              <a:t>Služba pro zjištění aktuální dostupnosti poskytovatele údajů (</a:t>
            </a:r>
            <a:r>
              <a:rPr lang="cs-CZ" sz="3500" b="1" dirty="0" err="1">
                <a:ln>
                  <a:solidFill>
                    <a:schemeClr val="bg1"/>
                  </a:solidFill>
                </a:ln>
              </a:rPr>
              <a:t>Probe</a:t>
            </a:r>
            <a:r>
              <a:rPr lang="cs-CZ" sz="3500" b="1" dirty="0">
                <a:ln>
                  <a:solidFill>
                    <a:schemeClr val="bg1"/>
                  </a:solidFill>
                </a:ln>
              </a:rPr>
              <a:t>)</a:t>
            </a:r>
          </a:p>
          <a:p>
            <a:pPr lvl="1"/>
            <a:r>
              <a:rPr lang="cs-CZ" sz="2800" b="1" dirty="0">
                <a:ln>
                  <a:solidFill>
                    <a:schemeClr val="bg1"/>
                  </a:solidFill>
                </a:ln>
              </a:rPr>
              <a:t>určena pro získání informace o aktuální dostupnosti poskytovatele údajů</a:t>
            </a:r>
          </a:p>
          <a:p>
            <a:r>
              <a:rPr lang="cs-CZ" sz="3500" b="1" dirty="0">
                <a:ln>
                  <a:solidFill>
                    <a:schemeClr val="bg1"/>
                  </a:solidFill>
                </a:ln>
              </a:rPr>
              <a:t>Služba pro získání informací o souhlasu</a:t>
            </a:r>
          </a:p>
          <a:p>
            <a:pPr lvl="1"/>
            <a:r>
              <a:rPr lang="cs-CZ" sz="2800" b="1" dirty="0">
                <a:ln>
                  <a:solidFill>
                    <a:schemeClr val="bg1"/>
                  </a:solidFill>
                </a:ln>
              </a:rPr>
              <a:t>určena pro získání detailnějších informací o souhlasu pro výdej údajů</a:t>
            </a:r>
          </a:p>
        </p:txBody>
      </p:sp>
    </p:spTree>
    <p:extLst>
      <p:ext uri="{BB962C8B-B14F-4D97-AF65-F5344CB8AC3E}">
        <p14:creationId xmlns:p14="http://schemas.microsoft.com/office/powerpoint/2010/main" val="19250368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8321FF1-46BB-6441-78F5-FDF1A36A03FA}"/>
              </a:ext>
            </a:extLst>
          </p:cNvPr>
          <p:cNvSpPr>
            <a:spLocks noGrp="1"/>
          </p:cNvSpPr>
          <p:nvPr>
            <p:ph type="title"/>
          </p:nvPr>
        </p:nvSpPr>
        <p:spPr/>
        <p:txBody>
          <a:bodyPr/>
          <a:lstStyle/>
          <a:p>
            <a:r>
              <a:rPr lang="cs-CZ" b="1" dirty="0">
                <a:ln>
                  <a:solidFill>
                    <a:schemeClr val="tx1"/>
                  </a:solidFill>
                </a:ln>
                <a:solidFill>
                  <a:schemeClr val="bg1"/>
                </a:solidFill>
              </a:rPr>
              <a:t>Mobilní aplikace</a:t>
            </a:r>
          </a:p>
        </p:txBody>
      </p:sp>
      <p:sp>
        <p:nvSpPr>
          <p:cNvPr id="3" name="Zástupný obsah 2">
            <a:extLst>
              <a:ext uri="{FF2B5EF4-FFF2-40B4-BE49-F238E27FC236}">
                <a16:creationId xmlns:a16="http://schemas.microsoft.com/office/drawing/2014/main" id="{C3AB61DF-68E2-9315-BED3-F5A047C93BBA}"/>
              </a:ext>
            </a:extLst>
          </p:cNvPr>
          <p:cNvSpPr>
            <a:spLocks noGrp="1"/>
          </p:cNvSpPr>
          <p:nvPr>
            <p:ph idx="1"/>
          </p:nvPr>
        </p:nvSpPr>
        <p:spPr>
          <a:xfrm>
            <a:off x="838200" y="1968238"/>
            <a:ext cx="10515600" cy="4351338"/>
          </a:xfrm>
        </p:spPr>
        <p:txBody>
          <a:bodyPr>
            <a:normAutofit/>
          </a:bodyPr>
          <a:lstStyle/>
          <a:p>
            <a:r>
              <a:rPr lang="cs-CZ" sz="3500" b="1" dirty="0">
                <a:ln>
                  <a:solidFill>
                    <a:schemeClr val="tx1"/>
                  </a:solidFill>
                </a:ln>
                <a:solidFill>
                  <a:schemeClr val="bg1"/>
                </a:solidFill>
              </a:rPr>
              <a:t>Mechanismus tzv. pasivní federace: </a:t>
            </a:r>
          </a:p>
          <a:p>
            <a:pPr marL="971550" lvl="1" indent="-514350">
              <a:buFont typeface="+mj-lt"/>
              <a:buAutoNum type="arabicPeriod"/>
            </a:pPr>
            <a:r>
              <a:rPr lang="cs-CZ" sz="3100" b="1" dirty="0">
                <a:ln>
                  <a:solidFill>
                    <a:schemeClr val="tx1"/>
                  </a:solidFill>
                </a:ln>
                <a:solidFill>
                  <a:schemeClr val="bg1"/>
                </a:solidFill>
              </a:rPr>
              <a:t>přesměrování z webových stránek poskytovatele služeb na výběr poskytovatele identity</a:t>
            </a:r>
          </a:p>
          <a:p>
            <a:pPr marL="971550" lvl="1" indent="-514350">
              <a:buFont typeface="+mj-lt"/>
              <a:buAutoNum type="arabicPeriod"/>
            </a:pPr>
            <a:r>
              <a:rPr lang="cs-CZ" sz="3100" b="1" dirty="0">
                <a:ln>
                  <a:solidFill>
                    <a:schemeClr val="bg1"/>
                  </a:solidFill>
                </a:ln>
              </a:rPr>
              <a:t>přesměrování na NIA pro udělení souhlasu s výdejem údajů </a:t>
            </a:r>
          </a:p>
          <a:p>
            <a:pPr marL="971550" lvl="1" indent="-514350">
              <a:buFont typeface="+mj-lt"/>
              <a:buAutoNum type="arabicPeriod"/>
            </a:pPr>
            <a:r>
              <a:rPr lang="cs-CZ" sz="3100" b="1" dirty="0">
                <a:ln>
                  <a:solidFill>
                    <a:schemeClr val="bg1"/>
                  </a:solidFill>
                </a:ln>
              </a:rPr>
              <a:t>přesměrováním na stránky poskytovatele služeb</a:t>
            </a:r>
          </a:p>
          <a:p>
            <a:pPr marL="0" indent="0">
              <a:buNone/>
            </a:pPr>
            <a:r>
              <a:rPr lang="cs-CZ" sz="3500" b="1" dirty="0">
                <a:ln>
                  <a:solidFill>
                    <a:schemeClr val="bg1"/>
                  </a:solidFill>
                </a:ln>
              </a:rPr>
              <a:t>Není ideální pro přihlašování k mobilním aplikacím. </a:t>
            </a:r>
          </a:p>
        </p:txBody>
      </p:sp>
    </p:spTree>
    <p:extLst>
      <p:ext uri="{BB962C8B-B14F-4D97-AF65-F5344CB8AC3E}">
        <p14:creationId xmlns:p14="http://schemas.microsoft.com/office/powerpoint/2010/main" val="13011557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8321FF1-46BB-6441-78F5-FDF1A36A03FA}"/>
              </a:ext>
            </a:extLst>
          </p:cNvPr>
          <p:cNvSpPr>
            <a:spLocks noGrp="1"/>
          </p:cNvSpPr>
          <p:nvPr>
            <p:ph type="title"/>
          </p:nvPr>
        </p:nvSpPr>
        <p:spPr/>
        <p:txBody>
          <a:bodyPr/>
          <a:lstStyle/>
          <a:p>
            <a:r>
              <a:rPr lang="cs-CZ" b="1" dirty="0">
                <a:ln>
                  <a:solidFill>
                    <a:schemeClr val="tx1"/>
                  </a:solidFill>
                </a:ln>
                <a:solidFill>
                  <a:schemeClr val="bg1"/>
                </a:solidFill>
              </a:rPr>
              <a:t>Mobilní aplikace</a:t>
            </a:r>
          </a:p>
        </p:txBody>
      </p:sp>
      <p:sp>
        <p:nvSpPr>
          <p:cNvPr id="3" name="Zástupný obsah 2">
            <a:extLst>
              <a:ext uri="{FF2B5EF4-FFF2-40B4-BE49-F238E27FC236}">
                <a16:creationId xmlns:a16="http://schemas.microsoft.com/office/drawing/2014/main" id="{C3AB61DF-68E2-9315-BED3-F5A047C93BBA}"/>
              </a:ext>
            </a:extLst>
          </p:cNvPr>
          <p:cNvSpPr>
            <a:spLocks noGrp="1"/>
          </p:cNvSpPr>
          <p:nvPr>
            <p:ph idx="1"/>
          </p:nvPr>
        </p:nvSpPr>
        <p:spPr>
          <a:xfrm>
            <a:off x="838200" y="1875958"/>
            <a:ext cx="10515600" cy="4726177"/>
          </a:xfrm>
        </p:spPr>
        <p:txBody>
          <a:bodyPr>
            <a:normAutofit fontScale="92500" lnSpcReduction="10000"/>
          </a:bodyPr>
          <a:lstStyle/>
          <a:p>
            <a:r>
              <a:rPr lang="cs-CZ" sz="3500" b="1" dirty="0">
                <a:ln>
                  <a:solidFill>
                    <a:schemeClr val="tx1"/>
                  </a:solidFill>
                </a:ln>
                <a:solidFill>
                  <a:schemeClr val="bg1"/>
                </a:solidFill>
              </a:rPr>
              <a:t>Z tohoto důvodu byl vybudován mechanismu tzv. aktivní federace, kdy mobilní aplikace provede přihlášení aktivně pomocí volání webových služeb bez potřeby prohlížeče a přesměrování. </a:t>
            </a:r>
            <a:r>
              <a:rPr lang="cs-CZ" sz="3400" b="1" dirty="0">
                <a:ln>
                  <a:solidFill>
                    <a:schemeClr val="bg1"/>
                  </a:solidFill>
                </a:ln>
              </a:rPr>
              <a:t>Podporovány jsou protokoly </a:t>
            </a:r>
            <a:r>
              <a:rPr lang="cs-CZ" sz="3400" b="1" dirty="0" err="1">
                <a:ln>
                  <a:solidFill>
                    <a:schemeClr val="bg1"/>
                  </a:solidFill>
                </a:ln>
              </a:rPr>
              <a:t>OpenID</a:t>
            </a:r>
            <a:r>
              <a:rPr lang="cs-CZ" sz="3400" b="1" dirty="0">
                <a:ln>
                  <a:solidFill>
                    <a:schemeClr val="bg1"/>
                  </a:solidFill>
                </a:ln>
              </a:rPr>
              <a:t> </a:t>
            </a:r>
            <a:r>
              <a:rPr lang="cs-CZ" sz="3400" b="1" dirty="0" err="1">
                <a:ln>
                  <a:solidFill>
                    <a:schemeClr val="bg1"/>
                  </a:solidFill>
                </a:ln>
              </a:rPr>
              <a:t>Connect</a:t>
            </a:r>
            <a:r>
              <a:rPr lang="cs-CZ" sz="3400" b="1" dirty="0">
                <a:ln>
                  <a:solidFill>
                    <a:schemeClr val="bg1"/>
                  </a:solidFill>
                </a:ln>
              </a:rPr>
              <a:t> a </a:t>
            </a:r>
            <a:r>
              <a:rPr lang="cs-CZ" sz="3400" b="1" dirty="0" err="1">
                <a:ln>
                  <a:solidFill>
                    <a:schemeClr val="bg1"/>
                  </a:solidFill>
                </a:ln>
              </a:rPr>
              <a:t>OAuth</a:t>
            </a:r>
            <a:r>
              <a:rPr lang="cs-CZ" sz="3400" b="1" dirty="0">
                <a:ln>
                  <a:solidFill>
                    <a:schemeClr val="bg1"/>
                  </a:solidFill>
                </a:ln>
              </a:rPr>
              <a:t> 2.</a:t>
            </a:r>
          </a:p>
          <a:p>
            <a:r>
              <a:rPr lang="cs-CZ" sz="3400" b="1" dirty="0">
                <a:ln>
                  <a:solidFill>
                    <a:schemeClr val="bg1"/>
                  </a:solidFill>
                </a:ln>
              </a:rPr>
              <a:t>Po implementaci tohoto zjednodušeného přihlašování pro mobilní aplikace je nutná interakce s uživatelem pouze jednou, a to v rámci registrace dané aplikace vůči NIA, kdy proběhne přihlášení obdobným způsobem jako u pasivní federace. </a:t>
            </a:r>
          </a:p>
        </p:txBody>
      </p:sp>
    </p:spTree>
    <p:extLst>
      <p:ext uri="{BB962C8B-B14F-4D97-AF65-F5344CB8AC3E}">
        <p14:creationId xmlns:p14="http://schemas.microsoft.com/office/powerpoint/2010/main" val="14221516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8321FF1-46BB-6441-78F5-FDF1A36A03FA}"/>
              </a:ext>
            </a:extLst>
          </p:cNvPr>
          <p:cNvSpPr>
            <a:spLocks noGrp="1"/>
          </p:cNvSpPr>
          <p:nvPr>
            <p:ph type="title"/>
          </p:nvPr>
        </p:nvSpPr>
        <p:spPr>
          <a:xfrm>
            <a:off x="838200" y="151001"/>
            <a:ext cx="10515600" cy="1325563"/>
          </a:xfrm>
        </p:spPr>
        <p:txBody>
          <a:bodyPr/>
          <a:lstStyle/>
          <a:p>
            <a:r>
              <a:rPr lang="cs-CZ" b="1" dirty="0">
                <a:ln>
                  <a:solidFill>
                    <a:schemeClr val="tx1"/>
                  </a:solidFill>
                </a:ln>
                <a:solidFill>
                  <a:schemeClr val="bg1"/>
                </a:solidFill>
              </a:rPr>
              <a:t>Mobilní aplikace</a:t>
            </a:r>
          </a:p>
        </p:txBody>
      </p:sp>
      <p:sp>
        <p:nvSpPr>
          <p:cNvPr id="3" name="Zástupný obsah 2">
            <a:extLst>
              <a:ext uri="{FF2B5EF4-FFF2-40B4-BE49-F238E27FC236}">
                <a16:creationId xmlns:a16="http://schemas.microsoft.com/office/drawing/2014/main" id="{C3AB61DF-68E2-9315-BED3-F5A047C93BBA}"/>
              </a:ext>
            </a:extLst>
          </p:cNvPr>
          <p:cNvSpPr>
            <a:spLocks noGrp="1"/>
          </p:cNvSpPr>
          <p:nvPr>
            <p:ph idx="1"/>
          </p:nvPr>
        </p:nvSpPr>
        <p:spPr>
          <a:xfrm>
            <a:off x="838200" y="1300295"/>
            <a:ext cx="10515600" cy="5406704"/>
          </a:xfrm>
        </p:spPr>
        <p:txBody>
          <a:bodyPr>
            <a:normAutofit fontScale="70000" lnSpcReduction="20000"/>
          </a:bodyPr>
          <a:lstStyle/>
          <a:p>
            <a:r>
              <a:rPr lang="cs-CZ" sz="3500" b="1" dirty="0">
                <a:ln>
                  <a:solidFill>
                    <a:schemeClr val="tx1"/>
                  </a:solidFill>
                </a:ln>
                <a:solidFill>
                  <a:schemeClr val="bg1"/>
                </a:solidFill>
              </a:rPr>
              <a:t>Pro mobilní aplikace byly vytvořen postupy registrace a přihlašování</a:t>
            </a:r>
          </a:p>
          <a:p>
            <a:r>
              <a:rPr lang="cs-CZ" sz="3500" b="1" dirty="0">
                <a:ln>
                  <a:solidFill>
                    <a:schemeClr val="tx1"/>
                  </a:solidFill>
                </a:ln>
                <a:solidFill>
                  <a:schemeClr val="bg1"/>
                </a:solidFill>
              </a:rPr>
              <a:t>Při registraci, se uživatel z mobilní aplikace interaktivně přihlásí a tím svoji mobilní aplikaci zaregistruje v NIA. </a:t>
            </a:r>
          </a:p>
          <a:p>
            <a:r>
              <a:rPr lang="cs-CZ" sz="3500" b="1" dirty="0">
                <a:ln>
                  <a:solidFill>
                    <a:schemeClr val="tx1"/>
                  </a:solidFill>
                </a:ln>
                <a:solidFill>
                  <a:schemeClr val="bg1"/>
                </a:solidFill>
              </a:rPr>
              <a:t>Po registraci se již uživatel nemusí interaktivně přihlašovat, protože mobilní aplikace se ve jménu uživatele k NIA může přihlásit. Na základě tohoto přihlášení získá mobilní aplikace tzv. </a:t>
            </a:r>
            <a:r>
              <a:rPr lang="cs-CZ" sz="3600" b="1" dirty="0" err="1">
                <a:ln>
                  <a:solidFill>
                    <a:schemeClr val="bg1"/>
                  </a:solidFill>
                </a:ln>
              </a:rPr>
              <a:t>access</a:t>
            </a:r>
            <a:r>
              <a:rPr lang="cs-CZ" sz="3600" b="1" dirty="0">
                <a:ln>
                  <a:solidFill>
                    <a:schemeClr val="bg1"/>
                  </a:solidFill>
                </a:ln>
              </a:rPr>
              <a:t> token, který mobilní aplikace předá aplikaci poskytovatele služby. Typicky </a:t>
            </a:r>
            <a:r>
              <a:rPr lang="cs-CZ" sz="3600" b="1" dirty="0" err="1">
                <a:ln>
                  <a:solidFill>
                    <a:schemeClr val="bg1"/>
                  </a:solidFill>
                </a:ln>
              </a:rPr>
              <a:t>backend</a:t>
            </a:r>
            <a:r>
              <a:rPr lang="cs-CZ" sz="3600" b="1" dirty="0">
                <a:ln>
                  <a:solidFill>
                    <a:schemeClr val="bg1"/>
                  </a:solidFill>
                </a:ln>
              </a:rPr>
              <a:t> API, který běží na serverech poskytovatele služby.</a:t>
            </a:r>
          </a:p>
          <a:p>
            <a:r>
              <a:rPr lang="cs-CZ" sz="3500" b="1" dirty="0">
                <a:ln>
                  <a:solidFill>
                    <a:schemeClr val="bg1"/>
                  </a:solidFill>
                </a:ln>
              </a:rPr>
              <a:t>Poskytoval mobilní služby použije tento </a:t>
            </a:r>
            <a:r>
              <a:rPr lang="cs-CZ" sz="3500" b="1" dirty="0" err="1">
                <a:ln>
                  <a:solidFill>
                    <a:schemeClr val="bg1"/>
                  </a:solidFill>
                </a:ln>
              </a:rPr>
              <a:t>access</a:t>
            </a:r>
            <a:r>
              <a:rPr lang="cs-CZ" sz="3500" b="1" dirty="0">
                <a:ln>
                  <a:solidFill>
                    <a:schemeClr val="bg1"/>
                  </a:solidFill>
                </a:ln>
              </a:rPr>
              <a:t> token k následnému zavolání NIA pro získání JSON Web Tokenu (JWT), který obsahuje informace o uživateli. NIA nikdy napřímo do mobilní aplikace nepředává osobní data uživatele.  </a:t>
            </a:r>
          </a:p>
          <a:p>
            <a:r>
              <a:rPr lang="cs-CZ" sz="3500" b="1" dirty="0">
                <a:ln>
                  <a:solidFill>
                    <a:schemeClr val="bg1"/>
                  </a:solidFill>
                </a:ln>
                <a:hlinkClick r:id="rId3"/>
              </a:rPr>
              <a:t>Na stránkách pro vývojáře</a:t>
            </a:r>
            <a:r>
              <a:rPr lang="cs-CZ" sz="3500" b="1" dirty="0">
                <a:ln>
                  <a:solidFill>
                    <a:schemeClr val="bg1"/>
                  </a:solidFill>
                </a:ln>
              </a:rPr>
              <a:t> mobilních aplikací NIA jsou uvedeny časy pro přihlašování a získávání JWT z NIA. Je nutné tyto časy respektovat, jinak mobilní aplikace může vyvolat </a:t>
            </a:r>
            <a:r>
              <a:rPr lang="cs-CZ" sz="3500" b="1" dirty="0" err="1">
                <a:ln>
                  <a:solidFill>
                    <a:schemeClr val="bg1"/>
                  </a:solidFill>
                </a:ln>
              </a:rPr>
              <a:t>DDoS</a:t>
            </a:r>
            <a:r>
              <a:rPr lang="cs-CZ" sz="3500" b="1" dirty="0">
                <a:ln>
                  <a:solidFill>
                    <a:schemeClr val="bg1"/>
                  </a:solidFill>
                </a:ln>
              </a:rPr>
              <a:t> útok na NIA a ISZR. </a:t>
            </a:r>
          </a:p>
        </p:txBody>
      </p:sp>
    </p:spTree>
    <p:extLst>
      <p:ext uri="{BB962C8B-B14F-4D97-AF65-F5344CB8AC3E}">
        <p14:creationId xmlns:p14="http://schemas.microsoft.com/office/powerpoint/2010/main" val="40828929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8321FF1-46BB-6441-78F5-FDF1A36A03FA}"/>
              </a:ext>
            </a:extLst>
          </p:cNvPr>
          <p:cNvSpPr>
            <a:spLocks noGrp="1"/>
          </p:cNvSpPr>
          <p:nvPr>
            <p:ph type="title"/>
          </p:nvPr>
        </p:nvSpPr>
        <p:spPr/>
        <p:txBody>
          <a:bodyPr/>
          <a:lstStyle/>
          <a:p>
            <a:r>
              <a:rPr lang="cs-CZ" b="1" dirty="0">
                <a:ln>
                  <a:solidFill>
                    <a:schemeClr val="tx1"/>
                  </a:solidFill>
                </a:ln>
                <a:solidFill>
                  <a:schemeClr val="bg1"/>
                </a:solidFill>
              </a:rPr>
              <a:t>Autorizace úkonu</a:t>
            </a:r>
          </a:p>
        </p:txBody>
      </p:sp>
      <p:sp>
        <p:nvSpPr>
          <p:cNvPr id="3" name="Zástupný obsah 2">
            <a:extLst>
              <a:ext uri="{FF2B5EF4-FFF2-40B4-BE49-F238E27FC236}">
                <a16:creationId xmlns:a16="http://schemas.microsoft.com/office/drawing/2014/main" id="{C3AB61DF-68E2-9315-BED3-F5A047C93BBA}"/>
              </a:ext>
            </a:extLst>
          </p:cNvPr>
          <p:cNvSpPr>
            <a:spLocks noGrp="1"/>
          </p:cNvSpPr>
          <p:nvPr>
            <p:ph idx="1"/>
          </p:nvPr>
        </p:nvSpPr>
        <p:spPr>
          <a:xfrm>
            <a:off x="838200" y="1690688"/>
            <a:ext cx="10515600" cy="4726177"/>
          </a:xfrm>
        </p:spPr>
        <p:txBody>
          <a:bodyPr>
            <a:normAutofit lnSpcReduction="10000"/>
          </a:bodyPr>
          <a:lstStyle/>
          <a:p>
            <a:r>
              <a:rPr lang="cs-CZ" sz="3500" b="1" dirty="0">
                <a:ln>
                  <a:solidFill>
                    <a:schemeClr val="tx1"/>
                  </a:solidFill>
                </a:ln>
                <a:solidFill>
                  <a:schemeClr val="bg1"/>
                </a:solidFill>
              </a:rPr>
              <a:t>Autorizaci úkonu je možné využít v případech, kdy uživatel učiní v rámci portálu kvalifikovaného poskytovatele podání digitálního dokumentu a kvalifikovaný </a:t>
            </a:r>
            <a:r>
              <a:rPr lang="cs-CZ" sz="3400" b="1" dirty="0">
                <a:ln>
                  <a:solidFill>
                    <a:schemeClr val="bg1"/>
                  </a:solidFill>
                </a:ln>
              </a:rPr>
              <a:t>poskytovatel vyžaduje ověření, kým bylo toto podání učiněno. Portál Národního bodu také nabízí uživateli možnost si ověřit, zda autorizace úkonu proběhla v pořádku. </a:t>
            </a:r>
          </a:p>
          <a:p>
            <a:r>
              <a:rPr lang="cs-CZ" sz="3400" b="1" dirty="0">
                <a:ln>
                  <a:solidFill>
                    <a:schemeClr val="bg1"/>
                  </a:solidFill>
                </a:ln>
              </a:rPr>
              <a:t>Povinnost dle § 4 odst. 1 písm. d) zákona č. 12/2020 Sb. o právu na digitální služby</a:t>
            </a:r>
            <a:endParaRPr lang="cs-CZ" sz="3400" b="1" dirty="0">
              <a:ln>
                <a:solidFill>
                  <a:schemeClr val="tx1"/>
                </a:solidFill>
              </a:ln>
              <a:solidFill>
                <a:schemeClr val="bg1"/>
              </a:solidFill>
            </a:endParaRPr>
          </a:p>
        </p:txBody>
      </p:sp>
    </p:spTree>
    <p:extLst>
      <p:ext uri="{BB962C8B-B14F-4D97-AF65-F5344CB8AC3E}">
        <p14:creationId xmlns:p14="http://schemas.microsoft.com/office/powerpoint/2010/main" val="17053927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8321FF1-46BB-6441-78F5-FDF1A36A03FA}"/>
              </a:ext>
            </a:extLst>
          </p:cNvPr>
          <p:cNvSpPr>
            <a:spLocks noGrp="1"/>
          </p:cNvSpPr>
          <p:nvPr>
            <p:ph type="title"/>
          </p:nvPr>
        </p:nvSpPr>
        <p:spPr/>
        <p:txBody>
          <a:bodyPr/>
          <a:lstStyle/>
          <a:p>
            <a:r>
              <a:rPr lang="cs-CZ" b="1" dirty="0">
                <a:ln>
                  <a:solidFill>
                    <a:schemeClr val="tx1"/>
                  </a:solidFill>
                </a:ln>
                <a:solidFill>
                  <a:schemeClr val="bg1"/>
                </a:solidFill>
              </a:rPr>
              <a:t>Autorizace úkonu</a:t>
            </a:r>
          </a:p>
        </p:txBody>
      </p:sp>
      <p:sp>
        <p:nvSpPr>
          <p:cNvPr id="3" name="Zástupný obsah 2">
            <a:extLst>
              <a:ext uri="{FF2B5EF4-FFF2-40B4-BE49-F238E27FC236}">
                <a16:creationId xmlns:a16="http://schemas.microsoft.com/office/drawing/2014/main" id="{C3AB61DF-68E2-9315-BED3-F5A047C93BBA}"/>
              </a:ext>
            </a:extLst>
          </p:cNvPr>
          <p:cNvSpPr>
            <a:spLocks noGrp="1"/>
          </p:cNvSpPr>
          <p:nvPr>
            <p:ph idx="1"/>
          </p:nvPr>
        </p:nvSpPr>
        <p:spPr>
          <a:xfrm>
            <a:off x="838200" y="1942358"/>
            <a:ext cx="10515600" cy="4726177"/>
          </a:xfrm>
        </p:spPr>
        <p:txBody>
          <a:bodyPr>
            <a:normAutofit fontScale="70000" lnSpcReduction="20000"/>
          </a:bodyPr>
          <a:lstStyle/>
          <a:p>
            <a:r>
              <a:rPr lang="cs-CZ" sz="3400" b="1" dirty="0">
                <a:ln>
                  <a:solidFill>
                    <a:schemeClr val="tx1"/>
                  </a:solidFill>
                </a:ln>
                <a:solidFill>
                  <a:schemeClr val="bg1"/>
                </a:solidFill>
              </a:rPr>
              <a:t>V rámci zaregistrování jsou od kvalifikovaného poskytovatele předávány údaje o přihlášeném občanovi a digitálním úkonu (dokumentu) určenému k autorizaci.</a:t>
            </a:r>
          </a:p>
          <a:p>
            <a:r>
              <a:rPr lang="cs-CZ" sz="3400" b="1" dirty="0">
                <a:ln>
                  <a:solidFill>
                    <a:schemeClr val="tx1"/>
                  </a:solidFill>
                </a:ln>
                <a:solidFill>
                  <a:schemeClr val="bg1"/>
                </a:solidFill>
              </a:rPr>
              <a:t>Národní bod vrací informaci o tom, jaké způsoby autorizace je možné u daného občana použít. </a:t>
            </a:r>
          </a:p>
          <a:p>
            <a:r>
              <a:rPr lang="cs-CZ" sz="3400" b="1" dirty="0">
                <a:ln>
                  <a:solidFill>
                    <a:schemeClr val="bg1"/>
                  </a:solidFill>
                </a:ln>
              </a:rPr>
              <a:t>Autorizaci digitálního úkonu je možné provést dvěma způsoby</a:t>
            </a:r>
          </a:p>
          <a:p>
            <a:pPr lvl="1"/>
            <a:r>
              <a:rPr lang="cs-CZ" sz="3600" b="1" dirty="0">
                <a:ln>
                  <a:solidFill>
                    <a:schemeClr val="bg1"/>
                  </a:solidFill>
                </a:ln>
              </a:rPr>
              <a:t>Kódem. Zaslání ověřovacího kódu SMS zprávou na telefonní číslo uživatele v Národním bodu (pokud je takové evidováno) nebo prostřednictvím notifikace v aplikaci Mobilního klíče eGovernmentu (pokud má tento prostředek připojen). </a:t>
            </a:r>
          </a:p>
          <a:p>
            <a:pPr lvl="1"/>
            <a:r>
              <a:rPr lang="cs-CZ" sz="3600" b="1" dirty="0" err="1">
                <a:ln>
                  <a:solidFill>
                    <a:schemeClr val="bg1"/>
                  </a:solidFill>
                </a:ln>
              </a:rPr>
              <a:t>Reautetizací</a:t>
            </a:r>
            <a:r>
              <a:rPr lang="cs-CZ" sz="3600" b="1" dirty="0">
                <a:ln>
                  <a:solidFill>
                    <a:schemeClr val="bg1"/>
                  </a:solidFill>
                </a:ln>
              </a:rPr>
              <a:t>. Ověřením totožnosti přihlášením přes Identitu občana, kam bude přesměrován po učinění digitálního úkonu na portálu kvalifikovaného poskytovatele.</a:t>
            </a:r>
          </a:p>
        </p:txBody>
      </p:sp>
    </p:spTree>
    <p:extLst>
      <p:ext uri="{BB962C8B-B14F-4D97-AF65-F5344CB8AC3E}">
        <p14:creationId xmlns:p14="http://schemas.microsoft.com/office/powerpoint/2010/main" val="18870779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8321FF1-46BB-6441-78F5-FDF1A36A03FA}"/>
              </a:ext>
            </a:extLst>
          </p:cNvPr>
          <p:cNvSpPr>
            <a:spLocks noGrp="1"/>
          </p:cNvSpPr>
          <p:nvPr>
            <p:ph type="title"/>
          </p:nvPr>
        </p:nvSpPr>
        <p:spPr/>
        <p:txBody>
          <a:bodyPr/>
          <a:lstStyle/>
          <a:p>
            <a:r>
              <a:rPr lang="cs-CZ" b="1" dirty="0">
                <a:ln>
                  <a:solidFill>
                    <a:schemeClr val="tx1"/>
                  </a:solidFill>
                </a:ln>
                <a:solidFill>
                  <a:schemeClr val="bg1"/>
                </a:solidFill>
              </a:rPr>
              <a:t>Přidělování BSI</a:t>
            </a:r>
          </a:p>
        </p:txBody>
      </p:sp>
      <p:sp>
        <p:nvSpPr>
          <p:cNvPr id="3" name="Zástupný obsah 2">
            <a:extLst>
              <a:ext uri="{FF2B5EF4-FFF2-40B4-BE49-F238E27FC236}">
                <a16:creationId xmlns:a16="http://schemas.microsoft.com/office/drawing/2014/main" id="{C3AB61DF-68E2-9315-BED3-F5A047C93BBA}"/>
              </a:ext>
            </a:extLst>
          </p:cNvPr>
          <p:cNvSpPr>
            <a:spLocks noGrp="1"/>
          </p:cNvSpPr>
          <p:nvPr>
            <p:ph idx="1"/>
          </p:nvPr>
        </p:nvSpPr>
        <p:spPr>
          <a:xfrm>
            <a:off x="838200" y="1933969"/>
            <a:ext cx="10515600" cy="4726177"/>
          </a:xfrm>
        </p:spPr>
        <p:txBody>
          <a:bodyPr>
            <a:normAutofit fontScale="70000" lnSpcReduction="20000"/>
          </a:bodyPr>
          <a:lstStyle/>
          <a:p>
            <a:r>
              <a:rPr lang="cs-CZ" sz="3400" b="1" dirty="0">
                <a:ln>
                  <a:solidFill>
                    <a:schemeClr val="tx1"/>
                  </a:solidFill>
                </a:ln>
                <a:solidFill>
                  <a:schemeClr val="bg1"/>
                </a:solidFill>
              </a:rPr>
              <a:t>Základem tohoto řešení je portál pro online ověřování (dále Ověřovací portál) https://overeni.identitaobcana.cz/</a:t>
            </a:r>
          </a:p>
          <a:p>
            <a:r>
              <a:rPr lang="cs-CZ" sz="3400" b="1" dirty="0">
                <a:ln>
                  <a:solidFill>
                    <a:schemeClr val="tx1"/>
                  </a:solidFill>
                </a:ln>
                <a:solidFill>
                  <a:schemeClr val="bg1"/>
                </a:solidFill>
              </a:rPr>
              <a:t>Fyzické osobě nebo podnikateli (tj. podnikající fyzické osobě nebo právnické osobě) je umožněno ověřit kombinaci identifikačních údajů např. osobní údaje na smlouvě. </a:t>
            </a:r>
          </a:p>
          <a:p>
            <a:r>
              <a:rPr lang="cs-CZ" sz="3500" b="1" dirty="0">
                <a:ln>
                  <a:solidFill>
                    <a:schemeClr val="bg1"/>
                  </a:solidFill>
                </a:ln>
              </a:rPr>
              <a:t>Pokud není daná osoba nalezena v ROB, pokračuje hledání v dalších vybraných agendách (AISEO, AISC, AISEOP, AISECD) dle vstupních údajů. Tím je zajištěno ověření osoby i v případě, pokud by data již byla starší (předcházející současný stav). </a:t>
            </a:r>
          </a:p>
          <a:p>
            <a:r>
              <a:rPr lang="cs-CZ" sz="3500" b="1" dirty="0">
                <a:ln>
                  <a:solidFill>
                    <a:schemeClr val="bg1"/>
                  </a:solidFill>
                </a:ln>
              </a:rPr>
              <a:t>V případě úspěšného ověření vůči ZR nebo jiným AIS dochází následně ke ztotožnění na úrovni NIA, kdy je vytvořeno BSI pro daného občana ve vazbě na ověřovatele. Podnikatelé mají možnost využít ověřování také prostřednictvím webové služby (tzn. </a:t>
            </a:r>
            <a:r>
              <a:rPr lang="cs-CZ" sz="3500" b="1" dirty="0" err="1">
                <a:ln>
                  <a:solidFill>
                    <a:schemeClr val="bg1"/>
                  </a:solidFill>
                </a:ln>
              </a:rPr>
              <a:t>backendově</a:t>
            </a:r>
            <a:r>
              <a:rPr lang="cs-CZ" sz="3500" b="1" dirty="0">
                <a:ln>
                  <a:solidFill>
                    <a:schemeClr val="bg1"/>
                  </a:solidFill>
                </a:ln>
              </a:rPr>
              <a:t>) po zaregistrování svého certifikátu na Ověřovacím portálu.</a:t>
            </a:r>
          </a:p>
        </p:txBody>
      </p:sp>
    </p:spTree>
    <p:extLst>
      <p:ext uri="{BB962C8B-B14F-4D97-AF65-F5344CB8AC3E}">
        <p14:creationId xmlns:p14="http://schemas.microsoft.com/office/powerpoint/2010/main" val="9495676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56954" y="1552578"/>
            <a:ext cx="10914610" cy="1978112"/>
          </a:xfrm>
        </p:spPr>
        <p:txBody>
          <a:bodyPr/>
          <a:lstStyle/>
          <a:p>
            <a:pPr algn="ctr"/>
            <a:r>
              <a:rPr lang="cs-CZ" sz="4400" b="1" dirty="0">
                <a:ln>
                  <a:solidFill>
                    <a:sysClr val="windowText" lastClr="000000"/>
                  </a:solidFill>
                </a:ln>
                <a:solidFill>
                  <a:schemeClr val="bg1"/>
                </a:solidFill>
                <a:latin typeface="Arial" panose="020B0604020202020204" pitchFamily="34" charset="0"/>
                <a:cs typeface="Arial" panose="020B0604020202020204" pitchFamily="34" charset="0"/>
              </a:rPr>
              <a:t>Sledování a měření výdajů na ICT </a:t>
            </a:r>
            <a:endParaRPr lang="es-ES" b="1" dirty="0">
              <a:ln>
                <a:solidFill>
                  <a:schemeClr val="tx1"/>
                </a:solidFill>
              </a:ln>
              <a:solidFill>
                <a:schemeClr val="bg1"/>
              </a:solidFill>
            </a:endParaRPr>
          </a:p>
        </p:txBody>
      </p:sp>
    </p:spTree>
    <p:extLst>
      <p:ext uri="{BB962C8B-B14F-4D97-AF65-F5344CB8AC3E}">
        <p14:creationId xmlns:p14="http://schemas.microsoft.com/office/powerpoint/2010/main" val="941959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04305" y="669805"/>
            <a:ext cx="3629545" cy="1938992"/>
          </a:xfrm>
          <a:ln>
            <a:noFill/>
          </a:ln>
        </p:spPr>
        <p:txBody>
          <a:bodyPr vert="horz" wrap="square" lIns="91440" tIns="45720" rIns="91440" bIns="45720" rtlCol="0" anchor="ctr">
            <a:spAutoFit/>
          </a:bodyPr>
          <a:lstStyle/>
          <a:p>
            <a:pPr algn="ctr">
              <a:lnSpc>
                <a:spcPct val="100000"/>
              </a:lnSpc>
              <a:spcBef>
                <a:spcPts val="0"/>
              </a:spcBef>
            </a:pPr>
            <a:r>
              <a:rPr lang="cs-CZ" sz="4000" b="1" dirty="0">
                <a:ln w="12700">
                  <a:solidFill>
                    <a:schemeClr val="tx1"/>
                  </a:solidFill>
                </a:ln>
                <a:solidFill>
                  <a:schemeClr val="bg1"/>
                </a:solidFill>
                <a:latin typeface="Arial" pitchFamily="34" charset="0"/>
                <a:ea typeface="+mn-ea"/>
                <a:cs typeface="Arial" pitchFamily="34" charset="0"/>
              </a:rPr>
              <a:t>Kontext naší PS v rámci RVIS</a:t>
            </a:r>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0100" y="10047"/>
            <a:ext cx="7581900" cy="6851008"/>
          </a:xfrm>
          <a:prstGeom prst="rect">
            <a:avLst/>
          </a:prstGeom>
        </p:spPr>
      </p:pic>
      <p:sp>
        <p:nvSpPr>
          <p:cNvPr id="5" name="Obdélník 4"/>
          <p:cNvSpPr/>
          <p:nvPr/>
        </p:nvSpPr>
        <p:spPr>
          <a:xfrm>
            <a:off x="6451600" y="3911600"/>
            <a:ext cx="1257300" cy="4445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6" name="Obdélník 5"/>
          <p:cNvSpPr/>
          <p:nvPr/>
        </p:nvSpPr>
        <p:spPr>
          <a:xfrm>
            <a:off x="6369050" y="1194800"/>
            <a:ext cx="1257300" cy="95784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7" name="Obdélník 6"/>
          <p:cNvSpPr/>
          <p:nvPr/>
        </p:nvSpPr>
        <p:spPr>
          <a:xfrm>
            <a:off x="7626350" y="93074"/>
            <a:ext cx="1352550" cy="52922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0018114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56954" y="1552578"/>
            <a:ext cx="10914610" cy="1978112"/>
          </a:xfrm>
        </p:spPr>
        <p:txBody>
          <a:bodyPr/>
          <a:lstStyle/>
          <a:p>
            <a:pPr algn="ctr"/>
            <a:r>
              <a:rPr lang="cs-CZ" sz="4400" b="1" dirty="0">
                <a:ln>
                  <a:solidFill>
                    <a:sysClr val="windowText" lastClr="000000"/>
                  </a:solidFill>
                </a:ln>
                <a:solidFill>
                  <a:schemeClr val="bg1"/>
                </a:solidFill>
                <a:latin typeface="Arial" panose="020B0604020202020204" pitchFamily="34" charset="0"/>
                <a:cs typeface="Arial" panose="020B0604020202020204" pitchFamily="34" charset="0"/>
              </a:rPr>
              <a:t>Dlouhodobé řízení ISVS</a:t>
            </a:r>
            <a:endParaRPr lang="es-ES" b="1" dirty="0">
              <a:ln>
                <a:solidFill>
                  <a:schemeClr val="tx1"/>
                </a:solidFill>
              </a:ln>
              <a:solidFill>
                <a:schemeClr val="bg1"/>
              </a:solidFill>
            </a:endParaRPr>
          </a:p>
        </p:txBody>
      </p:sp>
    </p:spTree>
    <p:extLst>
      <p:ext uri="{BB962C8B-B14F-4D97-AF65-F5344CB8AC3E}">
        <p14:creationId xmlns:p14="http://schemas.microsoft.com/office/powerpoint/2010/main" val="38768174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FC162E5-E8B5-080D-E636-38BA04A3F1D8}"/>
              </a:ext>
            </a:extLst>
          </p:cNvPr>
          <p:cNvSpPr>
            <a:spLocks noGrp="1"/>
          </p:cNvSpPr>
          <p:nvPr>
            <p:ph type="title"/>
          </p:nvPr>
        </p:nvSpPr>
        <p:spPr/>
        <p:txBody>
          <a:bodyPr/>
          <a:lstStyle/>
          <a:p>
            <a:r>
              <a:rPr lang="cs-CZ" sz="4400" b="1" dirty="0">
                <a:ln>
                  <a:solidFill>
                    <a:sysClr val="windowText" lastClr="000000"/>
                  </a:solidFill>
                </a:ln>
                <a:solidFill>
                  <a:schemeClr val="bg1"/>
                </a:solidFill>
                <a:latin typeface="Arial" panose="020B0604020202020204" pitchFamily="34" charset="0"/>
                <a:cs typeface="Arial" panose="020B0604020202020204" pitchFamily="34" charset="0"/>
              </a:rPr>
              <a:t>Dlouhodobé řízení ISVS</a:t>
            </a:r>
            <a:endParaRPr lang="cs-CZ" dirty="0"/>
          </a:p>
        </p:txBody>
      </p:sp>
      <p:sp>
        <p:nvSpPr>
          <p:cNvPr id="3" name="Zástupný obsah 2">
            <a:extLst>
              <a:ext uri="{FF2B5EF4-FFF2-40B4-BE49-F238E27FC236}">
                <a16:creationId xmlns:a16="http://schemas.microsoft.com/office/drawing/2014/main" id="{EADF5457-D3AB-1245-C557-D6AD01B88BAA}"/>
              </a:ext>
            </a:extLst>
          </p:cNvPr>
          <p:cNvSpPr>
            <a:spLocks noGrp="1"/>
          </p:cNvSpPr>
          <p:nvPr>
            <p:ph idx="1"/>
          </p:nvPr>
        </p:nvSpPr>
        <p:spPr>
          <a:xfrm>
            <a:off x="838200" y="2217038"/>
            <a:ext cx="10515600" cy="4351338"/>
          </a:xfrm>
        </p:spPr>
        <p:txBody>
          <a:bodyPr>
            <a:normAutofit/>
          </a:bodyPr>
          <a:lstStyle/>
          <a:p>
            <a:r>
              <a:rPr lang="cs-CZ" sz="4000" b="1" dirty="0">
                <a:ln>
                  <a:solidFill>
                    <a:schemeClr val="tx1"/>
                  </a:solidFill>
                </a:ln>
                <a:solidFill>
                  <a:schemeClr val="bg1"/>
                </a:solidFill>
              </a:rPr>
              <a:t>Vyhláška č. 360/2023 Sb., o dlouhodobém řízení ISVS</a:t>
            </a:r>
          </a:p>
          <a:p>
            <a:r>
              <a:rPr lang="cs-CZ" sz="4000" b="1" dirty="0">
                <a:ln>
                  <a:solidFill>
                    <a:schemeClr val="bg1"/>
                  </a:solidFill>
                </a:ln>
              </a:rPr>
              <a:t>Vyhláška č. 530/2006 Sb., o postupech atestačních středisek</a:t>
            </a:r>
          </a:p>
          <a:p>
            <a:r>
              <a:rPr lang="cs-CZ" sz="4000" b="1" dirty="0">
                <a:ln>
                  <a:solidFill>
                    <a:schemeClr val="bg1"/>
                  </a:solidFill>
                </a:ln>
              </a:rPr>
              <a:t>Informační systém dlouhodobého řízení ISVS</a:t>
            </a:r>
          </a:p>
        </p:txBody>
      </p:sp>
    </p:spTree>
    <p:extLst>
      <p:ext uri="{BB962C8B-B14F-4D97-AF65-F5344CB8AC3E}">
        <p14:creationId xmlns:p14="http://schemas.microsoft.com/office/powerpoint/2010/main" val="33489174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22673D2-B2C2-344D-80CC-FA424DA286FD}"/>
              </a:ext>
            </a:extLst>
          </p:cNvPr>
          <p:cNvSpPr>
            <a:spLocks noGrp="1"/>
          </p:cNvSpPr>
          <p:nvPr>
            <p:ph type="title"/>
          </p:nvPr>
        </p:nvSpPr>
        <p:spPr/>
        <p:txBody>
          <a:bodyPr/>
          <a:lstStyle/>
          <a:p>
            <a:r>
              <a:rPr lang="cs-CZ" sz="4400" b="1" dirty="0">
                <a:ln>
                  <a:solidFill>
                    <a:sysClr val="windowText" lastClr="000000"/>
                  </a:solidFill>
                </a:ln>
                <a:solidFill>
                  <a:schemeClr val="bg1"/>
                </a:solidFill>
                <a:latin typeface="Arial" panose="020B0604020202020204" pitchFamily="34" charset="0"/>
                <a:cs typeface="Arial" panose="020B0604020202020204" pitchFamily="34" charset="0"/>
              </a:rPr>
              <a:t>Dlouhodobé řízení ISVS</a:t>
            </a:r>
            <a:endParaRPr lang="cs-CZ" dirty="0"/>
          </a:p>
        </p:txBody>
      </p:sp>
      <p:sp>
        <p:nvSpPr>
          <p:cNvPr id="3" name="Zástupný obsah 2">
            <a:extLst>
              <a:ext uri="{FF2B5EF4-FFF2-40B4-BE49-F238E27FC236}">
                <a16:creationId xmlns:a16="http://schemas.microsoft.com/office/drawing/2014/main" id="{66AD3E77-9779-07B2-DE1F-296E97BA3CB4}"/>
              </a:ext>
            </a:extLst>
          </p:cNvPr>
          <p:cNvSpPr>
            <a:spLocks noGrp="1"/>
          </p:cNvSpPr>
          <p:nvPr>
            <p:ph idx="1"/>
          </p:nvPr>
        </p:nvSpPr>
        <p:spPr>
          <a:xfrm>
            <a:off x="838200" y="1690688"/>
            <a:ext cx="10515600" cy="4351338"/>
          </a:xfrm>
        </p:spPr>
        <p:txBody>
          <a:bodyPr/>
          <a:lstStyle/>
          <a:p>
            <a:r>
              <a:rPr lang="cs-CZ" sz="2800" b="1" dirty="0">
                <a:ln>
                  <a:solidFill>
                    <a:schemeClr val="tx1"/>
                  </a:solidFill>
                </a:ln>
                <a:solidFill>
                  <a:schemeClr val="bg1"/>
                </a:solidFill>
              </a:rPr>
              <a:t>Vyhláška č. 360/2023 Sb., o dlouhodobém řízení ISVS</a:t>
            </a:r>
          </a:p>
          <a:p>
            <a:pPr lvl="1"/>
            <a:r>
              <a:rPr lang="cs-CZ" sz="2800" b="1" dirty="0">
                <a:ln>
                  <a:solidFill>
                    <a:schemeClr val="tx1"/>
                  </a:solidFill>
                </a:ln>
                <a:solidFill>
                  <a:schemeClr val="bg1"/>
                </a:solidFill>
              </a:rPr>
              <a:t>Účinnost od 1.7.2024</a:t>
            </a:r>
          </a:p>
          <a:p>
            <a:pPr lvl="1"/>
            <a:r>
              <a:rPr lang="cs-CZ" sz="2800" b="1" dirty="0">
                <a:ln>
                  <a:solidFill>
                    <a:schemeClr val="tx1"/>
                  </a:solidFill>
                </a:ln>
                <a:solidFill>
                  <a:schemeClr val="bg1"/>
                </a:solidFill>
              </a:rPr>
              <a:t>Struktura informační koncepce </a:t>
            </a:r>
          </a:p>
          <a:p>
            <a:pPr lvl="1"/>
            <a:r>
              <a:rPr lang="cs-CZ" sz="2800" b="1" dirty="0">
                <a:ln>
                  <a:solidFill>
                    <a:schemeClr val="tx1"/>
                  </a:solidFill>
                </a:ln>
                <a:solidFill>
                  <a:schemeClr val="bg1"/>
                </a:solidFill>
              </a:rPr>
              <a:t>Struktura provozní dokumentace</a:t>
            </a:r>
          </a:p>
          <a:p>
            <a:pPr lvl="1"/>
            <a:r>
              <a:rPr lang="cs-CZ" sz="2800" b="1" dirty="0">
                <a:ln>
                  <a:solidFill>
                    <a:schemeClr val="bg1"/>
                  </a:solidFill>
                </a:ln>
              </a:rPr>
              <a:t>Životní cyklus, dekomponování, strukturování dat, technické požadavky, hodnocení ekonomické  výhodnosti provozu</a:t>
            </a:r>
          </a:p>
          <a:p>
            <a:pPr lvl="1"/>
            <a:r>
              <a:rPr lang="cs-CZ" sz="2800" b="1" dirty="0">
                <a:ln>
                  <a:solidFill>
                    <a:schemeClr val="bg1"/>
                  </a:solidFill>
                </a:ln>
              </a:rPr>
              <a:t>Metodický pokyn ke zveřejňování provozní dokumentace</a:t>
            </a:r>
          </a:p>
        </p:txBody>
      </p:sp>
    </p:spTree>
    <p:extLst>
      <p:ext uri="{BB962C8B-B14F-4D97-AF65-F5344CB8AC3E}">
        <p14:creationId xmlns:p14="http://schemas.microsoft.com/office/powerpoint/2010/main" val="19590995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22673D2-B2C2-344D-80CC-FA424DA286FD}"/>
              </a:ext>
            </a:extLst>
          </p:cNvPr>
          <p:cNvSpPr>
            <a:spLocks noGrp="1"/>
          </p:cNvSpPr>
          <p:nvPr>
            <p:ph type="title"/>
          </p:nvPr>
        </p:nvSpPr>
        <p:spPr/>
        <p:txBody>
          <a:bodyPr/>
          <a:lstStyle/>
          <a:p>
            <a:r>
              <a:rPr lang="cs-CZ" sz="4400" b="1" dirty="0">
                <a:ln>
                  <a:solidFill>
                    <a:sysClr val="windowText" lastClr="000000"/>
                  </a:solidFill>
                </a:ln>
                <a:solidFill>
                  <a:schemeClr val="bg1"/>
                </a:solidFill>
                <a:latin typeface="Arial" panose="020B0604020202020204" pitchFamily="34" charset="0"/>
                <a:cs typeface="Arial" panose="020B0604020202020204" pitchFamily="34" charset="0"/>
              </a:rPr>
              <a:t>Dlouhodobé řízení ISVS</a:t>
            </a:r>
            <a:endParaRPr lang="cs-CZ" dirty="0"/>
          </a:p>
        </p:txBody>
      </p:sp>
      <p:sp>
        <p:nvSpPr>
          <p:cNvPr id="3" name="Zástupný obsah 2">
            <a:extLst>
              <a:ext uri="{FF2B5EF4-FFF2-40B4-BE49-F238E27FC236}">
                <a16:creationId xmlns:a16="http://schemas.microsoft.com/office/drawing/2014/main" id="{66AD3E77-9779-07B2-DE1F-296E97BA3CB4}"/>
              </a:ext>
            </a:extLst>
          </p:cNvPr>
          <p:cNvSpPr>
            <a:spLocks noGrp="1"/>
          </p:cNvSpPr>
          <p:nvPr>
            <p:ph idx="1"/>
          </p:nvPr>
        </p:nvSpPr>
        <p:spPr>
          <a:xfrm>
            <a:off x="838200" y="1570615"/>
            <a:ext cx="10515600" cy="4351338"/>
          </a:xfrm>
        </p:spPr>
        <p:txBody>
          <a:bodyPr>
            <a:normAutofit lnSpcReduction="10000"/>
          </a:bodyPr>
          <a:lstStyle/>
          <a:p>
            <a:r>
              <a:rPr lang="cs-CZ" sz="2800" b="1" dirty="0">
                <a:ln>
                  <a:solidFill>
                    <a:schemeClr val="tx1"/>
                  </a:solidFill>
                </a:ln>
                <a:solidFill>
                  <a:schemeClr val="bg1"/>
                </a:solidFill>
              </a:rPr>
              <a:t>Vyhláška č. 530/2006 Sb., o postupech atestačních středisek</a:t>
            </a:r>
          </a:p>
          <a:p>
            <a:pPr lvl="1"/>
            <a:r>
              <a:rPr lang="cs-CZ" sz="2800" b="1" dirty="0">
                <a:ln>
                  <a:solidFill>
                    <a:schemeClr val="tx1"/>
                  </a:solidFill>
                </a:ln>
                <a:solidFill>
                  <a:schemeClr val="bg1"/>
                </a:solidFill>
              </a:rPr>
              <a:t>Příprava do </a:t>
            </a:r>
            <a:r>
              <a:rPr lang="cs-CZ" sz="2800" b="1" dirty="0" err="1">
                <a:ln>
                  <a:solidFill>
                    <a:schemeClr val="tx1"/>
                  </a:solidFill>
                </a:ln>
                <a:solidFill>
                  <a:schemeClr val="bg1"/>
                </a:solidFill>
              </a:rPr>
              <a:t>meziresortu</a:t>
            </a:r>
            <a:r>
              <a:rPr lang="cs-CZ" sz="2800" b="1" dirty="0">
                <a:ln>
                  <a:solidFill>
                    <a:schemeClr val="tx1"/>
                  </a:solidFill>
                </a:ln>
                <a:solidFill>
                  <a:schemeClr val="bg1"/>
                </a:solidFill>
              </a:rPr>
              <a:t> – plánovaná účinnost od 1.7.2024</a:t>
            </a:r>
          </a:p>
          <a:p>
            <a:pPr lvl="1"/>
            <a:r>
              <a:rPr lang="cs-CZ" sz="2800" b="1" dirty="0">
                <a:ln>
                  <a:solidFill>
                    <a:schemeClr val="tx1"/>
                  </a:solidFill>
                </a:ln>
                <a:solidFill>
                  <a:schemeClr val="bg1"/>
                </a:solidFill>
              </a:rPr>
              <a:t>Vyšší míra zapojení atestačních středisek </a:t>
            </a:r>
          </a:p>
          <a:p>
            <a:pPr lvl="1"/>
            <a:r>
              <a:rPr lang="cs-CZ" sz="2800" b="1" dirty="0">
                <a:ln>
                  <a:solidFill>
                    <a:schemeClr val="bg1"/>
                  </a:solidFill>
                </a:ln>
              </a:rPr>
              <a:t>Atestace ISVS jako nezbytný předpoklad pro kladné posouzení projektu OHA</a:t>
            </a:r>
          </a:p>
          <a:p>
            <a:pPr lvl="1"/>
            <a:r>
              <a:rPr lang="cs-CZ" sz="2800" b="1" dirty="0">
                <a:ln>
                  <a:solidFill>
                    <a:schemeClr val="bg1"/>
                  </a:solidFill>
                </a:ln>
              </a:rPr>
              <a:t>Realizace bez kladného posouzení je porušení rozpočtové kázně dle § 5c odst. 3 zákona č. 365/2000 Sb. o informačních systémech veřejné správy</a:t>
            </a:r>
          </a:p>
          <a:p>
            <a:pPr lvl="1"/>
            <a:r>
              <a:rPr lang="cs-CZ" sz="2800" b="1" dirty="0">
                <a:ln>
                  <a:solidFill>
                    <a:schemeClr val="bg1"/>
                  </a:solidFill>
                </a:ln>
              </a:rPr>
              <a:t>Atestace se týká cca 1 400 subjektů</a:t>
            </a:r>
          </a:p>
        </p:txBody>
      </p:sp>
    </p:spTree>
    <p:extLst>
      <p:ext uri="{BB962C8B-B14F-4D97-AF65-F5344CB8AC3E}">
        <p14:creationId xmlns:p14="http://schemas.microsoft.com/office/powerpoint/2010/main" val="20999675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22673D2-B2C2-344D-80CC-FA424DA286FD}"/>
              </a:ext>
            </a:extLst>
          </p:cNvPr>
          <p:cNvSpPr>
            <a:spLocks noGrp="1"/>
          </p:cNvSpPr>
          <p:nvPr>
            <p:ph type="title"/>
          </p:nvPr>
        </p:nvSpPr>
        <p:spPr/>
        <p:txBody>
          <a:bodyPr/>
          <a:lstStyle/>
          <a:p>
            <a:r>
              <a:rPr lang="cs-CZ" sz="4400" b="1" dirty="0">
                <a:ln>
                  <a:solidFill>
                    <a:sysClr val="windowText" lastClr="000000"/>
                  </a:solidFill>
                </a:ln>
                <a:solidFill>
                  <a:schemeClr val="bg1"/>
                </a:solidFill>
                <a:latin typeface="Arial" panose="020B0604020202020204" pitchFamily="34" charset="0"/>
                <a:cs typeface="Arial" panose="020B0604020202020204" pitchFamily="34" charset="0"/>
              </a:rPr>
              <a:t>Dlouhodobé řízení ISVS</a:t>
            </a:r>
            <a:endParaRPr lang="cs-CZ" dirty="0"/>
          </a:p>
        </p:txBody>
      </p:sp>
      <p:sp>
        <p:nvSpPr>
          <p:cNvPr id="3" name="Zástupný obsah 2">
            <a:extLst>
              <a:ext uri="{FF2B5EF4-FFF2-40B4-BE49-F238E27FC236}">
                <a16:creationId xmlns:a16="http://schemas.microsoft.com/office/drawing/2014/main" id="{66AD3E77-9779-07B2-DE1F-296E97BA3CB4}"/>
              </a:ext>
            </a:extLst>
          </p:cNvPr>
          <p:cNvSpPr>
            <a:spLocks noGrp="1"/>
          </p:cNvSpPr>
          <p:nvPr>
            <p:ph idx="1"/>
          </p:nvPr>
        </p:nvSpPr>
        <p:spPr>
          <a:xfrm>
            <a:off x="838200" y="1570615"/>
            <a:ext cx="10515600" cy="4351338"/>
          </a:xfrm>
        </p:spPr>
        <p:txBody>
          <a:bodyPr>
            <a:normAutofit/>
          </a:bodyPr>
          <a:lstStyle/>
          <a:p>
            <a:r>
              <a:rPr lang="cs-CZ" sz="2800" b="1" dirty="0">
                <a:ln>
                  <a:solidFill>
                    <a:schemeClr val="tx1"/>
                  </a:solidFill>
                </a:ln>
                <a:solidFill>
                  <a:schemeClr val="bg1"/>
                </a:solidFill>
              </a:rPr>
              <a:t>Informační systém dlouhodobého řízení ISVS</a:t>
            </a:r>
          </a:p>
          <a:p>
            <a:pPr lvl="1"/>
            <a:r>
              <a:rPr lang="cs-CZ" sz="2800" b="1" dirty="0">
                <a:ln>
                  <a:solidFill>
                    <a:schemeClr val="tx1"/>
                  </a:solidFill>
                </a:ln>
                <a:solidFill>
                  <a:schemeClr val="bg1"/>
                </a:solidFill>
              </a:rPr>
              <a:t>Technické parametry</a:t>
            </a:r>
          </a:p>
          <a:p>
            <a:pPr lvl="1"/>
            <a:r>
              <a:rPr lang="cs-CZ" sz="2800" b="1" dirty="0">
                <a:ln>
                  <a:solidFill>
                    <a:schemeClr val="tx1"/>
                  </a:solidFill>
                </a:ln>
                <a:solidFill>
                  <a:schemeClr val="bg1"/>
                </a:solidFill>
              </a:rPr>
              <a:t>Digitalizace celého procesu posuzování</a:t>
            </a:r>
          </a:p>
          <a:p>
            <a:pPr lvl="1"/>
            <a:r>
              <a:rPr lang="cs-CZ" sz="2800" b="1" dirty="0">
                <a:ln>
                  <a:solidFill>
                    <a:schemeClr val="tx1"/>
                  </a:solidFill>
                </a:ln>
                <a:solidFill>
                  <a:schemeClr val="bg1"/>
                </a:solidFill>
              </a:rPr>
              <a:t>Rušení papírových formulářů </a:t>
            </a:r>
          </a:p>
          <a:p>
            <a:pPr lvl="1"/>
            <a:r>
              <a:rPr lang="cs-CZ" sz="2800" b="1" dirty="0">
                <a:ln>
                  <a:solidFill>
                    <a:schemeClr val="bg1"/>
                  </a:solidFill>
                </a:ln>
              </a:rPr>
              <a:t>Prototyp do konce roku 2024</a:t>
            </a:r>
          </a:p>
          <a:p>
            <a:pPr lvl="1"/>
            <a:r>
              <a:rPr lang="cs-CZ" sz="2800" b="1" dirty="0">
                <a:ln>
                  <a:solidFill>
                    <a:schemeClr val="bg1"/>
                  </a:solidFill>
                </a:ln>
              </a:rPr>
              <a:t>Produkce do 1. poloviny 2025 </a:t>
            </a:r>
          </a:p>
          <a:p>
            <a:pPr lvl="1"/>
            <a:r>
              <a:rPr lang="cs-CZ" sz="2800" b="1" dirty="0">
                <a:ln>
                  <a:solidFill>
                    <a:schemeClr val="bg1"/>
                  </a:solidFill>
                </a:ln>
              </a:rPr>
              <a:t>Úprava zákona č. 365/2000 Sb., o informačních systémech veřejné správy</a:t>
            </a:r>
          </a:p>
          <a:p>
            <a:r>
              <a:rPr lang="cs-CZ" sz="3200" b="1" dirty="0">
                <a:ln>
                  <a:solidFill>
                    <a:schemeClr val="bg1"/>
                  </a:solidFill>
                </a:ln>
              </a:rPr>
              <a:t>Možnost zapojení externích kapacit na hodnocení</a:t>
            </a:r>
          </a:p>
        </p:txBody>
      </p:sp>
    </p:spTree>
    <p:extLst>
      <p:ext uri="{BB962C8B-B14F-4D97-AF65-F5344CB8AC3E}">
        <p14:creationId xmlns:p14="http://schemas.microsoft.com/office/powerpoint/2010/main" val="3028541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28962" y="1833867"/>
            <a:ext cx="10914610" cy="1978112"/>
          </a:xfrm>
        </p:spPr>
        <p:txBody>
          <a:bodyPr/>
          <a:lstStyle/>
          <a:p>
            <a:pPr algn="ctr"/>
            <a:r>
              <a:rPr lang="es-ES" b="1" dirty="0">
                <a:ln>
                  <a:solidFill>
                    <a:schemeClr val="tx1"/>
                  </a:solidFill>
                </a:ln>
                <a:solidFill>
                  <a:schemeClr val="bg1"/>
                </a:solidFill>
              </a:rPr>
              <a:t>Otázky a nejasnosti členů pracovní skupiny</a:t>
            </a:r>
          </a:p>
        </p:txBody>
      </p:sp>
    </p:spTree>
    <p:extLst>
      <p:ext uri="{BB962C8B-B14F-4D97-AF65-F5344CB8AC3E}">
        <p14:creationId xmlns:p14="http://schemas.microsoft.com/office/powerpoint/2010/main" val="21595198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66284" y="2001818"/>
            <a:ext cx="10914610" cy="1978112"/>
          </a:xfrm>
        </p:spPr>
        <p:txBody>
          <a:bodyPr/>
          <a:lstStyle/>
          <a:p>
            <a:pPr algn="ctr"/>
            <a:r>
              <a:rPr lang="es-ES" b="1" dirty="0">
                <a:ln>
                  <a:solidFill>
                    <a:schemeClr val="tx1"/>
                  </a:solidFill>
                </a:ln>
                <a:solidFill>
                  <a:schemeClr val="bg1"/>
                </a:solidFill>
              </a:rPr>
              <a:t>Závěr</a:t>
            </a:r>
          </a:p>
        </p:txBody>
      </p:sp>
    </p:spTree>
    <p:extLst>
      <p:ext uri="{BB962C8B-B14F-4D97-AF65-F5344CB8AC3E}">
        <p14:creationId xmlns:p14="http://schemas.microsoft.com/office/powerpoint/2010/main" val="3235774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768408" y="116632"/>
            <a:ext cx="778408" cy="490066"/>
          </a:xfrm>
        </p:spPr>
        <p:txBody>
          <a:bodyPr>
            <a:normAutofit fontScale="90000"/>
          </a:bodyPr>
          <a:lstStyle/>
          <a:p>
            <a:r>
              <a:rPr lang="cs-CZ" dirty="0"/>
              <a:t> </a:t>
            </a:r>
          </a:p>
        </p:txBody>
      </p:sp>
      <p:sp>
        <p:nvSpPr>
          <p:cNvPr id="4" name="Zástupný symbol pro obsah 3"/>
          <p:cNvSpPr>
            <a:spLocks noGrp="1"/>
          </p:cNvSpPr>
          <p:nvPr>
            <p:ph idx="1"/>
          </p:nvPr>
        </p:nvSpPr>
        <p:spPr>
          <a:xfrm>
            <a:off x="9768408" y="5733257"/>
            <a:ext cx="442392" cy="392907"/>
          </a:xfrm>
        </p:spPr>
        <p:txBody>
          <a:bodyPr>
            <a:normAutofit fontScale="92500" lnSpcReduction="20000"/>
          </a:bodyPr>
          <a:lstStyle/>
          <a:p>
            <a:pPr marL="0" indent="0">
              <a:buNone/>
            </a:pPr>
            <a:r>
              <a:rPr lang="cs-CZ" dirty="0"/>
              <a:t> </a:t>
            </a:r>
          </a:p>
        </p:txBody>
      </p:sp>
      <p:sp>
        <p:nvSpPr>
          <p:cNvPr id="7" name="Title 1"/>
          <p:cNvSpPr txBox="1">
            <a:spLocks/>
          </p:cNvSpPr>
          <p:nvPr/>
        </p:nvSpPr>
        <p:spPr>
          <a:xfrm>
            <a:off x="2843248" y="306126"/>
            <a:ext cx="6345009" cy="601144"/>
          </a:xfrm>
          <a:prstGeom prst="rect">
            <a:avLst/>
          </a:prstGeom>
        </p:spPr>
        <p:txBody>
          <a:bodyPr vert="horz" lIns="91440" tIns="45720" rIns="91440" bIns="45720" rtlCol="0" anchor="ctr">
            <a:normAutofit fontScale="90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cs-CZ" sz="4000" b="1" dirty="0">
                <a:ln w="12700">
                  <a:solidFill>
                    <a:schemeClr val="tx1"/>
                  </a:solidFill>
                </a:ln>
                <a:solidFill>
                  <a:schemeClr val="bg1"/>
                </a:solidFill>
                <a:latin typeface="Arial" pitchFamily="34" charset="0"/>
                <a:ea typeface="+mn-ea"/>
                <a:cs typeface="Arial" pitchFamily="34" charset="0"/>
              </a:rPr>
              <a:t>Agenda</a:t>
            </a:r>
            <a:endParaRPr lang="en-US" sz="4000" b="1" dirty="0">
              <a:ln w="12700">
                <a:solidFill>
                  <a:schemeClr val="tx1"/>
                </a:solidFill>
              </a:ln>
              <a:solidFill>
                <a:schemeClr val="bg1"/>
              </a:solidFill>
              <a:latin typeface="Arial" pitchFamily="34" charset="0"/>
              <a:ea typeface="+mn-ea"/>
              <a:cs typeface="Arial" pitchFamily="34" charset="0"/>
            </a:endParaRPr>
          </a:p>
        </p:txBody>
      </p:sp>
      <p:sp>
        <p:nvSpPr>
          <p:cNvPr id="8" name="TextovéPole 7">
            <a:extLst>
              <a:ext uri="{FF2B5EF4-FFF2-40B4-BE49-F238E27FC236}">
                <a16:creationId xmlns:a16="http://schemas.microsoft.com/office/drawing/2014/main" id="{DB173E78-E423-C647-B2A9-0E772E0C7ADB}"/>
              </a:ext>
            </a:extLst>
          </p:cNvPr>
          <p:cNvSpPr txBox="1"/>
          <p:nvPr/>
        </p:nvSpPr>
        <p:spPr>
          <a:xfrm>
            <a:off x="255112" y="1228855"/>
            <a:ext cx="11521279" cy="5262979"/>
          </a:xfrm>
          <a:prstGeom prst="rect">
            <a:avLst/>
          </a:prstGeom>
          <a:noFill/>
        </p:spPr>
        <p:txBody>
          <a:bodyPr wrap="square">
            <a:spAutoFit/>
          </a:bodyPr>
          <a:lstStyle/>
          <a:p>
            <a:pPr marL="342900" lvl="0" indent="-342900">
              <a:spcAft>
                <a:spcPts val="0"/>
              </a:spcAft>
              <a:buFont typeface="+mj-lt"/>
              <a:buAutoNum type="arabicPeriod"/>
            </a:pPr>
            <a:r>
              <a:rPr lang="cs-CZ" sz="2800" b="1" dirty="0">
                <a:ln>
                  <a:solidFill>
                    <a:schemeClr val="tx1"/>
                  </a:solidFill>
                </a:ln>
                <a:solidFill>
                  <a:schemeClr val="bg1"/>
                </a:solidFill>
                <a:latin typeface="Arial" panose="020B0604020202020204" pitchFamily="34" charset="0"/>
                <a:ea typeface="Calibri" panose="020F0502020204030204" pitchFamily="34" charset="0"/>
                <a:cs typeface="Arial" panose="020B0604020202020204" pitchFamily="34" charset="0"/>
              </a:rPr>
              <a:t>Technický úvod, pravidla videokonference </a:t>
            </a:r>
            <a:r>
              <a:rPr lang="cs-CZ" sz="2800" dirty="0">
                <a:ln>
                  <a:solidFill>
                    <a:schemeClr val="tx1"/>
                  </a:solidFill>
                </a:ln>
                <a:solidFill>
                  <a:schemeClr val="bg1"/>
                </a:solidFill>
                <a:latin typeface="Arial" panose="020B0604020202020204" pitchFamily="34" charset="0"/>
                <a:ea typeface="Calibri" panose="020F0502020204030204" pitchFamily="34" charset="0"/>
                <a:cs typeface="Arial" panose="020B0604020202020204" pitchFamily="34" charset="0"/>
              </a:rPr>
              <a:t>– Tomáš Šedivec</a:t>
            </a:r>
          </a:p>
          <a:p>
            <a:pPr marL="342900" lvl="0" indent="-342900">
              <a:spcAft>
                <a:spcPts val="0"/>
              </a:spcAft>
              <a:buFont typeface="+mj-lt"/>
              <a:buAutoNum type="arabicPeriod"/>
            </a:pPr>
            <a:r>
              <a:rPr lang="cs-CZ" sz="2800" b="1" dirty="0">
                <a:ln>
                  <a:solidFill>
                    <a:schemeClr val="tx1"/>
                  </a:solidFill>
                </a:ln>
                <a:solidFill>
                  <a:schemeClr val="bg1"/>
                </a:solidFill>
                <a:latin typeface="Arial" panose="020B0604020202020204" pitchFamily="34" charset="0"/>
                <a:ea typeface="Calibri" panose="020F0502020204030204" pitchFamily="34" charset="0"/>
                <a:cs typeface="Arial" panose="020B0604020202020204" pitchFamily="34" charset="0"/>
              </a:rPr>
              <a:t>Hlavní program</a:t>
            </a:r>
            <a:r>
              <a:rPr lang="cs-CZ" sz="2800" dirty="0">
                <a:ln>
                  <a:solidFill>
                    <a:schemeClr val="tx1"/>
                  </a:solidFill>
                </a:ln>
                <a:solidFill>
                  <a:schemeClr val="bg1"/>
                </a:solidFill>
                <a:latin typeface="Arial" panose="020B0604020202020204" pitchFamily="34" charset="0"/>
                <a:ea typeface="Calibri" panose="020F0502020204030204" pitchFamily="34" charset="0"/>
                <a:cs typeface="Arial" panose="020B0604020202020204" pitchFamily="34" charset="0"/>
              </a:rPr>
              <a:t> </a:t>
            </a:r>
          </a:p>
          <a:p>
            <a:pPr marL="800100" lvl="1" indent="-342900">
              <a:buFont typeface="Arial" panose="020B0604020202020204" pitchFamily="34" charset="0"/>
              <a:buChar char="•"/>
            </a:pPr>
            <a:r>
              <a:rPr lang="cs-CZ" sz="2800" b="1" dirty="0">
                <a:ln>
                  <a:solidFill>
                    <a:schemeClr val="tx1"/>
                  </a:solidFill>
                </a:ln>
                <a:solidFill>
                  <a:schemeClr val="bg1"/>
                </a:solidFill>
                <a:latin typeface="Arial" panose="020B0604020202020204" pitchFamily="34" charset="0"/>
                <a:ea typeface="Calibri" panose="020F0502020204030204" pitchFamily="34" charset="0"/>
                <a:cs typeface="Arial" panose="020B0604020202020204" pitchFamily="34" charset="0"/>
              </a:rPr>
              <a:t>Změny v Národní architektuře eGovernmentu – </a:t>
            </a:r>
            <a:r>
              <a:rPr lang="cs-CZ" sz="2800" dirty="0">
                <a:ln>
                  <a:solidFill>
                    <a:schemeClr val="tx1"/>
                  </a:solidFill>
                </a:ln>
                <a:solidFill>
                  <a:schemeClr val="bg1"/>
                </a:solidFill>
                <a:latin typeface="Arial" panose="020B0604020202020204" pitchFamily="34" charset="0"/>
                <a:ea typeface="Calibri" panose="020F0502020204030204" pitchFamily="34" charset="0"/>
                <a:cs typeface="Arial" panose="020B0604020202020204" pitchFamily="34" charset="0"/>
              </a:rPr>
              <a:t>Digitální a informační agentura</a:t>
            </a:r>
          </a:p>
          <a:p>
            <a:pPr marL="800100" lvl="1" indent="-342900">
              <a:buFont typeface="Arial" panose="020B0604020202020204" pitchFamily="34" charset="0"/>
              <a:buChar char="•"/>
            </a:pPr>
            <a:r>
              <a:rPr lang="cs-CZ" sz="2800" b="1" dirty="0">
                <a:ln>
                  <a:solidFill>
                    <a:schemeClr val="tx1"/>
                  </a:solidFill>
                </a:ln>
                <a:solidFill>
                  <a:schemeClr val="bg1"/>
                </a:solidFill>
                <a:latin typeface="Arial" panose="020B0604020202020204" pitchFamily="34" charset="0"/>
                <a:ea typeface="Calibri" panose="020F0502020204030204" pitchFamily="34" charset="0"/>
                <a:cs typeface="Arial" panose="020B0604020202020204" pitchFamily="34" charset="0"/>
              </a:rPr>
              <a:t>Výsledek průzkumu na centrální řešení § 11 ZoPDS a celý stav </a:t>
            </a:r>
            <a:r>
              <a:rPr lang="cs-CZ" sz="2800" b="1" dirty="0">
                <a:ln>
                  <a:solidFill>
                    <a:schemeClr val="bg1"/>
                  </a:solidFill>
                </a:ln>
                <a:latin typeface="Arial" panose="020B0604020202020204" pitchFamily="34" charset="0"/>
                <a:cs typeface="Arial" panose="020B0604020202020204" pitchFamily="34" charset="0"/>
              </a:rPr>
              <a:t>ZoPDS – </a:t>
            </a:r>
            <a:r>
              <a:rPr lang="cs-CZ" sz="2800" dirty="0">
                <a:ln>
                  <a:solidFill>
                    <a:schemeClr val="bg1"/>
                  </a:solidFill>
                </a:ln>
                <a:latin typeface="Arial" panose="020B0604020202020204" pitchFamily="34" charset="0"/>
                <a:cs typeface="Arial" panose="020B0604020202020204" pitchFamily="34" charset="0"/>
              </a:rPr>
              <a:t>Digitální a informační agentura</a:t>
            </a:r>
          </a:p>
          <a:p>
            <a:pPr marL="800100" lvl="1" indent="-342900">
              <a:buFont typeface="Arial" panose="020B0604020202020204" pitchFamily="34" charset="0"/>
              <a:buChar char="•"/>
            </a:pPr>
            <a:r>
              <a:rPr lang="cs-CZ" sz="2800" b="1" dirty="0">
                <a:ln>
                  <a:solidFill>
                    <a:schemeClr val="bg1"/>
                  </a:solidFill>
                </a:ln>
                <a:latin typeface="Arial" panose="020B0604020202020204" pitchFamily="34" charset="0"/>
                <a:cs typeface="Arial" panose="020B0604020202020204" pitchFamily="34" charset="0"/>
              </a:rPr>
              <a:t>Provozní stav a špatná praxe implementace NIA – </a:t>
            </a:r>
            <a:r>
              <a:rPr lang="cs-CZ" sz="2800" dirty="0">
                <a:ln>
                  <a:solidFill>
                    <a:schemeClr val="bg1"/>
                  </a:solidFill>
                </a:ln>
                <a:latin typeface="Arial" panose="020B0604020202020204" pitchFamily="34" charset="0"/>
                <a:cs typeface="Arial" panose="020B0604020202020204" pitchFamily="34" charset="0"/>
              </a:rPr>
              <a:t>Digitální a informační agentura</a:t>
            </a:r>
          </a:p>
          <a:p>
            <a:pPr marL="800100" lvl="1" indent="-342900">
              <a:buFont typeface="Arial" panose="020B0604020202020204" pitchFamily="34" charset="0"/>
              <a:buChar char="•"/>
            </a:pPr>
            <a:r>
              <a:rPr lang="cs-CZ" sz="2800" b="1" dirty="0">
                <a:ln>
                  <a:solidFill>
                    <a:schemeClr val="bg1"/>
                  </a:solidFill>
                </a:ln>
                <a:latin typeface="Arial" panose="020B0604020202020204" pitchFamily="34" charset="0"/>
                <a:cs typeface="Arial" panose="020B0604020202020204" pitchFamily="34" charset="0"/>
              </a:rPr>
              <a:t>Sledování a měření výdajů na ICT – </a:t>
            </a:r>
            <a:r>
              <a:rPr lang="cs-CZ" sz="2800" dirty="0">
                <a:ln>
                  <a:solidFill>
                    <a:schemeClr val="bg1"/>
                  </a:solidFill>
                </a:ln>
                <a:latin typeface="Arial" panose="020B0604020202020204" pitchFamily="34" charset="0"/>
                <a:cs typeface="Arial" panose="020B0604020202020204" pitchFamily="34" charset="0"/>
              </a:rPr>
              <a:t>Ministerstvo financí ČR </a:t>
            </a:r>
          </a:p>
          <a:p>
            <a:pPr marL="800100" lvl="1" indent="-342900">
              <a:buFont typeface="Arial" panose="020B0604020202020204" pitchFamily="34" charset="0"/>
              <a:buChar char="•"/>
            </a:pPr>
            <a:r>
              <a:rPr lang="cs-CZ" sz="2800" b="1" dirty="0">
                <a:ln>
                  <a:solidFill>
                    <a:schemeClr val="bg1"/>
                  </a:solidFill>
                </a:ln>
                <a:latin typeface="Arial" panose="020B0604020202020204" pitchFamily="34" charset="0"/>
                <a:cs typeface="Arial" panose="020B0604020202020204" pitchFamily="34" charset="0"/>
              </a:rPr>
              <a:t>Dlouhodobé řízení ISVS – </a:t>
            </a:r>
            <a:r>
              <a:rPr lang="cs-CZ" sz="2800" dirty="0">
                <a:ln>
                  <a:solidFill>
                    <a:schemeClr val="bg1"/>
                  </a:solidFill>
                </a:ln>
                <a:latin typeface="Arial" panose="020B0604020202020204" pitchFamily="34" charset="0"/>
                <a:cs typeface="Arial" panose="020B0604020202020204" pitchFamily="34" charset="0"/>
              </a:rPr>
              <a:t>Digitální a informační agentura</a:t>
            </a:r>
          </a:p>
          <a:p>
            <a:pPr marL="514350" indent="-514350">
              <a:buFont typeface="+mj-lt"/>
              <a:buAutoNum type="arabicPeriod"/>
            </a:pPr>
            <a:r>
              <a:rPr lang="cs-CZ" sz="2800" b="1" dirty="0">
                <a:ln>
                  <a:solidFill>
                    <a:schemeClr val="bg1"/>
                  </a:solidFill>
                </a:ln>
                <a:latin typeface="Arial" panose="020B0604020202020204" pitchFamily="34" charset="0"/>
                <a:cs typeface="Arial" panose="020B0604020202020204" pitchFamily="34" charset="0"/>
              </a:rPr>
              <a:t>Poznámky a nejasnosti členů pracovní skupiny</a:t>
            </a:r>
          </a:p>
          <a:p>
            <a:pPr marL="514350" indent="-514350">
              <a:buFont typeface="+mj-lt"/>
              <a:buAutoNum type="arabicPeriod"/>
            </a:pPr>
            <a:r>
              <a:rPr lang="cs-CZ" sz="2800" b="1" dirty="0">
                <a:ln>
                  <a:solidFill>
                    <a:schemeClr val="bg1"/>
                  </a:solidFill>
                </a:ln>
                <a:latin typeface="Arial" panose="020B0604020202020204" pitchFamily="34" charset="0"/>
                <a:ea typeface="Calibri" panose="020F0502020204030204" pitchFamily="34" charset="0"/>
                <a:cs typeface="Arial" panose="020B0604020202020204" pitchFamily="34" charset="0"/>
              </a:rPr>
              <a:t>Závěr</a:t>
            </a:r>
            <a:r>
              <a:rPr lang="cs-CZ" sz="2800" dirty="0">
                <a:ln>
                  <a:solidFill>
                    <a:schemeClr val="bg1"/>
                  </a:solidFill>
                </a:ln>
                <a:latin typeface="Arial" panose="020B0604020202020204" pitchFamily="34" charset="0"/>
                <a:ea typeface="Calibri" panose="020F0502020204030204" pitchFamily="34" charset="0"/>
                <a:cs typeface="Arial" panose="020B0604020202020204" pitchFamily="34" charset="0"/>
              </a:rPr>
              <a:t> – Tomáš Šedivec</a:t>
            </a:r>
          </a:p>
        </p:txBody>
      </p:sp>
    </p:spTree>
    <p:extLst>
      <p:ext uri="{BB962C8B-B14F-4D97-AF65-F5344CB8AC3E}">
        <p14:creationId xmlns:p14="http://schemas.microsoft.com/office/powerpoint/2010/main" val="3010951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84946" y="1889852"/>
            <a:ext cx="10914610" cy="1978112"/>
          </a:xfrm>
        </p:spPr>
        <p:txBody>
          <a:bodyPr/>
          <a:lstStyle/>
          <a:p>
            <a:pPr algn="ctr"/>
            <a:r>
              <a:rPr lang="cs-CZ" b="1" dirty="0">
                <a:ln>
                  <a:solidFill>
                    <a:schemeClr val="tx1"/>
                  </a:solidFill>
                </a:ln>
                <a:solidFill>
                  <a:schemeClr val="bg1"/>
                </a:solidFill>
              </a:rPr>
              <a:t>Změny v Národní architektuře eGovernmentu</a:t>
            </a:r>
          </a:p>
        </p:txBody>
      </p:sp>
    </p:spTree>
    <p:extLst>
      <p:ext uri="{BB962C8B-B14F-4D97-AF65-F5344CB8AC3E}">
        <p14:creationId xmlns:p14="http://schemas.microsoft.com/office/powerpoint/2010/main" val="30487562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85709" y="122529"/>
            <a:ext cx="11620151" cy="754549"/>
          </a:xfrm>
        </p:spPr>
        <p:txBody>
          <a:bodyPr>
            <a:normAutofit/>
          </a:bodyPr>
          <a:lstStyle/>
          <a:p>
            <a:r>
              <a:rPr lang="cs-CZ" sz="4000" b="1" dirty="0">
                <a:ln>
                  <a:solidFill>
                    <a:schemeClr val="tx1"/>
                  </a:solidFill>
                </a:ln>
                <a:solidFill>
                  <a:schemeClr val="bg1"/>
                </a:solidFill>
              </a:rPr>
              <a:t>Změny v Národní architektuře eGovernmentu</a:t>
            </a:r>
            <a:endParaRPr lang="cs-CZ" sz="4000" dirty="0">
              <a:ln>
                <a:solidFill>
                  <a:schemeClr val="tx1"/>
                </a:solidFill>
              </a:ln>
              <a:solidFill>
                <a:schemeClr val="bg1"/>
              </a:solidFill>
            </a:endParaRPr>
          </a:p>
        </p:txBody>
      </p:sp>
      <p:sp>
        <p:nvSpPr>
          <p:cNvPr id="3" name="Zástupný symbol pro obsah 2"/>
          <p:cNvSpPr>
            <a:spLocks noGrp="1"/>
          </p:cNvSpPr>
          <p:nvPr>
            <p:ph idx="1"/>
          </p:nvPr>
        </p:nvSpPr>
        <p:spPr>
          <a:xfrm>
            <a:off x="447438" y="1087143"/>
            <a:ext cx="11296691" cy="5770857"/>
          </a:xfrm>
        </p:spPr>
        <p:txBody>
          <a:bodyPr>
            <a:normAutofit fontScale="85000" lnSpcReduction="20000"/>
          </a:bodyPr>
          <a:lstStyle/>
          <a:p>
            <a:pPr marL="0" indent="0">
              <a:lnSpc>
                <a:spcPct val="170000"/>
              </a:lnSpc>
              <a:buNone/>
            </a:pPr>
            <a:r>
              <a:rPr lang="cs-CZ" b="1" dirty="0">
                <a:ln>
                  <a:solidFill>
                    <a:schemeClr val="tx1"/>
                  </a:solidFill>
                </a:ln>
                <a:solidFill>
                  <a:schemeClr val="bg1"/>
                </a:solidFill>
              </a:rPr>
              <a:t>Viz také </a:t>
            </a:r>
            <a:r>
              <a:rPr lang="cs-CZ" b="1" u="sng" dirty="0">
                <a:ln>
                  <a:solidFill>
                    <a:schemeClr val="tx1"/>
                  </a:solidFill>
                </a:ln>
                <a:solidFill>
                  <a:schemeClr val="bg1"/>
                </a:solidFill>
              </a:rPr>
              <a:t>https://archi.gov.cz/vyhledavani:changelog </a:t>
            </a:r>
          </a:p>
          <a:p>
            <a:pPr>
              <a:lnSpc>
                <a:spcPct val="120000"/>
              </a:lnSpc>
            </a:pPr>
            <a:r>
              <a:rPr lang="cs-CZ" sz="2900" b="1" dirty="0">
                <a:ln>
                  <a:solidFill>
                    <a:schemeClr val="tx1"/>
                  </a:solidFill>
                </a:ln>
                <a:solidFill>
                  <a:schemeClr val="bg1"/>
                </a:solidFill>
              </a:rPr>
              <a:t>Utlumování rodného čísla https://archi.gov.cz/znalostni_baze:utlum_rc</a:t>
            </a:r>
            <a:endParaRPr lang="cs-CZ" sz="2900" b="1" u="sng" dirty="0">
              <a:ln>
                <a:solidFill>
                  <a:schemeClr val="tx1"/>
                </a:solidFill>
              </a:ln>
              <a:solidFill>
                <a:schemeClr val="bg1"/>
              </a:solidFill>
            </a:endParaRPr>
          </a:p>
          <a:p>
            <a:pPr>
              <a:lnSpc>
                <a:spcPct val="120000"/>
              </a:lnSpc>
            </a:pPr>
            <a:r>
              <a:rPr lang="pl-PL" sz="2900" b="1" dirty="0">
                <a:ln>
                  <a:solidFill>
                    <a:schemeClr val="tx1"/>
                  </a:solidFill>
                </a:ln>
                <a:solidFill>
                  <a:schemeClr val="bg1"/>
                </a:solidFill>
              </a:rPr>
              <a:t>Doporučení k zajištění splnění Pravidel, zásad a způsobu pořizování, správy a užívání programových prostředků </a:t>
            </a:r>
            <a:r>
              <a:rPr lang="pl-PL" sz="2900" b="1" dirty="0">
                <a:ln>
                  <a:solidFill>
                    <a:schemeClr val="tx1"/>
                  </a:solidFill>
                </a:ln>
                <a:solidFill>
                  <a:schemeClr val="bg1"/>
                </a:solidFill>
                <a:hlinkClick r:id="rId2">
                  <a:extLst>
                    <a:ext uri="{A12FA001-AC4F-418D-AE19-62706E023703}">
                      <ahyp:hlinkClr xmlns:ahyp="http://schemas.microsoft.com/office/drawing/2018/hyperlinkcolor" val="tx"/>
                    </a:ext>
                  </a:extLst>
                </a:hlinkClick>
              </a:rPr>
              <a:t>https://archi.gov.cz/znalostni_baze:doporuceni_sprava_programovych</a:t>
            </a:r>
            <a:r>
              <a:rPr lang="pl-PL" sz="2900" b="1" dirty="0">
                <a:ln w="0">
                  <a:solidFill>
                    <a:schemeClr val="bg1"/>
                  </a:solidFill>
                </a:ln>
                <a:effectLst>
                  <a:outerShdw blurRad="38100" dist="19050" dir="2700000" algn="tl" rotWithShape="0">
                    <a:schemeClr val="dk1">
                      <a:alpha val="40000"/>
                    </a:schemeClr>
                  </a:outerShdw>
                </a:effectLst>
                <a:hlinkClick r:id="rId2"/>
              </a:rPr>
              <a:t>_prostredku</a:t>
            </a:r>
            <a:r>
              <a:rPr lang="pl-PL" sz="2900" b="1" dirty="0">
                <a:ln w="0">
                  <a:solidFill>
                    <a:schemeClr val="bg1"/>
                  </a:solidFill>
                </a:ln>
                <a:effectLst>
                  <a:outerShdw blurRad="38100" dist="19050" dir="2700000" algn="tl" rotWithShape="0">
                    <a:schemeClr val="dk1">
                      <a:alpha val="40000"/>
                    </a:schemeClr>
                  </a:outerShdw>
                </a:effectLst>
              </a:rPr>
              <a:t> </a:t>
            </a:r>
          </a:p>
          <a:p>
            <a:pPr>
              <a:lnSpc>
                <a:spcPct val="120000"/>
              </a:lnSpc>
            </a:pPr>
            <a:r>
              <a:rPr lang="cs-CZ" sz="2900" b="1" dirty="0">
                <a:ln w="0">
                  <a:solidFill>
                    <a:schemeClr val="bg1"/>
                  </a:solidFill>
                </a:ln>
                <a:effectLst>
                  <a:outerShdw blurRad="38100" dist="19050" dir="2700000" algn="tl" rotWithShape="0">
                    <a:schemeClr val="dk1">
                      <a:alpha val="40000"/>
                    </a:schemeClr>
                  </a:outerShdw>
                </a:effectLst>
              </a:rPr>
              <a:t>Evidence údajů v agendě </a:t>
            </a:r>
            <a:r>
              <a:rPr lang="cs-CZ" sz="2900" b="1" dirty="0">
                <a:ln w="0">
                  <a:solidFill>
                    <a:schemeClr val="bg1"/>
                  </a:solidFill>
                </a:ln>
                <a:effectLst>
                  <a:outerShdw blurRad="38100" dist="19050" dir="2700000" algn="tl" rotWithShape="0">
                    <a:schemeClr val="dk1">
                      <a:alpha val="40000"/>
                    </a:schemeClr>
                  </a:outerShdw>
                </a:effectLst>
                <a:hlinkClick r:id="rId3"/>
              </a:rPr>
              <a:t>https://archi.gov.cz/znalostni_baze:evidence_udaju</a:t>
            </a:r>
            <a:r>
              <a:rPr lang="cs-CZ" sz="2900" b="1" dirty="0">
                <a:ln w="0">
                  <a:solidFill>
                    <a:schemeClr val="bg1"/>
                  </a:solidFill>
                </a:ln>
                <a:effectLst>
                  <a:outerShdw blurRad="38100" dist="19050" dir="2700000" algn="tl" rotWithShape="0">
                    <a:schemeClr val="dk1">
                      <a:alpha val="40000"/>
                    </a:schemeClr>
                  </a:outerShdw>
                </a:effectLst>
              </a:rPr>
              <a:t> </a:t>
            </a:r>
          </a:p>
          <a:p>
            <a:pPr>
              <a:lnSpc>
                <a:spcPct val="120000"/>
              </a:lnSpc>
            </a:pPr>
            <a:r>
              <a:rPr lang="cs-CZ" sz="2900" b="1" dirty="0">
                <a:ln w="0">
                  <a:solidFill>
                    <a:schemeClr val="bg1"/>
                  </a:solidFill>
                </a:ln>
                <a:effectLst>
                  <a:outerShdw blurRad="38100" dist="19050" dir="2700000" algn="tl" rotWithShape="0">
                    <a:schemeClr val="dk1">
                      <a:alpha val="40000"/>
                    </a:schemeClr>
                  </a:outerShdw>
                </a:effectLst>
              </a:rPr>
              <a:t>Osnova vzorové informační koncepce OVS </a:t>
            </a:r>
            <a:r>
              <a:rPr lang="cs-CZ" sz="2900" b="1" dirty="0">
                <a:ln w="0">
                  <a:solidFill>
                    <a:schemeClr val="bg1"/>
                  </a:solidFill>
                </a:ln>
                <a:effectLst>
                  <a:outerShdw blurRad="38100" dist="19050" dir="2700000" algn="tl" rotWithShape="0">
                    <a:schemeClr val="dk1">
                      <a:alpha val="40000"/>
                    </a:schemeClr>
                  </a:outerShdw>
                </a:effectLst>
                <a:hlinkClick r:id="rId4"/>
              </a:rPr>
              <a:t>https://archi.gov.cz/znalostni_baze:ik_ovs</a:t>
            </a:r>
            <a:r>
              <a:rPr lang="cs-CZ" sz="2900" b="1" dirty="0">
                <a:ln w="0">
                  <a:solidFill>
                    <a:schemeClr val="bg1"/>
                  </a:solidFill>
                </a:ln>
                <a:effectLst>
                  <a:outerShdw blurRad="38100" dist="19050" dir="2700000" algn="tl" rotWithShape="0">
                    <a:schemeClr val="dk1">
                      <a:alpha val="40000"/>
                    </a:schemeClr>
                  </a:outerShdw>
                </a:effectLst>
              </a:rPr>
              <a:t> </a:t>
            </a:r>
          </a:p>
          <a:p>
            <a:pPr>
              <a:lnSpc>
                <a:spcPct val="120000"/>
              </a:lnSpc>
            </a:pPr>
            <a:r>
              <a:rPr lang="cs-CZ" sz="2900" b="1" dirty="0">
                <a:ln w="0">
                  <a:solidFill>
                    <a:schemeClr val="bg1"/>
                  </a:solidFill>
                </a:ln>
                <a:effectLst>
                  <a:outerShdw blurRad="38100" dist="19050" dir="2700000" algn="tl" rotWithShape="0">
                    <a:schemeClr val="dk1">
                      <a:alpha val="40000"/>
                    </a:schemeClr>
                  </a:outerShdw>
                </a:effectLst>
              </a:rPr>
              <a:t>Tvorba, návrh a řízení uživatelského zážitku a uživatelského rozhraní </a:t>
            </a:r>
            <a:r>
              <a:rPr lang="cs-CZ" sz="2900" b="1" dirty="0">
                <a:ln w="0">
                  <a:solidFill>
                    <a:schemeClr val="bg1"/>
                  </a:solidFill>
                </a:ln>
                <a:effectLst>
                  <a:outerShdw blurRad="38100" dist="19050" dir="2700000" algn="tl" rotWithShape="0">
                    <a:schemeClr val="dk1">
                      <a:alpha val="40000"/>
                    </a:schemeClr>
                  </a:outerShdw>
                </a:effectLst>
                <a:hlinkClick r:id="rId5"/>
              </a:rPr>
              <a:t>https://archi.gov.cz/znalostni_baze:pravidla_uxui</a:t>
            </a:r>
            <a:r>
              <a:rPr lang="cs-CZ" sz="2900" b="1" dirty="0">
                <a:ln w="0">
                  <a:solidFill>
                    <a:schemeClr val="bg1"/>
                  </a:solidFill>
                </a:ln>
                <a:effectLst>
                  <a:outerShdw blurRad="38100" dist="19050" dir="2700000" algn="tl" rotWithShape="0">
                    <a:schemeClr val="dk1">
                      <a:alpha val="40000"/>
                    </a:schemeClr>
                  </a:outerShdw>
                </a:effectLst>
              </a:rPr>
              <a:t> </a:t>
            </a:r>
          </a:p>
        </p:txBody>
      </p:sp>
    </p:spTree>
    <p:extLst>
      <p:ext uri="{BB962C8B-B14F-4D97-AF65-F5344CB8AC3E}">
        <p14:creationId xmlns:p14="http://schemas.microsoft.com/office/powerpoint/2010/main" val="36840610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10547" y="365125"/>
            <a:ext cx="11513975" cy="1325563"/>
          </a:xfrm>
        </p:spPr>
        <p:txBody>
          <a:bodyPr>
            <a:normAutofit/>
          </a:bodyPr>
          <a:lstStyle/>
          <a:p>
            <a:r>
              <a:rPr lang="cs-CZ" sz="4000" b="1" dirty="0">
                <a:ln>
                  <a:solidFill>
                    <a:schemeClr val="tx1"/>
                  </a:solidFill>
                </a:ln>
                <a:solidFill>
                  <a:schemeClr val="bg1"/>
                </a:solidFill>
              </a:rPr>
              <a:t>Změny v Národní architektuře eGovernmentu</a:t>
            </a:r>
            <a:endParaRPr lang="cs-CZ" sz="4000" dirty="0">
              <a:ln>
                <a:solidFill>
                  <a:schemeClr val="tx1"/>
                </a:solidFill>
              </a:ln>
              <a:solidFill>
                <a:schemeClr val="bg1"/>
              </a:solidFill>
            </a:endParaRPr>
          </a:p>
        </p:txBody>
      </p:sp>
      <p:sp>
        <p:nvSpPr>
          <p:cNvPr id="3" name="Zástupný symbol pro obsah 2"/>
          <p:cNvSpPr>
            <a:spLocks noGrp="1"/>
          </p:cNvSpPr>
          <p:nvPr>
            <p:ph idx="1"/>
          </p:nvPr>
        </p:nvSpPr>
        <p:spPr>
          <a:xfrm>
            <a:off x="838200" y="2118049"/>
            <a:ext cx="10515600" cy="4814596"/>
          </a:xfrm>
        </p:spPr>
        <p:txBody>
          <a:bodyPr/>
          <a:lstStyle/>
          <a:p>
            <a:r>
              <a:rPr lang="cs-CZ" b="1" dirty="0">
                <a:ln>
                  <a:solidFill>
                    <a:schemeClr val="tx1"/>
                  </a:solidFill>
                </a:ln>
                <a:solidFill>
                  <a:schemeClr val="bg1"/>
                </a:solidFill>
              </a:rPr>
              <a:t>Poslední seznam změn jednomyslně schválen usnesením RVIS 2023/10/03/U7</a:t>
            </a:r>
          </a:p>
          <a:p>
            <a:endParaRPr lang="cs-CZ" b="1" dirty="0">
              <a:ln>
                <a:solidFill>
                  <a:schemeClr val="tx1"/>
                </a:solidFill>
              </a:ln>
              <a:solidFill>
                <a:schemeClr val="bg1"/>
              </a:solidFill>
            </a:endParaRPr>
          </a:p>
          <a:p>
            <a:r>
              <a:rPr lang="cs-CZ" sz="3200" b="1" dirty="0">
                <a:ln>
                  <a:solidFill>
                    <a:schemeClr val="bg1"/>
                  </a:solidFill>
                </a:ln>
              </a:rPr>
              <a:t>Nadále budou změny schvalovány v hierarchii RVIS:</a:t>
            </a:r>
          </a:p>
          <a:p>
            <a:pPr marL="971550" lvl="1" indent="-514350">
              <a:buFont typeface="+mj-lt"/>
              <a:buAutoNum type="arabicPeriod"/>
            </a:pPr>
            <a:r>
              <a:rPr lang="cs-CZ" sz="3200" b="1" dirty="0">
                <a:ln>
                  <a:solidFill>
                    <a:schemeClr val="bg1"/>
                  </a:solidFill>
                </a:ln>
              </a:rPr>
              <a:t>Pracovní skupina pro architekturu a řízení ICT</a:t>
            </a:r>
          </a:p>
          <a:p>
            <a:pPr marL="971550" lvl="1" indent="-514350">
              <a:buFont typeface="+mj-lt"/>
              <a:buAutoNum type="arabicPeriod"/>
            </a:pPr>
            <a:r>
              <a:rPr lang="cs-CZ" sz="3200" b="1" dirty="0">
                <a:ln>
                  <a:solidFill>
                    <a:schemeClr val="bg1"/>
                  </a:solidFill>
                </a:ln>
              </a:rPr>
              <a:t>Výbor pro Informační koncepci ČR</a:t>
            </a:r>
          </a:p>
          <a:p>
            <a:pPr marL="971550" lvl="1" indent="-514350">
              <a:buFont typeface="+mj-lt"/>
              <a:buAutoNum type="arabicPeriod"/>
            </a:pPr>
            <a:r>
              <a:rPr lang="cs-CZ" sz="3200" b="1" dirty="0">
                <a:ln>
                  <a:solidFill>
                    <a:schemeClr val="bg1"/>
                  </a:solidFill>
                </a:ln>
              </a:rPr>
              <a:t>Plenární zasedání RVIS</a:t>
            </a:r>
          </a:p>
        </p:txBody>
      </p:sp>
    </p:spTree>
    <p:extLst>
      <p:ext uri="{BB962C8B-B14F-4D97-AF65-F5344CB8AC3E}">
        <p14:creationId xmlns:p14="http://schemas.microsoft.com/office/powerpoint/2010/main" val="3282216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a:ln>
                  <a:solidFill>
                    <a:schemeClr val="tx1"/>
                  </a:solidFill>
                </a:ln>
                <a:solidFill>
                  <a:schemeClr val="bg1"/>
                </a:solidFill>
              </a:rPr>
              <a:t>Diskutuje s námi</a:t>
            </a:r>
          </a:p>
        </p:txBody>
      </p:sp>
      <p:sp>
        <p:nvSpPr>
          <p:cNvPr id="3" name="Zástupný symbol pro obsah 2"/>
          <p:cNvSpPr>
            <a:spLocks noGrp="1"/>
          </p:cNvSpPr>
          <p:nvPr>
            <p:ph idx="1"/>
          </p:nvPr>
        </p:nvSpPr>
        <p:spPr>
          <a:xfrm>
            <a:off x="838200" y="1611021"/>
            <a:ext cx="10515600" cy="4351338"/>
          </a:xfrm>
        </p:spPr>
        <p:txBody>
          <a:bodyPr>
            <a:normAutofit/>
          </a:bodyPr>
          <a:lstStyle/>
          <a:p>
            <a:r>
              <a:rPr lang="cs-CZ" b="1" dirty="0">
                <a:ln>
                  <a:solidFill>
                    <a:schemeClr val="tx1"/>
                  </a:solidFill>
                </a:ln>
                <a:solidFill>
                  <a:schemeClr val="bg1"/>
                </a:solidFill>
              </a:rPr>
              <a:t>Pravidla diskuze na konci každé stránky:</a:t>
            </a:r>
          </a:p>
          <a:p>
            <a:pPr lvl="1"/>
            <a:r>
              <a:rPr lang="cs-CZ" b="1" dirty="0">
                <a:ln>
                  <a:solidFill>
                    <a:schemeClr val="tx1"/>
                  </a:solidFill>
                </a:ln>
                <a:solidFill>
                  <a:schemeClr val="bg1"/>
                </a:solidFill>
              </a:rPr>
              <a:t>Dotazy se musí týkat dané stránky. Pokud Váš dotaz se stránkou nesouvisí a nenašli jste potřebné informace pomocí vyhledávání, založte prosím nové diskuzní vlákno ve speciální části webu </a:t>
            </a:r>
            <a:r>
              <a:rPr lang="cs-CZ" b="1" u="sng" dirty="0">
                <a:ln>
                  <a:solidFill>
                    <a:schemeClr val="tx1"/>
                  </a:solidFill>
                </a:ln>
                <a:solidFill>
                  <a:schemeClr val="bg1"/>
                </a:solidFill>
              </a:rPr>
              <a:t>https://archi.gov.cz/diskuze</a:t>
            </a:r>
            <a:r>
              <a:rPr lang="cs-CZ" b="1" dirty="0">
                <a:ln>
                  <a:solidFill>
                    <a:schemeClr val="tx1"/>
                  </a:solidFill>
                </a:ln>
                <a:solidFill>
                  <a:schemeClr val="bg1"/>
                </a:solidFill>
              </a:rPr>
              <a:t>.</a:t>
            </a:r>
          </a:p>
          <a:p>
            <a:r>
              <a:rPr lang="cs-CZ" b="1" dirty="0">
                <a:ln>
                  <a:solidFill>
                    <a:schemeClr val="bg1"/>
                  </a:solidFill>
                </a:ln>
              </a:rPr>
              <a:t>Pravidla diskuze ve speciální části webu </a:t>
            </a:r>
            <a:r>
              <a:rPr lang="cs-CZ" b="1" dirty="0">
                <a:ln>
                  <a:solidFill>
                    <a:schemeClr val="bg1"/>
                  </a:solidFill>
                </a:ln>
                <a:solidFill>
                  <a:schemeClr val="bg1"/>
                </a:solidFill>
                <a:hlinkClick r:id="rId2"/>
              </a:rPr>
              <a:t>https://archi.gov.cz/diskuze</a:t>
            </a:r>
            <a:r>
              <a:rPr lang="cs-CZ" b="1" dirty="0">
                <a:ln>
                  <a:solidFill>
                    <a:schemeClr val="bg1"/>
                  </a:solidFill>
                </a:ln>
                <a:solidFill>
                  <a:schemeClr val="bg1"/>
                </a:solidFill>
              </a:rPr>
              <a:t> </a:t>
            </a:r>
          </a:p>
          <a:p>
            <a:pPr lvl="1"/>
            <a:r>
              <a:rPr lang="cs-CZ" b="1" dirty="0">
                <a:ln>
                  <a:solidFill>
                    <a:schemeClr val="bg1"/>
                  </a:solidFill>
                </a:ln>
              </a:rPr>
              <a:t>Diskutujte v rámci založené diskuze. Pokud Váš příspěvek s vláknem nesouvisí, založte prosím nové diskuzní vlákno.</a:t>
            </a:r>
          </a:p>
          <a:p>
            <a:pPr lvl="1"/>
            <a:r>
              <a:rPr lang="cs-CZ" b="1" dirty="0">
                <a:ln>
                  <a:solidFill>
                    <a:schemeClr val="bg1"/>
                  </a:solidFill>
                </a:ln>
              </a:rPr>
              <a:t>Pokud zakládáte nové vlákno, nezapomeňte ho pojmenovat. Název by měl souviset s Vaším dotazem.</a:t>
            </a:r>
          </a:p>
          <a:p>
            <a:endParaRPr lang="cs-CZ" dirty="0">
              <a:ln>
                <a:solidFill>
                  <a:schemeClr val="tx1"/>
                </a:solidFill>
              </a:ln>
              <a:solidFill>
                <a:schemeClr val="bg1"/>
              </a:solidFill>
            </a:endParaRPr>
          </a:p>
        </p:txBody>
      </p:sp>
    </p:spTree>
    <p:extLst>
      <p:ext uri="{BB962C8B-B14F-4D97-AF65-F5344CB8AC3E}">
        <p14:creationId xmlns:p14="http://schemas.microsoft.com/office/powerpoint/2010/main" val="3289770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56954" y="1779081"/>
            <a:ext cx="10914610" cy="1978112"/>
          </a:xfrm>
        </p:spPr>
        <p:txBody>
          <a:bodyPr/>
          <a:lstStyle/>
          <a:p>
            <a:pPr algn="ctr"/>
            <a:r>
              <a:rPr lang="cs-CZ" sz="4400" b="1" dirty="0">
                <a:ln>
                  <a:solidFill>
                    <a:schemeClr val="tx1"/>
                  </a:solidFill>
                </a:ln>
                <a:solidFill>
                  <a:schemeClr val="bg1"/>
                </a:solidFill>
                <a:latin typeface="Arial" panose="020B0604020202020204" pitchFamily="34" charset="0"/>
                <a:ea typeface="Calibri" panose="020F0502020204030204" pitchFamily="34" charset="0"/>
                <a:cs typeface="Arial" panose="020B0604020202020204" pitchFamily="34" charset="0"/>
              </a:rPr>
              <a:t>Výsledek průzkumu na centrální řešení § 11 ZoPDS a celý stav </a:t>
            </a:r>
            <a:r>
              <a:rPr lang="cs-CZ" b="1" dirty="0">
                <a:ln>
                  <a:solidFill>
                    <a:schemeClr val="tx1"/>
                  </a:solidFill>
                </a:ln>
                <a:solidFill>
                  <a:schemeClr val="bg1"/>
                </a:solidFill>
                <a:latin typeface="Arial" panose="020B0604020202020204" pitchFamily="34" charset="0"/>
                <a:cs typeface="Arial" panose="020B0604020202020204" pitchFamily="34" charset="0"/>
              </a:rPr>
              <a:t>ZoPDS</a:t>
            </a:r>
            <a:endParaRPr lang="es-ES" b="1" dirty="0">
              <a:ln>
                <a:solidFill>
                  <a:schemeClr val="tx1"/>
                </a:solidFill>
              </a:ln>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84153825"/>
      </p:ext>
    </p:extLst>
  </p:cSld>
  <p:clrMapOvr>
    <a:masterClrMapping/>
  </p:clrMapOvr>
</p:sld>
</file>

<file path=ppt/theme/theme1.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90B00F75BED7484DA544575FBD77AFF7" ma:contentTypeVersion="0" ma:contentTypeDescription="Vytvoří nový dokument" ma:contentTypeScope="" ma:versionID="0e6006eccaeb898806405d7676632c12">
  <xsd:schema xmlns:xsd="http://www.w3.org/2001/XMLSchema" xmlns:xs="http://www.w3.org/2001/XMLSchema" xmlns:p="http://schemas.microsoft.com/office/2006/metadata/properties" targetNamespace="http://schemas.microsoft.com/office/2006/metadata/properties" ma:root="true" ma:fieldsID="bd44be3388bd54d294bcf356313bfcd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7A5577F-90D1-4D94-B1D8-31B5055FE45A}">
  <ds:schemaRefs>
    <ds:schemaRef ds:uri="http://schemas.microsoft.com/sharepoint/v3/contenttype/forms"/>
  </ds:schemaRefs>
</ds:datastoreItem>
</file>

<file path=customXml/itemProps2.xml><?xml version="1.0" encoding="utf-8"?>
<ds:datastoreItem xmlns:ds="http://schemas.openxmlformats.org/officeDocument/2006/customXml" ds:itemID="{579E98EC-8279-4842-B4EF-743633698D36}">
  <ds:schemaRefs>
    <ds:schemaRef ds:uri="http://schemas.microsoft.com/office/2006/documentManagement/types"/>
    <ds:schemaRef ds:uri="http://purl.org/dc/terms/"/>
    <ds:schemaRef ds:uri="http://purl.org/dc/elements/1.1/"/>
    <ds:schemaRef ds:uri="http://www.w3.org/XML/1998/namespace"/>
    <ds:schemaRef ds:uri="http://purl.org/dc/dcmitype/"/>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61C8A6CA-3E21-4DDD-BFB4-F280350CECA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TotalTime>6100</TotalTime>
  <Words>1913</Words>
  <Application>Microsoft Office PowerPoint</Application>
  <PresentationFormat>Širokoúhlá obrazovka</PresentationFormat>
  <Paragraphs>232</Paragraphs>
  <Slides>36</Slides>
  <Notes>2</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36</vt:i4>
      </vt:variant>
    </vt:vector>
  </HeadingPairs>
  <TitlesOfParts>
    <vt:vector size="40" baseType="lpstr">
      <vt:lpstr>Aptos</vt:lpstr>
      <vt:lpstr>Arial</vt:lpstr>
      <vt:lpstr>Calibri</vt:lpstr>
      <vt:lpstr>Motiv Office</vt:lpstr>
      <vt:lpstr>Prezentace aplikace PowerPoint</vt:lpstr>
      <vt:lpstr>Technický úvod, pravidla videokonference </vt:lpstr>
      <vt:lpstr>Kontext naší PS v rámci RVIS</vt:lpstr>
      <vt:lpstr> </vt:lpstr>
      <vt:lpstr>Změny v Národní architektuře eGovernmentu</vt:lpstr>
      <vt:lpstr>Změny v Národní architektuře eGovernmentu</vt:lpstr>
      <vt:lpstr>Změny v Národní architektuře eGovernmentu</vt:lpstr>
      <vt:lpstr>Diskutuje s námi</vt:lpstr>
      <vt:lpstr>Výsledek průzkumu na centrální řešení § 11 ZoPDS a celý stav ZoPDS</vt:lpstr>
      <vt:lpstr>Průzkum na centrální řešení § 11 ZoPDS</vt:lpstr>
      <vt:lpstr>Prezentace aplikace PowerPoint</vt:lpstr>
      <vt:lpstr>Dotazník ke Katalogu služeb</vt:lpstr>
      <vt:lpstr>Provozní stav a špatná praxe implementace NIA </vt:lpstr>
      <vt:lpstr>Časté chyby při implementaci</vt:lpstr>
      <vt:lpstr>Časté chyby při implementaci</vt:lpstr>
      <vt:lpstr>Časté chyby při implementaci</vt:lpstr>
      <vt:lpstr>Časté chyby při implementaci</vt:lpstr>
      <vt:lpstr>Služby NIA, které možná neznáte… </vt:lpstr>
      <vt:lpstr>Individuální výdej</vt:lpstr>
      <vt:lpstr>Individuální výdej</vt:lpstr>
      <vt:lpstr>Poskytovatel údajů</vt:lpstr>
      <vt:lpstr>Poskytovatel údajů</vt:lpstr>
      <vt:lpstr>Mobilní aplikace</vt:lpstr>
      <vt:lpstr>Mobilní aplikace</vt:lpstr>
      <vt:lpstr>Mobilní aplikace</vt:lpstr>
      <vt:lpstr>Autorizace úkonu</vt:lpstr>
      <vt:lpstr>Autorizace úkonu</vt:lpstr>
      <vt:lpstr>Přidělování BSI</vt:lpstr>
      <vt:lpstr>Sledování a měření výdajů na ICT </vt:lpstr>
      <vt:lpstr>Dlouhodobé řízení ISVS</vt:lpstr>
      <vt:lpstr>Dlouhodobé řízení ISVS</vt:lpstr>
      <vt:lpstr>Dlouhodobé řízení ISVS</vt:lpstr>
      <vt:lpstr>Dlouhodobé řízení ISVS</vt:lpstr>
      <vt:lpstr>Dlouhodobé řízení ISVS</vt:lpstr>
      <vt:lpstr>Otázky a nejasnosti členů pracovní skupiny</vt:lpstr>
      <vt:lpstr>Závěr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Tomáš Šedivec</dc:creator>
  <cp:lastModifiedBy>Tomáš Šedivec</cp:lastModifiedBy>
  <cp:revision>115</cp:revision>
  <dcterms:created xsi:type="dcterms:W3CDTF">2021-01-27T09:19:54Z</dcterms:created>
  <dcterms:modified xsi:type="dcterms:W3CDTF">2024-02-19T11:50:16Z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MyDocuments">
    <vt:bool>true</vt:bool>
  </property>
  <property fmtid="{D5CDD505-2E9C-101B-9397-08002B2CF9AE}" pid="3" name="ContentTypeId">
    <vt:lpwstr>0x01010090B00F75BED7484DA544575FBD77AFF7</vt:lpwstr>
  </property>
  <property fmtid="{D5CDD505-2E9C-101B-9397-08002B2CF9AE}" pid="4" name="MSIP_Label_defa4170-0d19-0005-0004-bc88714345d2_Enabled">
    <vt:lpwstr>true</vt:lpwstr>
  </property>
  <property fmtid="{D5CDD505-2E9C-101B-9397-08002B2CF9AE}" pid="5" name="MSIP_Label_defa4170-0d19-0005-0004-bc88714345d2_SetDate">
    <vt:lpwstr>2023-05-31T18:05:34Z</vt:lpwstr>
  </property>
  <property fmtid="{D5CDD505-2E9C-101B-9397-08002B2CF9AE}" pid="6" name="MSIP_Label_defa4170-0d19-0005-0004-bc88714345d2_Method">
    <vt:lpwstr>Standard</vt:lpwstr>
  </property>
  <property fmtid="{D5CDD505-2E9C-101B-9397-08002B2CF9AE}" pid="7" name="MSIP_Label_defa4170-0d19-0005-0004-bc88714345d2_Name">
    <vt:lpwstr>defa4170-0d19-0005-0004-bc88714345d2</vt:lpwstr>
  </property>
  <property fmtid="{D5CDD505-2E9C-101B-9397-08002B2CF9AE}" pid="8" name="MSIP_Label_defa4170-0d19-0005-0004-bc88714345d2_SiteId">
    <vt:lpwstr>5b6b85cd-44ef-4d66-86d4-603dd2160780</vt:lpwstr>
  </property>
  <property fmtid="{D5CDD505-2E9C-101B-9397-08002B2CF9AE}" pid="9" name="MSIP_Label_defa4170-0d19-0005-0004-bc88714345d2_ActionId">
    <vt:lpwstr>c5314257-51c3-403d-a298-d6cb53c54f2a</vt:lpwstr>
  </property>
  <property fmtid="{D5CDD505-2E9C-101B-9397-08002B2CF9AE}" pid="10" name="MSIP_Label_defa4170-0d19-0005-0004-bc88714345d2_ContentBits">
    <vt:lpwstr>0</vt:lpwstr>
  </property>
</Properties>
</file>