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63" r:id="rId6"/>
    <p:sldId id="432" r:id="rId7"/>
    <p:sldId id="446" r:id="rId8"/>
    <p:sldId id="441" r:id="rId9"/>
    <p:sldId id="447" r:id="rId10"/>
    <p:sldId id="261" r:id="rId11"/>
    <p:sldId id="425" r:id="rId12"/>
    <p:sldId id="426" r:id="rId13"/>
    <p:sldId id="435" r:id="rId14"/>
    <p:sldId id="293" r:id="rId15"/>
    <p:sldId id="4663" r:id="rId16"/>
    <p:sldId id="4653" r:id="rId17"/>
    <p:sldId id="464" r:id="rId18"/>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6F44054-D4E4-05D1-AE65-5390805DC6B3}" name="Šimon Trusina" initials="ŠT" userId="S::simon.trusina@dia.gov.cz::ad935c6b-ed6c-4293-bc4c-891c765e3afb" providerId="AD"/>
  <p188:author id="{CEE89E82-393C-2DF8-411F-EF016A5EA3D4}" name="Petr Jan" initials="" userId="S::jan.petr@dia.gov.cz::619497a3-6dda-48a9-9783-3fc51734f31c"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00A880-6F34-824A-AC0F-25026ECECA7D}" v="1" dt="2024-02-19T07:15:05.87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38"/>
    <p:restoredTop sz="94676"/>
  </p:normalViewPr>
  <p:slideViewPr>
    <p:cSldViewPr snapToGrid="0">
      <p:cViewPr varScale="1">
        <p:scale>
          <a:sx n="114" d="100"/>
          <a:sy n="114" d="100"/>
        </p:scale>
        <p:origin x="47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r Jan" userId="619497a3-6dda-48a9-9783-3fc51734f31c" providerId="ADAL" clId="{A100A880-6F34-824A-AC0F-25026ECECA7D}"/>
    <pc:docChg chg="undo custSel addSld delSld modSld">
      <pc:chgData name="Petr Jan" userId="619497a3-6dda-48a9-9783-3fc51734f31c" providerId="ADAL" clId="{A100A880-6F34-824A-AC0F-25026ECECA7D}" dt="2024-02-19T07:18:17.033" v="177" actId="20577"/>
      <pc:docMkLst>
        <pc:docMk/>
      </pc:docMkLst>
      <pc:sldChg chg="del">
        <pc:chgData name="Petr Jan" userId="619497a3-6dda-48a9-9783-3fc51734f31c" providerId="ADAL" clId="{A100A880-6F34-824A-AC0F-25026ECECA7D}" dt="2024-02-18T20:19:40.006" v="0" actId="2696"/>
        <pc:sldMkLst>
          <pc:docMk/>
          <pc:sldMk cId="3652346944" sldId="367"/>
        </pc:sldMkLst>
      </pc:sldChg>
      <pc:sldChg chg="modSp add mod">
        <pc:chgData name="Petr Jan" userId="619497a3-6dda-48a9-9783-3fc51734f31c" providerId="ADAL" clId="{A100A880-6F34-824A-AC0F-25026ECECA7D}" dt="2024-02-19T07:18:17.033" v="177" actId="20577"/>
        <pc:sldMkLst>
          <pc:docMk/>
          <pc:sldMk cId="3939535073" sldId="464"/>
        </pc:sldMkLst>
        <pc:spChg chg="mod">
          <ac:chgData name="Petr Jan" userId="619497a3-6dda-48a9-9783-3fc51734f31c" providerId="ADAL" clId="{A100A880-6F34-824A-AC0F-25026ECECA7D}" dt="2024-02-19T07:18:17.033" v="177" actId="20577"/>
          <ac:spMkLst>
            <pc:docMk/>
            <pc:sldMk cId="3939535073" sldId="464"/>
            <ac:spMk id="3" creationId="{0842B2C3-A5CE-EA6A-59B2-A53B776AAE2D}"/>
          </ac:spMkLst>
        </pc:spChg>
      </pc:sldChg>
      <pc:sldChg chg="addSp delSp modSp new del mod modClrScheme chgLayout">
        <pc:chgData name="Petr Jan" userId="619497a3-6dda-48a9-9783-3fc51734f31c" providerId="ADAL" clId="{A100A880-6F34-824A-AC0F-25026ECECA7D}" dt="2024-02-19T07:15:08.603" v="13" actId="2696"/>
        <pc:sldMkLst>
          <pc:docMk/>
          <pc:sldMk cId="2285724912" sldId="4664"/>
        </pc:sldMkLst>
        <pc:spChg chg="mod ord">
          <ac:chgData name="Petr Jan" userId="619497a3-6dda-48a9-9783-3fc51734f31c" providerId="ADAL" clId="{A100A880-6F34-824A-AC0F-25026ECECA7D}" dt="2024-02-19T07:13:50.012" v="2" actId="700"/>
          <ac:spMkLst>
            <pc:docMk/>
            <pc:sldMk cId="2285724912" sldId="4664"/>
            <ac:spMk id="2" creationId="{7D5480E6-F7EF-981A-63DD-AAF93BE69290}"/>
          </ac:spMkLst>
        </pc:spChg>
        <pc:spChg chg="mod ord">
          <ac:chgData name="Petr Jan" userId="619497a3-6dda-48a9-9783-3fc51734f31c" providerId="ADAL" clId="{A100A880-6F34-824A-AC0F-25026ECECA7D}" dt="2024-02-19T07:13:50.012" v="2" actId="700"/>
          <ac:spMkLst>
            <pc:docMk/>
            <pc:sldMk cId="2285724912" sldId="4664"/>
            <ac:spMk id="3" creationId="{38C0C058-7BF7-DB5F-B2A3-F2AA09B2A1B4}"/>
          </ac:spMkLst>
        </pc:spChg>
        <pc:spChg chg="del mod ord">
          <ac:chgData name="Petr Jan" userId="619497a3-6dda-48a9-9783-3fc51734f31c" providerId="ADAL" clId="{A100A880-6F34-824A-AC0F-25026ECECA7D}" dt="2024-02-19T07:13:50.012" v="2" actId="700"/>
          <ac:spMkLst>
            <pc:docMk/>
            <pc:sldMk cId="2285724912" sldId="4664"/>
            <ac:spMk id="4" creationId="{E0DDBB41-5CC8-0C5C-7E70-012BD11BAB7C}"/>
          </ac:spMkLst>
        </pc:spChg>
        <pc:spChg chg="del">
          <ac:chgData name="Petr Jan" userId="619497a3-6dda-48a9-9783-3fc51734f31c" providerId="ADAL" clId="{A100A880-6F34-824A-AC0F-25026ECECA7D}" dt="2024-02-19T07:13:50.012" v="2" actId="700"/>
          <ac:spMkLst>
            <pc:docMk/>
            <pc:sldMk cId="2285724912" sldId="4664"/>
            <ac:spMk id="5" creationId="{5CEFEBF6-AF3E-839E-5BB0-C6763BDB13FA}"/>
          </ac:spMkLst>
        </pc:spChg>
        <pc:spChg chg="add mod ord">
          <ac:chgData name="Petr Jan" userId="619497a3-6dda-48a9-9783-3fc51734f31c" providerId="ADAL" clId="{A100A880-6F34-824A-AC0F-25026ECECA7D}" dt="2024-02-19T07:13:55.359" v="11" actId="20577"/>
          <ac:spMkLst>
            <pc:docMk/>
            <pc:sldMk cId="2285724912" sldId="4664"/>
            <ac:spMk id="6" creationId="{EE78AD62-722B-1F5E-D232-D3964CCDAEEB}"/>
          </ac:spMkLst>
        </pc:spChg>
        <pc:spChg chg="add mod ord">
          <ac:chgData name="Petr Jan" userId="619497a3-6dda-48a9-9783-3fc51734f31c" providerId="ADAL" clId="{A100A880-6F34-824A-AC0F-25026ECECA7D}" dt="2024-02-19T07:13:50.012" v="2" actId="700"/>
          <ac:spMkLst>
            <pc:docMk/>
            <pc:sldMk cId="2285724912" sldId="4664"/>
            <ac:spMk id="7" creationId="{E4ACD603-DF37-7268-23FB-CAD810D21DB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72D79C-3F1F-4B25-A371-AE980EFD9CA2}" type="datetimeFigureOut">
              <a:rPr lang="cs-CZ" smtClean="0"/>
              <a:t>19.02.2024</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EAAC7B-010F-47DE-9AE6-1B770C20BEA0}" type="slidenum">
              <a:rPr lang="cs-CZ" smtClean="0"/>
              <a:t>‹#›</a:t>
            </a:fld>
            <a:endParaRPr lang="cs-CZ"/>
          </a:p>
        </p:txBody>
      </p:sp>
    </p:spTree>
    <p:extLst>
      <p:ext uri="{BB962C8B-B14F-4D97-AF65-F5344CB8AC3E}">
        <p14:creationId xmlns:p14="http://schemas.microsoft.com/office/powerpoint/2010/main" val="3885747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a:t>Pozvánka</a:t>
            </a:r>
          </a:p>
          <a:p>
            <a:endParaRPr lang="cs-CZ"/>
          </a:p>
          <a:p>
            <a:r>
              <a:rPr lang="cs-CZ" sz="2400"/>
              <a:t>Zhodnocení II. etapy implementace zákona a stavu realizace na jednotlivých úřadech </a:t>
            </a:r>
          </a:p>
          <a:p>
            <a:r>
              <a:rPr lang="cs-CZ" sz="2400"/>
              <a:t>Výsledky práce pracovního týmu</a:t>
            </a:r>
          </a:p>
          <a:p>
            <a:r>
              <a:rPr lang="cs-CZ" sz="2400"/>
              <a:t>Priority pro III. etapu:</a:t>
            </a:r>
          </a:p>
          <a:p>
            <a:pPr lvl="1"/>
            <a:r>
              <a:rPr lang="cs-CZ" sz="2000"/>
              <a:t>Právo na zajištění údajů a právo na zajištění právních skutečností</a:t>
            </a:r>
          </a:p>
          <a:p>
            <a:pPr lvl="1"/>
            <a:r>
              <a:rPr lang="cs-CZ" sz="2000"/>
              <a:t>Samoobslužné portály</a:t>
            </a:r>
          </a:p>
          <a:p>
            <a:pPr lvl="1"/>
            <a:r>
              <a:rPr lang="cs-CZ" sz="2000"/>
              <a:t>Elektronické formuláře</a:t>
            </a:r>
          </a:p>
          <a:p>
            <a:pPr lvl="1"/>
            <a:r>
              <a:rPr lang="cs-CZ" sz="2000"/>
              <a:t>Samospráva a přenesená působnost</a:t>
            </a:r>
          </a:p>
          <a:p>
            <a:endParaRPr lang="cs-CZ"/>
          </a:p>
          <a:p>
            <a:endParaRPr lang="cs-CZ"/>
          </a:p>
        </p:txBody>
      </p:sp>
      <p:sp>
        <p:nvSpPr>
          <p:cNvPr id="4" name="Zástupný symbol pro číslo snímku 3"/>
          <p:cNvSpPr>
            <a:spLocks noGrp="1"/>
          </p:cNvSpPr>
          <p:nvPr>
            <p:ph type="sldNum" sz="quarter" idx="5"/>
          </p:nvPr>
        </p:nvSpPr>
        <p:spPr/>
        <p:txBody>
          <a:bodyPr/>
          <a:lstStyle/>
          <a:p>
            <a:fld id="{68EAAC7B-010F-47DE-9AE6-1B770C20BEA0}" type="slidenum">
              <a:rPr lang="cs-CZ" smtClean="0"/>
              <a:t>3</a:t>
            </a:fld>
            <a:endParaRPr lang="cs-CZ"/>
          </a:p>
        </p:txBody>
      </p:sp>
    </p:spTree>
    <p:extLst>
      <p:ext uri="{BB962C8B-B14F-4D97-AF65-F5344CB8AC3E}">
        <p14:creationId xmlns:p14="http://schemas.microsoft.com/office/powerpoint/2010/main" val="2273387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68EAAC7B-010F-47DE-9AE6-1B770C20BEA0}" type="slidenum">
              <a:rPr lang="cs-CZ" smtClean="0"/>
              <a:t>4</a:t>
            </a:fld>
            <a:endParaRPr lang="cs-CZ"/>
          </a:p>
        </p:txBody>
      </p:sp>
    </p:spTree>
    <p:extLst>
      <p:ext uri="{BB962C8B-B14F-4D97-AF65-F5344CB8AC3E}">
        <p14:creationId xmlns:p14="http://schemas.microsoft.com/office/powerpoint/2010/main" val="387750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68EAAC7B-010F-47DE-9AE6-1B770C20BEA0}" type="slidenum">
              <a:rPr lang="cs-CZ" smtClean="0"/>
              <a:t>5</a:t>
            </a:fld>
            <a:endParaRPr lang="cs-CZ"/>
          </a:p>
        </p:txBody>
      </p:sp>
    </p:spTree>
    <p:extLst>
      <p:ext uri="{BB962C8B-B14F-4D97-AF65-F5344CB8AC3E}">
        <p14:creationId xmlns:p14="http://schemas.microsoft.com/office/powerpoint/2010/main" val="3314600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defTabSz="914126">
              <a:defRPr/>
            </a:pPr>
            <a:endParaRPr lang="cs-CZ" baseline="0" dirty="0">
              <a:latin typeface="Arial" panose="020B0604020202020204" pitchFamily="34" charset="0"/>
              <a:cs typeface="Arial" panose="020B0604020202020204" pitchFamily="34" charset="0"/>
            </a:endParaRPr>
          </a:p>
        </p:txBody>
      </p:sp>
      <p:sp>
        <p:nvSpPr>
          <p:cNvPr id="5" name="Zástupný symbol pro číslo snímku 4"/>
          <p:cNvSpPr>
            <a:spLocks noGrp="1"/>
          </p:cNvSpPr>
          <p:nvPr>
            <p:ph type="sldNum" sz="quarter" idx="11"/>
          </p:nvPr>
        </p:nvSpPr>
        <p:spPr/>
        <p:txBody>
          <a:bodyPr/>
          <a:lstStyle/>
          <a:p>
            <a:pPr>
              <a:defRPr/>
            </a:pPr>
            <a:fld id="{EAF2DA1A-2CB5-4E7B-A130-6BDB9B2187DF}" type="slidenum">
              <a:rPr lang="cs-CZ" smtClean="0"/>
              <a:pPr>
                <a:defRPr/>
              </a:pPr>
              <a:t>12</a:t>
            </a:fld>
            <a:endParaRPr lang="cs-CZ" dirty="0"/>
          </a:p>
        </p:txBody>
      </p:sp>
    </p:spTree>
    <p:extLst>
      <p:ext uri="{BB962C8B-B14F-4D97-AF65-F5344CB8AC3E}">
        <p14:creationId xmlns:p14="http://schemas.microsoft.com/office/powerpoint/2010/main" val="29134295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7.svg"/><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0.png"/><Relationship Id="rId18" Type="http://schemas.openxmlformats.org/officeDocument/2006/relationships/image" Target="../media/image25.svg"/><Relationship Id="rId3" Type="http://schemas.openxmlformats.org/officeDocument/2006/relationships/image" Target="../media/image12.png"/><Relationship Id="rId7" Type="http://schemas.openxmlformats.org/officeDocument/2006/relationships/image" Target="../media/image14.png"/><Relationship Id="rId12" Type="http://schemas.openxmlformats.org/officeDocument/2006/relationships/image" Target="../media/image19.svg"/><Relationship Id="rId17" Type="http://schemas.openxmlformats.org/officeDocument/2006/relationships/image" Target="../media/image24.png"/><Relationship Id="rId2" Type="http://schemas.openxmlformats.org/officeDocument/2006/relationships/image" Target="../media/image2.png"/><Relationship Id="rId16" Type="http://schemas.openxmlformats.org/officeDocument/2006/relationships/image" Target="../media/image23.svg"/><Relationship Id="rId1" Type="http://schemas.openxmlformats.org/officeDocument/2006/relationships/slideMaster" Target="../slideMasters/slideMaster1.xml"/><Relationship Id="rId6" Type="http://schemas.openxmlformats.org/officeDocument/2006/relationships/image" Target="../media/image7.svg"/><Relationship Id="rId11" Type="http://schemas.openxmlformats.org/officeDocument/2006/relationships/image" Target="../media/image18.png"/><Relationship Id="rId5" Type="http://schemas.openxmlformats.org/officeDocument/2006/relationships/image" Target="../media/image6.png"/><Relationship Id="rId15" Type="http://schemas.openxmlformats.org/officeDocument/2006/relationships/image" Target="../media/image22.png"/><Relationship Id="rId10" Type="http://schemas.openxmlformats.org/officeDocument/2006/relationships/image" Target="../media/image17.svg"/><Relationship Id="rId4" Type="http://schemas.openxmlformats.org/officeDocument/2006/relationships/image" Target="../media/image13.svg"/><Relationship Id="rId9" Type="http://schemas.openxmlformats.org/officeDocument/2006/relationships/image" Target="../media/image16.png"/><Relationship Id="rId14" Type="http://schemas.openxmlformats.org/officeDocument/2006/relationships/image" Target="../media/image21.sv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87663C4-7B8F-45D0-9772-21160695EFAA}"/>
              </a:ext>
            </a:extLst>
          </p:cNvPr>
          <p:cNvSpPr>
            <a:spLocks noGrp="1"/>
          </p:cNvSpPr>
          <p:nvPr>
            <p:ph type="ctrTitle" hasCustomPrompt="1"/>
          </p:nvPr>
        </p:nvSpPr>
        <p:spPr>
          <a:xfrm>
            <a:off x="468000" y="252000"/>
            <a:ext cx="7068873" cy="1115786"/>
          </a:xfrm>
        </p:spPr>
        <p:txBody>
          <a:bodyPr anchor="b">
            <a:normAutofit/>
          </a:bodyPr>
          <a:lstStyle>
            <a:lvl1pPr algn="l">
              <a:defRPr sz="4800" b="1" cap="all" baseline="0"/>
            </a:lvl1pPr>
          </a:lstStyle>
          <a:p>
            <a:r>
              <a:rPr lang="cs-CZ"/>
              <a:t>NÁZEV_PREZENTACE_</a:t>
            </a:r>
          </a:p>
        </p:txBody>
      </p:sp>
      <p:sp>
        <p:nvSpPr>
          <p:cNvPr id="3" name="Podnadpis 2">
            <a:extLst>
              <a:ext uri="{FF2B5EF4-FFF2-40B4-BE49-F238E27FC236}">
                <a16:creationId xmlns:a16="http://schemas.microsoft.com/office/drawing/2014/main" id="{3D0F76BF-7886-4118-97BC-2897E602A3E5}"/>
              </a:ext>
            </a:extLst>
          </p:cNvPr>
          <p:cNvSpPr>
            <a:spLocks noGrp="1"/>
          </p:cNvSpPr>
          <p:nvPr>
            <p:ph type="subTitle" idx="1" hasCustomPrompt="1"/>
          </p:nvPr>
        </p:nvSpPr>
        <p:spPr>
          <a:xfrm>
            <a:off x="464455" y="2203677"/>
            <a:ext cx="4601029" cy="1655762"/>
          </a:xfrm>
        </p:spPr>
        <p:txBody>
          <a:bodyPr/>
          <a:lstStyle>
            <a:lvl1pPr marL="0" indent="0" algn="l">
              <a:buNone/>
              <a:defRPr sz="3600" cap="all" baseline="0">
                <a:latin typeface="+mn-lt"/>
                <a:cs typeface="Azeret Mono" panose="020B0604020202020204" charset="-1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JMÉNO_PŘÍJMENÍ_</a:t>
            </a:r>
          </a:p>
          <a:p>
            <a:r>
              <a:rPr lang="cs-CZ"/>
              <a:t>Podnadpis_</a:t>
            </a:r>
          </a:p>
          <a:p>
            <a:r>
              <a:rPr lang="cs-CZ"/>
              <a:t>	</a:t>
            </a:r>
          </a:p>
        </p:txBody>
      </p:sp>
      <p:sp>
        <p:nvSpPr>
          <p:cNvPr id="5" name="Zástupný symbol pro zápatí 4">
            <a:extLst>
              <a:ext uri="{FF2B5EF4-FFF2-40B4-BE49-F238E27FC236}">
                <a16:creationId xmlns:a16="http://schemas.microsoft.com/office/drawing/2014/main" id="{EFCCFD51-DE96-42AF-8D3A-1EDDDAD6E72F}"/>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83FE31A8-8502-4FFB-986B-436759D4317F}"/>
              </a:ext>
            </a:extLst>
          </p:cNvPr>
          <p:cNvSpPr>
            <a:spLocks noGrp="1"/>
          </p:cNvSpPr>
          <p:nvPr>
            <p:ph type="sldNum" sz="quarter" idx="12"/>
          </p:nvPr>
        </p:nvSpPr>
        <p:spPr/>
        <p:txBody>
          <a:bodyPr/>
          <a:lstStyle>
            <a:lvl1pPr>
              <a:defRPr>
                <a:latin typeface="+mn-lt"/>
              </a:defRPr>
            </a:lvl1pPr>
          </a:lstStyle>
          <a:p>
            <a:r>
              <a:rPr lang="cs-CZ">
                <a:solidFill>
                  <a:schemeClr val="tx1"/>
                </a:solidFill>
                <a:ea typeface="Roboto" panose="02000000000000000000" pitchFamily="2" charset="0"/>
                <a:cs typeface="Azeret Mono" pitchFamily="2" charset="0"/>
              </a:rPr>
              <a:t>TŘETÍ_ETAPA_ZOPDS 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pic>
        <p:nvPicPr>
          <p:cNvPr id="7" name="Obrázek 6">
            <a:extLst>
              <a:ext uri="{FF2B5EF4-FFF2-40B4-BE49-F238E27FC236}">
                <a16:creationId xmlns:a16="http://schemas.microsoft.com/office/drawing/2014/main" id="{2999A050-B5E7-4A54-A916-B2536BE2EC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4455" y="6267996"/>
            <a:ext cx="1077642" cy="481258"/>
          </a:xfrm>
          <a:prstGeom prst="rect">
            <a:avLst/>
          </a:prstGeom>
        </p:spPr>
      </p:pic>
    </p:spTree>
    <p:extLst>
      <p:ext uri="{BB962C8B-B14F-4D97-AF65-F5344CB8AC3E}">
        <p14:creationId xmlns:p14="http://schemas.microsoft.com/office/powerpoint/2010/main" val="2079859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adpis, podnadpis,text,obráz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n-lt"/>
                <a:cs typeface="Azeret Mono Medium" panose="020B0604020202020204" charset="-18"/>
              </a:defRPr>
            </a:lvl1pPr>
          </a:lstStyle>
          <a:p>
            <a:r>
              <a:rPr lang="cs-CZ"/>
              <a:t>NADPIS_</a:t>
            </a:r>
          </a:p>
        </p:txBody>
      </p:sp>
      <p:sp>
        <p:nvSpPr>
          <p:cNvPr id="3" name="Zástupný obsah 2">
            <a:extLst>
              <a:ext uri="{FF2B5EF4-FFF2-40B4-BE49-F238E27FC236}">
                <a16:creationId xmlns:a16="http://schemas.microsoft.com/office/drawing/2014/main" id="{20A15E4F-8BBB-4ED5-97E0-744FDECC7D2D}"/>
              </a:ext>
            </a:extLst>
          </p:cNvPr>
          <p:cNvSpPr>
            <a:spLocks noGrp="1"/>
          </p:cNvSpPr>
          <p:nvPr>
            <p:ph idx="1"/>
          </p:nvPr>
        </p:nvSpPr>
        <p:spPr>
          <a:xfrm>
            <a:off x="468000" y="2278506"/>
            <a:ext cx="5627687" cy="3864119"/>
          </a:xfrm>
        </p:spPr>
        <p:txBody>
          <a:bodyPr/>
          <a:lstStyle>
            <a:lvl1pPr marL="442913" indent="-442913">
              <a:buClr>
                <a:srgbClr val="00B050"/>
              </a:buClr>
              <a:buFont typeface="Wingdings" panose="05000000000000000000" pitchFamily="2" charset="2"/>
              <a:buChar char="§"/>
              <a:defRPr sz="2000"/>
            </a:lvl1pPr>
            <a:lvl2pPr marL="685800" indent="-228600">
              <a:buClr>
                <a:srgbClr val="00B050"/>
              </a:buClr>
              <a:buFont typeface="Wingdings" panose="05000000000000000000" pitchFamily="2" charset="2"/>
              <a:buChar char="§"/>
              <a:defRPr sz="1800"/>
            </a:lvl2pPr>
            <a:lvl3pPr marL="1143000" indent="-228600">
              <a:buClr>
                <a:srgbClr val="00B050"/>
              </a:buClr>
              <a:buFont typeface="Wingdings" panose="05000000000000000000" pitchFamily="2" charset="2"/>
              <a:buChar char="§"/>
              <a:defRPr/>
            </a:lvl3pPr>
            <a:lvl4pPr marL="1600200" indent="-228600">
              <a:buClr>
                <a:srgbClr val="00B050"/>
              </a:buClr>
              <a:buFont typeface="Wingdings" panose="05000000000000000000" pitchFamily="2" charset="2"/>
              <a:buChar char="§"/>
              <a:defRPr/>
            </a:lvl4pPr>
            <a:lvl5pPr marL="2057400" indent="-228600">
              <a:buClr>
                <a:srgbClr val="00B050"/>
              </a:buClr>
              <a:buFont typeface="Wingdings" panose="05000000000000000000" pitchFamily="2" charset="2"/>
              <a:buChar char="§"/>
              <a:defRPr/>
            </a:lvl5pPr>
          </a:lstStyle>
          <a:p>
            <a:pPr lvl="0"/>
            <a:r>
              <a:rPr lang="cs-CZ"/>
              <a:t>Po kliknutí můžete upravovat styly textu v předloze.</a:t>
            </a:r>
          </a:p>
          <a:p>
            <a:pPr lvl="1"/>
            <a:r>
              <a:rPr lang="cs-CZ"/>
              <a:t>Druhá úroveň</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sp>
        <p:nvSpPr>
          <p:cNvPr id="7" name="Zástupný text 6">
            <a:extLst>
              <a:ext uri="{FF2B5EF4-FFF2-40B4-BE49-F238E27FC236}">
                <a16:creationId xmlns:a16="http://schemas.microsoft.com/office/drawing/2014/main" id="{A0EEC828-A5BC-47C6-8377-9CF058C3E072}"/>
              </a:ext>
            </a:extLst>
          </p:cNvPr>
          <p:cNvSpPr>
            <a:spLocks noGrp="1"/>
          </p:cNvSpPr>
          <p:nvPr>
            <p:ph type="body" sz="quarter" idx="14" hasCustomPrompt="1"/>
          </p:nvPr>
        </p:nvSpPr>
        <p:spPr>
          <a:xfrm>
            <a:off x="468313" y="1577976"/>
            <a:ext cx="5627687" cy="700530"/>
          </a:xfrm>
        </p:spPr>
        <p:txBody>
          <a:bodyPr>
            <a:normAutofit/>
          </a:bodyPr>
          <a:lstStyle>
            <a:lvl1pPr marL="0" indent="0">
              <a:buNone/>
              <a:defRPr sz="2000" b="1">
                <a:latin typeface="+mn-lt"/>
                <a:cs typeface="Azeret Mono Medium" panose="020B0604020202020204" charset="-18"/>
              </a:defRPr>
            </a:lvl1pPr>
          </a:lstStyle>
          <a:p>
            <a:pPr lvl="0"/>
            <a:r>
              <a:rPr lang="cs-CZ"/>
              <a:t>PODNADPIS_</a:t>
            </a:r>
          </a:p>
        </p:txBody>
      </p:sp>
      <p:pic>
        <p:nvPicPr>
          <p:cNvPr id="8" name="Obrázek 7">
            <a:extLst>
              <a:ext uri="{FF2B5EF4-FFF2-40B4-BE49-F238E27FC236}">
                <a16:creationId xmlns:a16="http://schemas.microsoft.com/office/drawing/2014/main" id="{19B0B660-6756-40EB-BC0A-CDC8D286C1E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
        <p:nvSpPr>
          <p:cNvPr id="9" name="Zástupný symbol obrázku 8" descr="Hory se souvislou výplní">
            <a:extLst>
              <a:ext uri="{FF2B5EF4-FFF2-40B4-BE49-F238E27FC236}">
                <a16:creationId xmlns:a16="http://schemas.microsoft.com/office/drawing/2014/main" id="{F69794F1-E0E5-4872-B78A-B9D85667F5B0}"/>
              </a:ext>
            </a:extLst>
          </p:cNvPr>
          <p:cNvSpPr>
            <a:spLocks noGrp="1"/>
          </p:cNvSpPr>
          <p:nvPr>
            <p:ph type="pic" sz="quarter" idx="13"/>
          </p:nvPr>
        </p:nvSpPr>
        <p:spPr>
          <a:xfrm>
            <a:off x="6095687" y="1577563"/>
            <a:ext cx="4887913" cy="4565062"/>
          </a:xfrm>
          <a:blipFill dpi="0"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p:spPr>
        <p:txBody>
          <a:bodyPr>
            <a:normAutofit/>
          </a:bodyPr>
          <a:lstStyle>
            <a:lvl1pPr marL="0" indent="0">
              <a:buNone/>
              <a:defRPr>
                <a:noFill/>
              </a:defRPr>
            </a:lvl1pPr>
          </a:lstStyle>
          <a:p>
            <a:r>
              <a:rPr lang="cs-CZ"/>
              <a:t>Kliknutím na ikonu přidáte obrázek.</a:t>
            </a:r>
          </a:p>
        </p:txBody>
      </p:sp>
    </p:spTree>
    <p:extLst>
      <p:ext uri="{BB962C8B-B14F-4D97-AF65-F5344CB8AC3E}">
        <p14:creationId xmlns:p14="http://schemas.microsoft.com/office/powerpoint/2010/main" val="24946425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adpis, podnadpis,2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j-lt"/>
                <a:cs typeface="Azeret Mono Medium" panose="020B0604020202020204" charset="-18"/>
              </a:defRPr>
            </a:lvl1pPr>
          </a:lstStyle>
          <a:p>
            <a:r>
              <a:rPr lang="cs-CZ"/>
              <a:t>NADPIS_</a:t>
            </a:r>
          </a:p>
        </p:txBody>
      </p:sp>
      <p:sp>
        <p:nvSpPr>
          <p:cNvPr id="3" name="Zástupný obsah 2">
            <a:extLst>
              <a:ext uri="{FF2B5EF4-FFF2-40B4-BE49-F238E27FC236}">
                <a16:creationId xmlns:a16="http://schemas.microsoft.com/office/drawing/2014/main" id="{20A15E4F-8BBB-4ED5-97E0-744FDECC7D2D}"/>
              </a:ext>
            </a:extLst>
          </p:cNvPr>
          <p:cNvSpPr>
            <a:spLocks noGrp="1"/>
          </p:cNvSpPr>
          <p:nvPr>
            <p:ph idx="1"/>
          </p:nvPr>
        </p:nvSpPr>
        <p:spPr>
          <a:xfrm>
            <a:off x="468000" y="2818536"/>
            <a:ext cx="5627687" cy="3324089"/>
          </a:xfrm>
        </p:spPr>
        <p:txBody>
          <a:bodyPr/>
          <a:lstStyle>
            <a:lvl1pPr marL="0" indent="0">
              <a:buClr>
                <a:srgbClr val="00B050"/>
              </a:buClr>
              <a:buFont typeface="Wingdings" panose="05000000000000000000" pitchFamily="2" charset="2"/>
              <a:buNone/>
              <a:defRPr sz="2400">
                <a:solidFill>
                  <a:schemeClr val="tx1"/>
                </a:solidFill>
                <a:latin typeface="+mn-lt"/>
              </a:defRPr>
            </a:lvl1pPr>
            <a:lvl2pPr marL="685800" indent="-228600">
              <a:buClr>
                <a:srgbClr val="00B050"/>
              </a:buClr>
              <a:buFont typeface="Wingdings" panose="05000000000000000000" pitchFamily="2" charset="2"/>
              <a:buChar char="§"/>
              <a:defRPr sz="2000"/>
            </a:lvl2pPr>
            <a:lvl3pPr marL="1143000" indent="-228600">
              <a:buClr>
                <a:srgbClr val="00B050"/>
              </a:buClr>
              <a:buFont typeface="Wingdings" panose="05000000000000000000" pitchFamily="2" charset="2"/>
              <a:buChar char="§"/>
              <a:defRPr/>
            </a:lvl3pPr>
            <a:lvl4pPr marL="1600200" indent="-228600">
              <a:buClr>
                <a:srgbClr val="00B050"/>
              </a:buClr>
              <a:buFont typeface="Wingdings" panose="05000000000000000000" pitchFamily="2" charset="2"/>
              <a:buChar char="§"/>
              <a:defRPr/>
            </a:lvl4pPr>
            <a:lvl5pPr marL="2057400" indent="-228600">
              <a:buClr>
                <a:srgbClr val="00B050"/>
              </a:buClr>
              <a:buFont typeface="Wingdings" panose="05000000000000000000" pitchFamily="2" charset="2"/>
              <a:buChar char="§"/>
              <a:defRPr/>
            </a:lvl5pPr>
          </a:lstStyle>
          <a:p>
            <a:pPr lvl="0"/>
            <a:r>
              <a:rPr lang="cs-CZ"/>
              <a:t>Po kliknutí můžete upravovat styly textu v předloze.</a:t>
            </a:r>
          </a:p>
          <a:p>
            <a:pPr lvl="1"/>
            <a:r>
              <a:rPr lang="cs-CZ"/>
              <a:t>Druhá úroveň</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sp>
        <p:nvSpPr>
          <p:cNvPr id="7" name="Zástupný text 6">
            <a:extLst>
              <a:ext uri="{FF2B5EF4-FFF2-40B4-BE49-F238E27FC236}">
                <a16:creationId xmlns:a16="http://schemas.microsoft.com/office/drawing/2014/main" id="{A0EEC828-A5BC-47C6-8377-9CF058C3E072}"/>
              </a:ext>
            </a:extLst>
          </p:cNvPr>
          <p:cNvSpPr>
            <a:spLocks noGrp="1"/>
          </p:cNvSpPr>
          <p:nvPr>
            <p:ph type="body" sz="quarter" idx="14" hasCustomPrompt="1"/>
          </p:nvPr>
        </p:nvSpPr>
        <p:spPr>
          <a:xfrm>
            <a:off x="467999" y="2497949"/>
            <a:ext cx="5627687" cy="320587"/>
          </a:xfrm>
        </p:spPr>
        <p:txBody>
          <a:bodyPr>
            <a:normAutofit/>
          </a:bodyPr>
          <a:lstStyle>
            <a:lvl1pPr marL="0" indent="0">
              <a:buNone/>
              <a:defRPr sz="2000" b="1">
                <a:solidFill>
                  <a:schemeClr val="accent1"/>
                </a:solidFill>
                <a:latin typeface="+mn-lt"/>
                <a:cs typeface="Azeret Mono Medium" panose="020B0604020202020204" charset="-18"/>
              </a:defRPr>
            </a:lvl1pPr>
          </a:lstStyle>
          <a:p>
            <a:pPr lvl="0"/>
            <a:r>
              <a:rPr lang="cs-CZ"/>
              <a:t>PODNADPIS_</a:t>
            </a:r>
          </a:p>
        </p:txBody>
      </p:sp>
      <p:sp>
        <p:nvSpPr>
          <p:cNvPr id="8" name="Zástupný obsah 2">
            <a:extLst>
              <a:ext uri="{FF2B5EF4-FFF2-40B4-BE49-F238E27FC236}">
                <a16:creationId xmlns:a16="http://schemas.microsoft.com/office/drawing/2014/main" id="{0AE3A613-5913-4112-B48F-5AC0EE85AB7A}"/>
              </a:ext>
            </a:extLst>
          </p:cNvPr>
          <p:cNvSpPr>
            <a:spLocks noGrp="1"/>
          </p:cNvSpPr>
          <p:nvPr>
            <p:ph idx="15"/>
          </p:nvPr>
        </p:nvSpPr>
        <p:spPr>
          <a:xfrm>
            <a:off x="6095687" y="2871736"/>
            <a:ext cx="5627687" cy="3270890"/>
          </a:xfrm>
        </p:spPr>
        <p:txBody>
          <a:bodyPr/>
          <a:lstStyle>
            <a:lvl1pPr marL="0" indent="0">
              <a:buClr>
                <a:srgbClr val="00B050"/>
              </a:buClr>
              <a:buFont typeface="Wingdings" panose="05000000000000000000" pitchFamily="2" charset="2"/>
              <a:buNone/>
              <a:defRPr sz="2400">
                <a:solidFill>
                  <a:schemeClr val="tx1"/>
                </a:solidFill>
              </a:defRPr>
            </a:lvl1pPr>
            <a:lvl2pPr marL="685800" indent="-228600">
              <a:buClr>
                <a:srgbClr val="00B050"/>
              </a:buClr>
              <a:buFont typeface="Wingdings" panose="05000000000000000000" pitchFamily="2" charset="2"/>
              <a:buChar char="§"/>
              <a:defRPr sz="2000"/>
            </a:lvl2pPr>
            <a:lvl3pPr marL="1143000" indent="-228600">
              <a:buClr>
                <a:srgbClr val="00B050"/>
              </a:buClr>
              <a:buFont typeface="Wingdings" panose="05000000000000000000" pitchFamily="2" charset="2"/>
              <a:buChar char="§"/>
              <a:defRPr/>
            </a:lvl3pPr>
            <a:lvl4pPr marL="1600200" indent="-228600">
              <a:buClr>
                <a:srgbClr val="00B050"/>
              </a:buClr>
              <a:buFont typeface="Wingdings" panose="05000000000000000000" pitchFamily="2" charset="2"/>
              <a:buChar char="§"/>
              <a:defRPr/>
            </a:lvl4pPr>
            <a:lvl5pPr marL="2057400" indent="-228600">
              <a:buClr>
                <a:srgbClr val="00B050"/>
              </a:buClr>
              <a:buFont typeface="Wingdings" panose="05000000000000000000" pitchFamily="2" charset="2"/>
              <a:buChar char="§"/>
              <a:defRPr/>
            </a:lvl5pPr>
          </a:lstStyle>
          <a:p>
            <a:pPr lvl="0"/>
            <a:r>
              <a:rPr lang="cs-CZ"/>
              <a:t>Po kliknutí můžete upravovat styly textu v předloze.</a:t>
            </a:r>
          </a:p>
          <a:p>
            <a:pPr lvl="1"/>
            <a:r>
              <a:rPr lang="cs-CZ"/>
              <a:t>Druhá úroveň</a:t>
            </a:r>
          </a:p>
        </p:txBody>
      </p:sp>
      <p:sp>
        <p:nvSpPr>
          <p:cNvPr id="9" name="Zástupný text 6">
            <a:extLst>
              <a:ext uri="{FF2B5EF4-FFF2-40B4-BE49-F238E27FC236}">
                <a16:creationId xmlns:a16="http://schemas.microsoft.com/office/drawing/2014/main" id="{46721CC0-9209-4445-9A06-105693131321}"/>
              </a:ext>
            </a:extLst>
          </p:cNvPr>
          <p:cNvSpPr>
            <a:spLocks noGrp="1"/>
          </p:cNvSpPr>
          <p:nvPr>
            <p:ph type="body" sz="quarter" idx="16" hasCustomPrompt="1"/>
          </p:nvPr>
        </p:nvSpPr>
        <p:spPr>
          <a:xfrm>
            <a:off x="6095686" y="2498957"/>
            <a:ext cx="5627687" cy="320174"/>
          </a:xfrm>
        </p:spPr>
        <p:txBody>
          <a:bodyPr>
            <a:normAutofit/>
          </a:bodyPr>
          <a:lstStyle>
            <a:lvl1pPr marL="0" indent="0">
              <a:buNone/>
              <a:defRPr sz="2000" b="1">
                <a:solidFill>
                  <a:schemeClr val="accent1"/>
                </a:solidFill>
                <a:latin typeface="+mn-lt"/>
                <a:cs typeface="Azeret Mono Medium" panose="020B0604020202020204" charset="-18"/>
              </a:defRPr>
            </a:lvl1pPr>
          </a:lstStyle>
          <a:p>
            <a:pPr lvl="0"/>
            <a:r>
              <a:rPr lang="cs-CZ"/>
              <a:t>PODNADPIS_</a:t>
            </a:r>
          </a:p>
        </p:txBody>
      </p:sp>
      <p:sp>
        <p:nvSpPr>
          <p:cNvPr id="10" name="Zástupný text 9">
            <a:extLst>
              <a:ext uri="{FF2B5EF4-FFF2-40B4-BE49-F238E27FC236}">
                <a16:creationId xmlns:a16="http://schemas.microsoft.com/office/drawing/2014/main" id="{C787AC1F-9BC4-4A48-BAA7-D5CCE0893196}"/>
              </a:ext>
            </a:extLst>
          </p:cNvPr>
          <p:cNvSpPr>
            <a:spLocks noGrp="1"/>
          </p:cNvSpPr>
          <p:nvPr>
            <p:ph type="body" sz="quarter" idx="17"/>
          </p:nvPr>
        </p:nvSpPr>
        <p:spPr>
          <a:xfrm>
            <a:off x="468313" y="1577975"/>
            <a:ext cx="10515600" cy="866775"/>
          </a:xfrm>
        </p:spPr>
        <p:txBody>
          <a:bodyPr>
            <a:normAutofit/>
          </a:bodyPr>
          <a:lstStyle>
            <a:lvl1pPr marL="0" indent="0">
              <a:buNone/>
              <a:defRPr sz="1800">
                <a:solidFill>
                  <a:schemeClr val="tx1"/>
                </a:solidFill>
              </a:defRPr>
            </a:lvl1pPr>
          </a:lstStyle>
          <a:p>
            <a:pPr lvl="0"/>
            <a:r>
              <a:rPr lang="cs-CZ"/>
              <a:t>Po kliknutí můžete upravovat styly textu v předloze.</a:t>
            </a:r>
          </a:p>
        </p:txBody>
      </p:sp>
      <p:pic>
        <p:nvPicPr>
          <p:cNvPr id="12" name="Obrázek 11">
            <a:extLst>
              <a:ext uri="{FF2B5EF4-FFF2-40B4-BE49-F238E27FC236}">
                <a16:creationId xmlns:a16="http://schemas.microsoft.com/office/drawing/2014/main" id="{9E873619-F85E-4E3A-B088-72DD3329484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Tree>
    <p:extLst>
      <p:ext uri="{BB962C8B-B14F-4D97-AF65-F5344CB8AC3E}">
        <p14:creationId xmlns:p14="http://schemas.microsoft.com/office/powerpoint/2010/main" val="57167685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adpis, podnadpis,3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j-lt"/>
                <a:cs typeface="Azeret Mono Medium" panose="020B0604020202020204" charset="-18"/>
              </a:defRPr>
            </a:lvl1pPr>
          </a:lstStyle>
          <a:p>
            <a:r>
              <a:rPr lang="cs-CZ"/>
              <a:t>NADPIS_</a:t>
            </a:r>
          </a:p>
        </p:txBody>
      </p:sp>
      <p:sp>
        <p:nvSpPr>
          <p:cNvPr id="3" name="Zástupný obsah 2">
            <a:extLst>
              <a:ext uri="{FF2B5EF4-FFF2-40B4-BE49-F238E27FC236}">
                <a16:creationId xmlns:a16="http://schemas.microsoft.com/office/drawing/2014/main" id="{20A15E4F-8BBB-4ED5-97E0-744FDECC7D2D}"/>
              </a:ext>
            </a:extLst>
          </p:cNvPr>
          <p:cNvSpPr>
            <a:spLocks noGrp="1"/>
          </p:cNvSpPr>
          <p:nvPr>
            <p:ph idx="1"/>
          </p:nvPr>
        </p:nvSpPr>
        <p:spPr>
          <a:xfrm>
            <a:off x="468000" y="2818537"/>
            <a:ext cx="3452837" cy="3069646"/>
          </a:xfrm>
        </p:spPr>
        <p:txBody>
          <a:bodyPr/>
          <a:lstStyle>
            <a:lvl1pPr marL="0" indent="0">
              <a:buClr>
                <a:srgbClr val="00B050"/>
              </a:buClr>
              <a:buFont typeface="Wingdings" panose="05000000000000000000" pitchFamily="2" charset="2"/>
              <a:buNone/>
              <a:defRPr sz="2400">
                <a:solidFill>
                  <a:schemeClr val="tx1"/>
                </a:solidFill>
              </a:defRPr>
            </a:lvl1pPr>
            <a:lvl2pPr marL="685800" indent="-228600">
              <a:buClr>
                <a:srgbClr val="00B050"/>
              </a:buClr>
              <a:buFont typeface="Wingdings" panose="05000000000000000000" pitchFamily="2" charset="2"/>
              <a:buChar char="§"/>
              <a:defRPr sz="2000"/>
            </a:lvl2pPr>
            <a:lvl3pPr marL="1143000" indent="-228600">
              <a:buClr>
                <a:srgbClr val="00B050"/>
              </a:buClr>
              <a:buFont typeface="Wingdings" panose="05000000000000000000" pitchFamily="2" charset="2"/>
              <a:buChar char="§"/>
              <a:defRPr/>
            </a:lvl3pPr>
            <a:lvl4pPr marL="1600200" indent="-228600">
              <a:buClr>
                <a:srgbClr val="00B050"/>
              </a:buClr>
              <a:buFont typeface="Wingdings" panose="05000000000000000000" pitchFamily="2" charset="2"/>
              <a:buChar char="§"/>
              <a:defRPr/>
            </a:lvl4pPr>
            <a:lvl5pPr marL="2057400" indent="-228600">
              <a:buClr>
                <a:srgbClr val="00B050"/>
              </a:buClr>
              <a:buFont typeface="Wingdings" panose="05000000000000000000" pitchFamily="2" charset="2"/>
              <a:buChar char="§"/>
              <a:defRPr/>
            </a:lvl5pPr>
          </a:lstStyle>
          <a:p>
            <a:pPr lvl="0"/>
            <a:r>
              <a:rPr lang="cs-CZ"/>
              <a:t>Po kliknutí můžete upravovat styly textu v předloze.</a:t>
            </a:r>
          </a:p>
          <a:p>
            <a:pPr lvl="1"/>
            <a:r>
              <a:rPr lang="cs-CZ"/>
              <a:t>Druhá úroveň</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sp>
        <p:nvSpPr>
          <p:cNvPr id="7" name="Zástupný text 6">
            <a:extLst>
              <a:ext uri="{FF2B5EF4-FFF2-40B4-BE49-F238E27FC236}">
                <a16:creationId xmlns:a16="http://schemas.microsoft.com/office/drawing/2014/main" id="{A0EEC828-A5BC-47C6-8377-9CF058C3E072}"/>
              </a:ext>
            </a:extLst>
          </p:cNvPr>
          <p:cNvSpPr>
            <a:spLocks noGrp="1"/>
          </p:cNvSpPr>
          <p:nvPr>
            <p:ph type="body" sz="quarter" idx="14" hasCustomPrompt="1"/>
          </p:nvPr>
        </p:nvSpPr>
        <p:spPr>
          <a:xfrm>
            <a:off x="467685" y="2497950"/>
            <a:ext cx="3453152" cy="320174"/>
          </a:xfrm>
        </p:spPr>
        <p:txBody>
          <a:bodyPr>
            <a:normAutofit/>
          </a:bodyPr>
          <a:lstStyle>
            <a:lvl1pPr marL="0" indent="0">
              <a:buNone/>
              <a:defRPr sz="2000" b="1">
                <a:solidFill>
                  <a:schemeClr val="accent1"/>
                </a:solidFill>
                <a:latin typeface="+mn-lt"/>
                <a:cs typeface="Azeret Mono Medium" panose="020B0604020202020204" charset="-18"/>
              </a:defRPr>
            </a:lvl1pPr>
          </a:lstStyle>
          <a:p>
            <a:pPr lvl="0"/>
            <a:r>
              <a:rPr lang="cs-CZ"/>
              <a:t>PODNADPIS_</a:t>
            </a:r>
          </a:p>
        </p:txBody>
      </p:sp>
      <p:sp>
        <p:nvSpPr>
          <p:cNvPr id="10" name="Zástupný text 9">
            <a:extLst>
              <a:ext uri="{FF2B5EF4-FFF2-40B4-BE49-F238E27FC236}">
                <a16:creationId xmlns:a16="http://schemas.microsoft.com/office/drawing/2014/main" id="{C787AC1F-9BC4-4A48-BAA7-D5CCE0893196}"/>
              </a:ext>
            </a:extLst>
          </p:cNvPr>
          <p:cNvSpPr>
            <a:spLocks noGrp="1"/>
          </p:cNvSpPr>
          <p:nvPr>
            <p:ph type="body" sz="quarter" idx="17"/>
          </p:nvPr>
        </p:nvSpPr>
        <p:spPr>
          <a:xfrm>
            <a:off x="468313" y="1577975"/>
            <a:ext cx="10515600" cy="866775"/>
          </a:xfrm>
        </p:spPr>
        <p:txBody>
          <a:bodyPr>
            <a:normAutofit/>
          </a:bodyPr>
          <a:lstStyle>
            <a:lvl1pPr marL="0" indent="0">
              <a:buNone/>
              <a:defRPr sz="1800">
                <a:solidFill>
                  <a:schemeClr val="tx1"/>
                </a:solidFill>
              </a:defRPr>
            </a:lvl1pPr>
          </a:lstStyle>
          <a:p>
            <a:pPr lvl="0"/>
            <a:r>
              <a:rPr lang="cs-CZ"/>
              <a:t>Po kliknutí můžete upravovat styly textu v předloze.</a:t>
            </a:r>
          </a:p>
        </p:txBody>
      </p:sp>
      <p:sp>
        <p:nvSpPr>
          <p:cNvPr id="11" name="Zástupný text 6">
            <a:extLst>
              <a:ext uri="{FF2B5EF4-FFF2-40B4-BE49-F238E27FC236}">
                <a16:creationId xmlns:a16="http://schemas.microsoft.com/office/drawing/2014/main" id="{11902A3C-2BB6-4709-BE3F-605135AB03C6}"/>
              </a:ext>
            </a:extLst>
          </p:cNvPr>
          <p:cNvSpPr>
            <a:spLocks noGrp="1"/>
          </p:cNvSpPr>
          <p:nvPr>
            <p:ph type="body" sz="quarter" idx="18" hasCustomPrompt="1"/>
          </p:nvPr>
        </p:nvSpPr>
        <p:spPr>
          <a:xfrm>
            <a:off x="3920836" y="2497537"/>
            <a:ext cx="3609611" cy="320174"/>
          </a:xfrm>
        </p:spPr>
        <p:txBody>
          <a:bodyPr>
            <a:normAutofit/>
          </a:bodyPr>
          <a:lstStyle>
            <a:lvl1pPr marL="0" indent="0">
              <a:buNone/>
              <a:defRPr sz="2000" b="1">
                <a:solidFill>
                  <a:schemeClr val="accent1"/>
                </a:solidFill>
                <a:latin typeface="+mn-lt"/>
                <a:cs typeface="Azeret Mono Medium" panose="020B0604020202020204" charset="-18"/>
              </a:defRPr>
            </a:lvl1pPr>
          </a:lstStyle>
          <a:p>
            <a:pPr lvl="0"/>
            <a:r>
              <a:rPr lang="cs-CZ"/>
              <a:t>PODNADPIS_</a:t>
            </a:r>
          </a:p>
        </p:txBody>
      </p:sp>
      <p:sp>
        <p:nvSpPr>
          <p:cNvPr id="12" name="Zástupný text 6">
            <a:extLst>
              <a:ext uri="{FF2B5EF4-FFF2-40B4-BE49-F238E27FC236}">
                <a16:creationId xmlns:a16="http://schemas.microsoft.com/office/drawing/2014/main" id="{91EBB3A3-EE8A-4E1B-8141-D2636AC41864}"/>
              </a:ext>
            </a:extLst>
          </p:cNvPr>
          <p:cNvSpPr>
            <a:spLocks noGrp="1"/>
          </p:cNvSpPr>
          <p:nvPr>
            <p:ph type="body" sz="quarter" idx="19" hasCustomPrompt="1"/>
          </p:nvPr>
        </p:nvSpPr>
        <p:spPr>
          <a:xfrm>
            <a:off x="7530448" y="2497537"/>
            <a:ext cx="3453152" cy="320174"/>
          </a:xfrm>
        </p:spPr>
        <p:txBody>
          <a:bodyPr>
            <a:normAutofit/>
          </a:bodyPr>
          <a:lstStyle>
            <a:lvl1pPr marL="0" indent="0">
              <a:buNone/>
              <a:defRPr sz="2000" b="1">
                <a:solidFill>
                  <a:schemeClr val="accent1"/>
                </a:solidFill>
                <a:latin typeface="+mn-lt"/>
                <a:cs typeface="Azeret Mono Medium" panose="020B0604020202020204" charset="-18"/>
              </a:defRPr>
            </a:lvl1pPr>
          </a:lstStyle>
          <a:p>
            <a:pPr lvl="0"/>
            <a:r>
              <a:rPr lang="cs-CZ"/>
              <a:t>PODNADPIS_</a:t>
            </a:r>
          </a:p>
        </p:txBody>
      </p:sp>
      <p:sp>
        <p:nvSpPr>
          <p:cNvPr id="13" name="Zástupný obsah 2">
            <a:extLst>
              <a:ext uri="{FF2B5EF4-FFF2-40B4-BE49-F238E27FC236}">
                <a16:creationId xmlns:a16="http://schemas.microsoft.com/office/drawing/2014/main" id="{543CA53C-0E46-45B8-99EA-4CD3A3327BFF}"/>
              </a:ext>
            </a:extLst>
          </p:cNvPr>
          <p:cNvSpPr>
            <a:spLocks noGrp="1"/>
          </p:cNvSpPr>
          <p:nvPr>
            <p:ph idx="20"/>
          </p:nvPr>
        </p:nvSpPr>
        <p:spPr>
          <a:xfrm>
            <a:off x="7530763" y="2818537"/>
            <a:ext cx="3452837" cy="3069646"/>
          </a:xfrm>
        </p:spPr>
        <p:txBody>
          <a:bodyPr/>
          <a:lstStyle>
            <a:lvl1pPr marL="0" indent="0">
              <a:buClr>
                <a:srgbClr val="00B050"/>
              </a:buClr>
              <a:buFont typeface="Wingdings" panose="05000000000000000000" pitchFamily="2" charset="2"/>
              <a:buNone/>
              <a:defRPr sz="2400">
                <a:solidFill>
                  <a:schemeClr val="tx1"/>
                </a:solidFill>
              </a:defRPr>
            </a:lvl1pPr>
            <a:lvl2pPr marL="685800" indent="-228600">
              <a:buClr>
                <a:srgbClr val="00B050"/>
              </a:buClr>
              <a:buFont typeface="Wingdings" panose="05000000000000000000" pitchFamily="2" charset="2"/>
              <a:buChar char="§"/>
              <a:defRPr sz="2000"/>
            </a:lvl2pPr>
            <a:lvl3pPr marL="1143000" indent="-228600">
              <a:buClr>
                <a:srgbClr val="00B050"/>
              </a:buClr>
              <a:buFont typeface="Wingdings" panose="05000000000000000000" pitchFamily="2" charset="2"/>
              <a:buChar char="§"/>
              <a:defRPr/>
            </a:lvl3pPr>
            <a:lvl4pPr marL="1600200" indent="-228600">
              <a:buClr>
                <a:srgbClr val="00B050"/>
              </a:buClr>
              <a:buFont typeface="Wingdings" panose="05000000000000000000" pitchFamily="2" charset="2"/>
              <a:buChar char="§"/>
              <a:defRPr/>
            </a:lvl4pPr>
            <a:lvl5pPr marL="2057400" indent="-228600">
              <a:buClr>
                <a:srgbClr val="00B050"/>
              </a:buClr>
              <a:buFont typeface="Wingdings" panose="05000000000000000000" pitchFamily="2" charset="2"/>
              <a:buChar char="§"/>
              <a:defRPr/>
            </a:lvl5pPr>
          </a:lstStyle>
          <a:p>
            <a:pPr lvl="0"/>
            <a:r>
              <a:rPr lang="cs-CZ"/>
              <a:t>Po kliknutí můžete upravovat styly textu v předloze.</a:t>
            </a:r>
          </a:p>
          <a:p>
            <a:pPr lvl="1"/>
            <a:r>
              <a:rPr lang="cs-CZ"/>
              <a:t>Druhá úroveň</a:t>
            </a:r>
          </a:p>
        </p:txBody>
      </p:sp>
      <p:sp>
        <p:nvSpPr>
          <p:cNvPr id="14" name="Zástupný obsah 2">
            <a:extLst>
              <a:ext uri="{FF2B5EF4-FFF2-40B4-BE49-F238E27FC236}">
                <a16:creationId xmlns:a16="http://schemas.microsoft.com/office/drawing/2014/main" id="{53006F18-00BE-4F5F-9762-C90B45AA320E}"/>
              </a:ext>
            </a:extLst>
          </p:cNvPr>
          <p:cNvSpPr>
            <a:spLocks noGrp="1"/>
          </p:cNvSpPr>
          <p:nvPr>
            <p:ph idx="21"/>
          </p:nvPr>
        </p:nvSpPr>
        <p:spPr>
          <a:xfrm>
            <a:off x="3920835" y="2818537"/>
            <a:ext cx="3609611" cy="3069646"/>
          </a:xfrm>
        </p:spPr>
        <p:txBody>
          <a:bodyPr/>
          <a:lstStyle>
            <a:lvl1pPr marL="0" indent="0">
              <a:buClr>
                <a:srgbClr val="00B050"/>
              </a:buClr>
              <a:buFont typeface="Wingdings" panose="05000000000000000000" pitchFamily="2" charset="2"/>
              <a:buNone/>
              <a:defRPr sz="2400">
                <a:solidFill>
                  <a:schemeClr val="tx1"/>
                </a:solidFill>
              </a:defRPr>
            </a:lvl1pPr>
            <a:lvl2pPr marL="685800" indent="-228600">
              <a:buClr>
                <a:srgbClr val="00B050"/>
              </a:buClr>
              <a:buFont typeface="Wingdings" panose="05000000000000000000" pitchFamily="2" charset="2"/>
              <a:buChar char="§"/>
              <a:defRPr sz="2000"/>
            </a:lvl2pPr>
            <a:lvl3pPr marL="1143000" indent="-228600">
              <a:buClr>
                <a:srgbClr val="00B050"/>
              </a:buClr>
              <a:buFont typeface="Wingdings" panose="05000000000000000000" pitchFamily="2" charset="2"/>
              <a:buChar char="§"/>
              <a:defRPr/>
            </a:lvl3pPr>
            <a:lvl4pPr marL="1600200" indent="-228600">
              <a:buClr>
                <a:srgbClr val="00B050"/>
              </a:buClr>
              <a:buFont typeface="Wingdings" panose="05000000000000000000" pitchFamily="2" charset="2"/>
              <a:buChar char="§"/>
              <a:defRPr/>
            </a:lvl4pPr>
            <a:lvl5pPr marL="2057400" indent="-228600">
              <a:buClr>
                <a:srgbClr val="00B050"/>
              </a:buClr>
              <a:buFont typeface="Wingdings" panose="05000000000000000000" pitchFamily="2" charset="2"/>
              <a:buChar char="§"/>
              <a:defRPr/>
            </a:lvl5pPr>
          </a:lstStyle>
          <a:p>
            <a:pPr lvl="0"/>
            <a:r>
              <a:rPr lang="cs-CZ"/>
              <a:t>Po kliknutí můžete upravovat styly textu v předloze.</a:t>
            </a:r>
          </a:p>
          <a:p>
            <a:pPr lvl="1"/>
            <a:r>
              <a:rPr lang="cs-CZ"/>
              <a:t>Druhá úroveň</a:t>
            </a:r>
          </a:p>
        </p:txBody>
      </p:sp>
      <p:pic>
        <p:nvPicPr>
          <p:cNvPr id="15" name="Obrázek 14">
            <a:extLst>
              <a:ext uri="{FF2B5EF4-FFF2-40B4-BE49-F238E27FC236}">
                <a16:creationId xmlns:a16="http://schemas.microsoft.com/office/drawing/2014/main" id="{5DBD3FAE-3C3A-43D4-A1A6-48D03273A32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Tree>
    <p:extLst>
      <p:ext uri="{BB962C8B-B14F-4D97-AF65-F5344CB8AC3E}">
        <p14:creationId xmlns:p14="http://schemas.microsoft.com/office/powerpoint/2010/main" val="401571884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adpis, podnadpis,3 obsahy v poli">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j-lt"/>
                <a:cs typeface="Azeret Mono Medium" panose="020B0604020202020204" charset="-18"/>
              </a:defRPr>
            </a:lvl1pPr>
          </a:lstStyle>
          <a:p>
            <a:r>
              <a:rPr lang="cs-CZ"/>
              <a:t>NADPIS_</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sp>
        <p:nvSpPr>
          <p:cNvPr id="10" name="Zástupný text 9">
            <a:extLst>
              <a:ext uri="{FF2B5EF4-FFF2-40B4-BE49-F238E27FC236}">
                <a16:creationId xmlns:a16="http://schemas.microsoft.com/office/drawing/2014/main" id="{C787AC1F-9BC4-4A48-BAA7-D5CCE0893196}"/>
              </a:ext>
            </a:extLst>
          </p:cNvPr>
          <p:cNvSpPr>
            <a:spLocks noGrp="1"/>
          </p:cNvSpPr>
          <p:nvPr>
            <p:ph type="body" sz="quarter" idx="17"/>
          </p:nvPr>
        </p:nvSpPr>
        <p:spPr>
          <a:xfrm>
            <a:off x="468313" y="1577975"/>
            <a:ext cx="10515600" cy="866775"/>
          </a:xfrm>
        </p:spPr>
        <p:txBody>
          <a:bodyPr>
            <a:normAutofit/>
          </a:bodyPr>
          <a:lstStyle>
            <a:lvl1pPr marL="0" indent="0">
              <a:buNone/>
              <a:defRPr sz="1800">
                <a:solidFill>
                  <a:schemeClr val="tx1"/>
                </a:solidFill>
              </a:defRPr>
            </a:lvl1pPr>
          </a:lstStyle>
          <a:p>
            <a:pPr lvl="0"/>
            <a:r>
              <a:rPr lang="cs-CZ"/>
              <a:t>Po kliknutí můžete upravovat styly textu v předloze.</a:t>
            </a:r>
          </a:p>
        </p:txBody>
      </p:sp>
      <p:sp>
        <p:nvSpPr>
          <p:cNvPr id="17" name="Zástupný symbol obrázku 16">
            <a:extLst>
              <a:ext uri="{FF2B5EF4-FFF2-40B4-BE49-F238E27FC236}">
                <a16:creationId xmlns:a16="http://schemas.microsoft.com/office/drawing/2014/main" id="{3289374E-2E06-4E73-82ED-DD6A4691777C}"/>
              </a:ext>
            </a:extLst>
          </p:cNvPr>
          <p:cNvSpPr>
            <a:spLocks noGrp="1"/>
          </p:cNvSpPr>
          <p:nvPr>
            <p:ph type="pic" sz="quarter" idx="20"/>
          </p:nvPr>
        </p:nvSpPr>
        <p:spPr>
          <a:xfrm>
            <a:off x="467854" y="2493378"/>
            <a:ext cx="3452812" cy="3592629"/>
          </a:xfrm>
          <a:solidFill>
            <a:schemeClr val="accent1"/>
          </a:solidFill>
        </p:spPr>
        <p:txBody>
          <a:bodyPr/>
          <a:lstStyle>
            <a:lvl1pPr>
              <a:defRPr>
                <a:noFill/>
              </a:defRPr>
            </a:lvl1pPr>
          </a:lstStyle>
          <a:p>
            <a:r>
              <a:rPr lang="cs-CZ"/>
              <a:t>Kliknutím na ikonu přidáte obrázek.</a:t>
            </a:r>
          </a:p>
        </p:txBody>
      </p:sp>
      <p:sp>
        <p:nvSpPr>
          <p:cNvPr id="7" name="Zástupný text 6">
            <a:extLst>
              <a:ext uri="{FF2B5EF4-FFF2-40B4-BE49-F238E27FC236}">
                <a16:creationId xmlns:a16="http://schemas.microsoft.com/office/drawing/2014/main" id="{A0EEC828-A5BC-47C6-8377-9CF058C3E072}"/>
              </a:ext>
            </a:extLst>
          </p:cNvPr>
          <p:cNvSpPr>
            <a:spLocks noGrp="1"/>
          </p:cNvSpPr>
          <p:nvPr>
            <p:ph type="body" sz="quarter" idx="14" hasCustomPrompt="1"/>
          </p:nvPr>
        </p:nvSpPr>
        <p:spPr>
          <a:xfrm>
            <a:off x="614596" y="2493378"/>
            <a:ext cx="3306239" cy="342206"/>
          </a:xfrm>
        </p:spPr>
        <p:txBody>
          <a:bodyPr>
            <a:normAutofit/>
          </a:bodyPr>
          <a:lstStyle>
            <a:lvl1pPr marL="0" indent="0">
              <a:buNone/>
              <a:defRPr sz="2000" b="1">
                <a:solidFill>
                  <a:schemeClr val="bg1"/>
                </a:solidFill>
                <a:latin typeface="+mn-lt"/>
                <a:cs typeface="Azeret Mono Medium" panose="020B0604020202020204" charset="-18"/>
              </a:defRPr>
            </a:lvl1pPr>
          </a:lstStyle>
          <a:p>
            <a:pPr lvl="0"/>
            <a:r>
              <a:rPr lang="cs-CZ"/>
              <a:t>PODNADPIS_</a:t>
            </a:r>
          </a:p>
        </p:txBody>
      </p:sp>
      <p:sp>
        <p:nvSpPr>
          <p:cNvPr id="18" name="Zástupný symbol obrázku 16">
            <a:extLst>
              <a:ext uri="{FF2B5EF4-FFF2-40B4-BE49-F238E27FC236}">
                <a16:creationId xmlns:a16="http://schemas.microsoft.com/office/drawing/2014/main" id="{80517622-3139-4325-9413-B58FE1F3214A}"/>
              </a:ext>
            </a:extLst>
          </p:cNvPr>
          <p:cNvSpPr>
            <a:spLocks noGrp="1"/>
          </p:cNvSpPr>
          <p:nvPr>
            <p:ph type="pic" sz="quarter" idx="21"/>
          </p:nvPr>
        </p:nvSpPr>
        <p:spPr>
          <a:xfrm>
            <a:off x="3999394" y="2493378"/>
            <a:ext cx="3452812" cy="3592629"/>
          </a:xfrm>
          <a:solidFill>
            <a:schemeClr val="accent1"/>
          </a:solidFill>
        </p:spPr>
        <p:txBody>
          <a:bodyPr/>
          <a:lstStyle>
            <a:lvl1pPr>
              <a:defRPr>
                <a:noFill/>
              </a:defRPr>
            </a:lvl1pPr>
          </a:lstStyle>
          <a:p>
            <a:r>
              <a:rPr lang="cs-CZ"/>
              <a:t>Kliknutím na ikonu přidáte obrázek.</a:t>
            </a:r>
          </a:p>
        </p:txBody>
      </p:sp>
      <p:sp>
        <p:nvSpPr>
          <p:cNvPr id="19" name="Zástupný symbol obrázku 16">
            <a:extLst>
              <a:ext uri="{FF2B5EF4-FFF2-40B4-BE49-F238E27FC236}">
                <a16:creationId xmlns:a16="http://schemas.microsoft.com/office/drawing/2014/main" id="{8D60E829-274A-4DD0-9DC4-3608825C301E}"/>
              </a:ext>
            </a:extLst>
          </p:cNvPr>
          <p:cNvSpPr>
            <a:spLocks noGrp="1"/>
          </p:cNvSpPr>
          <p:nvPr>
            <p:ph type="pic" sz="quarter" idx="22"/>
          </p:nvPr>
        </p:nvSpPr>
        <p:spPr>
          <a:xfrm>
            <a:off x="7530788" y="2493378"/>
            <a:ext cx="3452812" cy="3592629"/>
          </a:xfrm>
          <a:solidFill>
            <a:schemeClr val="accent1"/>
          </a:solidFill>
        </p:spPr>
        <p:txBody>
          <a:bodyPr/>
          <a:lstStyle>
            <a:lvl1pPr>
              <a:defRPr>
                <a:noFill/>
              </a:defRPr>
            </a:lvl1pPr>
          </a:lstStyle>
          <a:p>
            <a:r>
              <a:rPr lang="cs-CZ"/>
              <a:t>Kliknutím na ikonu přidáte obrázek.</a:t>
            </a:r>
          </a:p>
        </p:txBody>
      </p:sp>
      <p:sp>
        <p:nvSpPr>
          <p:cNvPr id="22" name="Zástupný text 6">
            <a:extLst>
              <a:ext uri="{FF2B5EF4-FFF2-40B4-BE49-F238E27FC236}">
                <a16:creationId xmlns:a16="http://schemas.microsoft.com/office/drawing/2014/main" id="{1F4C6AFB-9C58-4591-8C83-D11CA6B35D58}"/>
              </a:ext>
            </a:extLst>
          </p:cNvPr>
          <p:cNvSpPr>
            <a:spLocks noGrp="1"/>
          </p:cNvSpPr>
          <p:nvPr>
            <p:ph type="body" sz="quarter" idx="24" hasCustomPrompt="1"/>
          </p:nvPr>
        </p:nvSpPr>
        <p:spPr>
          <a:xfrm>
            <a:off x="7609030" y="2515410"/>
            <a:ext cx="3453152" cy="320174"/>
          </a:xfrm>
        </p:spPr>
        <p:txBody>
          <a:bodyPr>
            <a:normAutofit/>
          </a:bodyPr>
          <a:lstStyle>
            <a:lvl1pPr marL="0" indent="0">
              <a:buNone/>
              <a:defRPr sz="2000" b="1">
                <a:solidFill>
                  <a:schemeClr val="bg1"/>
                </a:solidFill>
                <a:latin typeface="+mn-lt"/>
                <a:cs typeface="Azeret Mono Medium" panose="020B0604020202020204" charset="-18"/>
              </a:defRPr>
            </a:lvl1pPr>
          </a:lstStyle>
          <a:p>
            <a:pPr lvl="0"/>
            <a:r>
              <a:rPr lang="cs-CZ"/>
              <a:t>PODNADPIS_</a:t>
            </a:r>
          </a:p>
        </p:txBody>
      </p:sp>
      <p:sp>
        <p:nvSpPr>
          <p:cNvPr id="24" name="Zástupný text 6">
            <a:extLst>
              <a:ext uri="{FF2B5EF4-FFF2-40B4-BE49-F238E27FC236}">
                <a16:creationId xmlns:a16="http://schemas.microsoft.com/office/drawing/2014/main" id="{E3D48FE0-B1E0-4746-88CD-23136A088B53}"/>
              </a:ext>
            </a:extLst>
          </p:cNvPr>
          <p:cNvSpPr>
            <a:spLocks noGrp="1"/>
          </p:cNvSpPr>
          <p:nvPr>
            <p:ph type="body" sz="quarter" idx="25" hasCustomPrompt="1"/>
          </p:nvPr>
        </p:nvSpPr>
        <p:spPr>
          <a:xfrm>
            <a:off x="4145712" y="2515410"/>
            <a:ext cx="3306239" cy="342206"/>
          </a:xfrm>
        </p:spPr>
        <p:txBody>
          <a:bodyPr>
            <a:normAutofit/>
          </a:bodyPr>
          <a:lstStyle>
            <a:lvl1pPr marL="0" indent="0">
              <a:buNone/>
              <a:defRPr sz="2000" b="1">
                <a:solidFill>
                  <a:schemeClr val="bg1"/>
                </a:solidFill>
                <a:latin typeface="+mn-lt"/>
                <a:cs typeface="Azeret Mono Medium" panose="020B0604020202020204" charset="-18"/>
              </a:defRPr>
            </a:lvl1pPr>
          </a:lstStyle>
          <a:p>
            <a:pPr lvl="0"/>
            <a:r>
              <a:rPr lang="cs-CZ"/>
              <a:t>PODNADPIS_</a:t>
            </a:r>
          </a:p>
        </p:txBody>
      </p:sp>
      <p:sp>
        <p:nvSpPr>
          <p:cNvPr id="26" name="Zástupný text 25">
            <a:extLst>
              <a:ext uri="{FF2B5EF4-FFF2-40B4-BE49-F238E27FC236}">
                <a16:creationId xmlns:a16="http://schemas.microsoft.com/office/drawing/2014/main" id="{BC1A4C0A-3E36-4603-A1DB-DD3249EE22E1}"/>
              </a:ext>
            </a:extLst>
          </p:cNvPr>
          <p:cNvSpPr>
            <a:spLocks noGrp="1"/>
          </p:cNvSpPr>
          <p:nvPr>
            <p:ph type="body" sz="quarter" idx="26"/>
          </p:nvPr>
        </p:nvSpPr>
        <p:spPr>
          <a:xfrm>
            <a:off x="614595" y="2971799"/>
            <a:ext cx="3162925" cy="2994285"/>
          </a:xfrm>
        </p:spPr>
        <p:txBody>
          <a:bodyPr>
            <a:normAutofit/>
          </a:bodyPr>
          <a:lstStyle>
            <a:lvl1pPr marL="0" indent="0">
              <a:buNone/>
              <a:defRPr sz="1800"/>
            </a:lvl1pPr>
            <a:lvl2pPr marL="457200" indent="0">
              <a:buNone/>
              <a:defRPr/>
            </a:lvl2pPr>
            <a:lvl3pPr marL="914400" indent="0">
              <a:buNone/>
              <a:defRPr/>
            </a:lvl3pPr>
            <a:lvl4pPr marL="1371600" indent="0">
              <a:buNone/>
              <a:defRPr/>
            </a:lvl4pPr>
          </a:lstStyle>
          <a:p>
            <a:pPr lvl="0"/>
            <a:r>
              <a:rPr lang="cs-CZ"/>
              <a:t>Po kliknutí můžete upravovat styly textu v předloze.</a:t>
            </a:r>
          </a:p>
        </p:txBody>
      </p:sp>
      <p:sp>
        <p:nvSpPr>
          <p:cNvPr id="27" name="Zástupný text 25">
            <a:extLst>
              <a:ext uri="{FF2B5EF4-FFF2-40B4-BE49-F238E27FC236}">
                <a16:creationId xmlns:a16="http://schemas.microsoft.com/office/drawing/2014/main" id="{7222D93F-6929-4735-8A68-B4177A6F1706}"/>
              </a:ext>
            </a:extLst>
          </p:cNvPr>
          <p:cNvSpPr>
            <a:spLocks noGrp="1"/>
          </p:cNvSpPr>
          <p:nvPr>
            <p:ph type="body" sz="quarter" idx="27"/>
          </p:nvPr>
        </p:nvSpPr>
        <p:spPr>
          <a:xfrm>
            <a:off x="4144337" y="2971799"/>
            <a:ext cx="3162925" cy="2994285"/>
          </a:xfrm>
        </p:spPr>
        <p:txBody>
          <a:bodyPr>
            <a:normAutofit/>
          </a:bodyPr>
          <a:lstStyle>
            <a:lvl1pPr marL="0" indent="0">
              <a:buNone/>
              <a:defRPr sz="1800"/>
            </a:lvl1pPr>
            <a:lvl2pPr marL="457200" indent="0">
              <a:buNone/>
              <a:defRPr/>
            </a:lvl2pPr>
            <a:lvl3pPr marL="914400" indent="0">
              <a:buNone/>
              <a:defRPr/>
            </a:lvl3pPr>
            <a:lvl4pPr marL="1371600" indent="0">
              <a:buNone/>
              <a:defRPr/>
            </a:lvl4pPr>
          </a:lstStyle>
          <a:p>
            <a:pPr lvl="0"/>
            <a:r>
              <a:rPr lang="cs-CZ"/>
              <a:t>Po kliknutí můžete upravovat styly textu v předloze.</a:t>
            </a:r>
          </a:p>
        </p:txBody>
      </p:sp>
      <p:sp>
        <p:nvSpPr>
          <p:cNvPr id="28" name="Zástupný text 25">
            <a:extLst>
              <a:ext uri="{FF2B5EF4-FFF2-40B4-BE49-F238E27FC236}">
                <a16:creationId xmlns:a16="http://schemas.microsoft.com/office/drawing/2014/main" id="{C6784680-F7C4-4C81-A548-0E96CCA3F434}"/>
              </a:ext>
            </a:extLst>
          </p:cNvPr>
          <p:cNvSpPr>
            <a:spLocks noGrp="1"/>
          </p:cNvSpPr>
          <p:nvPr>
            <p:ph type="body" sz="quarter" idx="28"/>
          </p:nvPr>
        </p:nvSpPr>
        <p:spPr>
          <a:xfrm>
            <a:off x="7609030" y="2971799"/>
            <a:ext cx="3162925" cy="2994285"/>
          </a:xfrm>
        </p:spPr>
        <p:txBody>
          <a:bodyPr>
            <a:normAutofit/>
          </a:bodyPr>
          <a:lstStyle>
            <a:lvl1pPr marL="0" indent="0">
              <a:buNone/>
              <a:defRPr sz="1800"/>
            </a:lvl1pPr>
            <a:lvl2pPr marL="457200" indent="0">
              <a:buNone/>
              <a:defRPr/>
            </a:lvl2pPr>
            <a:lvl3pPr marL="914400" indent="0">
              <a:buNone/>
              <a:defRPr/>
            </a:lvl3pPr>
            <a:lvl4pPr marL="1371600" indent="0">
              <a:buNone/>
              <a:defRPr/>
            </a:lvl4pPr>
          </a:lstStyle>
          <a:p>
            <a:pPr lvl="0"/>
            <a:r>
              <a:rPr lang="cs-CZ"/>
              <a:t>Po kliknutí můžete upravovat styly textu v předloze.</a:t>
            </a:r>
          </a:p>
        </p:txBody>
      </p:sp>
      <p:pic>
        <p:nvPicPr>
          <p:cNvPr id="29" name="Obrázek 28">
            <a:extLst>
              <a:ext uri="{FF2B5EF4-FFF2-40B4-BE49-F238E27FC236}">
                <a16:creationId xmlns:a16="http://schemas.microsoft.com/office/drawing/2014/main" id="{B5A7F66D-85D2-4971-A5C2-6215E8296CE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Tree>
    <p:extLst>
      <p:ext uri="{BB962C8B-B14F-4D97-AF65-F5344CB8AC3E}">
        <p14:creationId xmlns:p14="http://schemas.microsoft.com/office/powerpoint/2010/main" val="377514652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adpis, 3 obsahy v poli, návaznost">
    <p:bg>
      <p:bgPr>
        <a:blipFill dpi="0" rotWithShape="1">
          <a:blip r:embed="rId2">
            <a:lum/>
          </a:blip>
          <a:srcRect/>
          <a:stretch>
            <a:fillRect l="-26000" r="-26000"/>
          </a:stretch>
        </a:blipFill>
        <a:effectLst/>
      </p:bgPr>
    </p:bg>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j-lt"/>
                <a:cs typeface="Azeret Mono Medium" panose="020B0604020202020204" charset="-18"/>
              </a:defRPr>
            </a:lvl1pPr>
          </a:lstStyle>
          <a:p>
            <a:r>
              <a:rPr lang="cs-CZ"/>
              <a:t>NADPIS_</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sp>
        <p:nvSpPr>
          <p:cNvPr id="34" name="Zástupný symbol obrázku 33">
            <a:extLst>
              <a:ext uri="{FF2B5EF4-FFF2-40B4-BE49-F238E27FC236}">
                <a16:creationId xmlns:a16="http://schemas.microsoft.com/office/drawing/2014/main" id="{CA1541C3-9BAC-4894-8167-56B31BC75CFF}"/>
              </a:ext>
            </a:extLst>
          </p:cNvPr>
          <p:cNvSpPr>
            <a:spLocks noGrp="1"/>
          </p:cNvSpPr>
          <p:nvPr>
            <p:ph type="pic" sz="quarter" idx="18"/>
          </p:nvPr>
        </p:nvSpPr>
        <p:spPr>
          <a:xfrm>
            <a:off x="3432109" y="3429000"/>
            <a:ext cx="999709" cy="678662"/>
          </a:xfrm>
          <a:blipFill>
            <a:blip r:embed="rId3">
              <a:extLst>
                <a:ext uri="{96DAC541-7B7A-43D3-8B79-37D633B846F1}">
                  <asvg:svgBlip xmlns:asvg="http://schemas.microsoft.com/office/drawing/2016/SVG/main" r:embed="rId4"/>
                </a:ext>
              </a:extLst>
            </a:blip>
            <a:stretch>
              <a:fillRect t="1" b="100"/>
            </a:stretch>
          </a:blipFill>
        </p:spPr>
        <p:txBody>
          <a:bodyPr/>
          <a:lstStyle>
            <a:lvl1pPr>
              <a:defRPr>
                <a:noFill/>
              </a:defRPr>
            </a:lvl1pPr>
          </a:lstStyle>
          <a:p>
            <a:r>
              <a:rPr lang="cs-CZ"/>
              <a:t>Kliknutím na ikonu přidáte obrázek.</a:t>
            </a:r>
          </a:p>
        </p:txBody>
      </p:sp>
      <p:sp>
        <p:nvSpPr>
          <p:cNvPr id="35" name="Zástupný symbol obrázku 33">
            <a:extLst>
              <a:ext uri="{FF2B5EF4-FFF2-40B4-BE49-F238E27FC236}">
                <a16:creationId xmlns:a16="http://schemas.microsoft.com/office/drawing/2014/main" id="{A339C1EA-AFA7-4F8F-94EB-FC6B00FF5994}"/>
              </a:ext>
            </a:extLst>
          </p:cNvPr>
          <p:cNvSpPr>
            <a:spLocks noGrp="1"/>
          </p:cNvSpPr>
          <p:nvPr>
            <p:ph type="pic" sz="quarter" idx="19"/>
          </p:nvPr>
        </p:nvSpPr>
        <p:spPr>
          <a:xfrm>
            <a:off x="7854920" y="3443633"/>
            <a:ext cx="999709" cy="678662"/>
          </a:xfrm>
          <a:blipFill>
            <a:blip r:embed="rId3">
              <a:extLst>
                <a:ext uri="{96DAC541-7B7A-43D3-8B79-37D633B846F1}">
                  <asvg:svgBlip xmlns:asvg="http://schemas.microsoft.com/office/drawing/2016/SVG/main" r:embed="rId4"/>
                </a:ext>
              </a:extLst>
            </a:blip>
            <a:stretch>
              <a:fillRect t="1" b="100"/>
            </a:stretch>
          </a:blipFill>
        </p:spPr>
        <p:txBody>
          <a:bodyPr/>
          <a:lstStyle>
            <a:lvl1pPr>
              <a:defRPr>
                <a:noFill/>
              </a:defRPr>
            </a:lvl1pPr>
          </a:lstStyle>
          <a:p>
            <a:r>
              <a:rPr lang="cs-CZ"/>
              <a:t>Kliknutím na ikonu přidáte obrázek.</a:t>
            </a:r>
          </a:p>
        </p:txBody>
      </p:sp>
      <p:sp>
        <p:nvSpPr>
          <p:cNvPr id="36" name="Zástupný symbol obrázku 16">
            <a:extLst>
              <a:ext uri="{FF2B5EF4-FFF2-40B4-BE49-F238E27FC236}">
                <a16:creationId xmlns:a16="http://schemas.microsoft.com/office/drawing/2014/main" id="{11B9F10B-A0D0-43AF-B5A2-3E1ACD78BD36}"/>
              </a:ext>
            </a:extLst>
          </p:cNvPr>
          <p:cNvSpPr>
            <a:spLocks noGrp="1"/>
          </p:cNvSpPr>
          <p:nvPr>
            <p:ph type="pic" sz="quarter" idx="20"/>
          </p:nvPr>
        </p:nvSpPr>
        <p:spPr>
          <a:xfrm>
            <a:off x="332776" y="2290825"/>
            <a:ext cx="2979144" cy="2955012"/>
          </a:xfrm>
          <a:solidFill>
            <a:schemeClr val="accent1"/>
          </a:solidFill>
        </p:spPr>
        <p:txBody>
          <a:bodyPr/>
          <a:lstStyle>
            <a:lvl1pPr marL="0" indent="0">
              <a:buNone/>
              <a:defRPr>
                <a:noFill/>
              </a:defRPr>
            </a:lvl1pPr>
          </a:lstStyle>
          <a:p>
            <a:r>
              <a:rPr lang="cs-CZ"/>
              <a:t>Kliknutím na ikonu přidáte obrázek.</a:t>
            </a:r>
          </a:p>
        </p:txBody>
      </p:sp>
      <p:sp>
        <p:nvSpPr>
          <p:cNvPr id="8" name="Zástupný text 7">
            <a:extLst>
              <a:ext uri="{FF2B5EF4-FFF2-40B4-BE49-F238E27FC236}">
                <a16:creationId xmlns:a16="http://schemas.microsoft.com/office/drawing/2014/main" id="{56794A71-9A92-4D9A-B0FF-C75C30299280}"/>
              </a:ext>
            </a:extLst>
          </p:cNvPr>
          <p:cNvSpPr>
            <a:spLocks noGrp="1"/>
          </p:cNvSpPr>
          <p:nvPr>
            <p:ph type="body" sz="quarter" idx="13" hasCustomPrompt="1"/>
          </p:nvPr>
        </p:nvSpPr>
        <p:spPr>
          <a:xfrm>
            <a:off x="468312" y="3118201"/>
            <a:ext cx="2482850" cy="2008188"/>
          </a:xfrm>
        </p:spPr>
        <p:txBody>
          <a:bodyPr>
            <a:normAutofit/>
          </a:bodyPr>
          <a:lstStyle>
            <a:lvl1pPr marL="0" indent="0">
              <a:buNone/>
              <a:defRPr sz="1800">
                <a:solidFill>
                  <a:schemeClr val="bg1"/>
                </a:solidFill>
              </a:defRPr>
            </a:lvl1pPr>
          </a:lstStyle>
          <a:p>
            <a:pPr lvl="0"/>
            <a:r>
              <a:rPr lang="cs-CZ"/>
              <a:t>Po kliknutí můžete upravovat styly textu v předloze.;</a:t>
            </a:r>
          </a:p>
        </p:txBody>
      </p:sp>
      <p:sp>
        <p:nvSpPr>
          <p:cNvPr id="23" name="Zástupný text 7">
            <a:extLst>
              <a:ext uri="{FF2B5EF4-FFF2-40B4-BE49-F238E27FC236}">
                <a16:creationId xmlns:a16="http://schemas.microsoft.com/office/drawing/2014/main" id="{F66DBAF7-482A-42E2-B944-5B60764096FB}"/>
              </a:ext>
            </a:extLst>
          </p:cNvPr>
          <p:cNvSpPr>
            <a:spLocks noGrp="1"/>
          </p:cNvSpPr>
          <p:nvPr>
            <p:ph type="body" sz="quarter" idx="14"/>
          </p:nvPr>
        </p:nvSpPr>
        <p:spPr>
          <a:xfrm>
            <a:off x="4847355" y="2968854"/>
            <a:ext cx="2482850" cy="2008188"/>
          </a:xfrm>
        </p:spPr>
        <p:txBody>
          <a:bodyPr>
            <a:normAutofit/>
          </a:bodyPr>
          <a:lstStyle>
            <a:lvl1pPr marL="0" indent="0">
              <a:buNone/>
              <a:defRPr sz="1800"/>
            </a:lvl1pPr>
          </a:lstStyle>
          <a:p>
            <a:pPr lvl="0"/>
            <a:r>
              <a:rPr lang="cs-CZ"/>
              <a:t>Po kliknutí můžete upravovat styly textu v předloze.</a:t>
            </a:r>
          </a:p>
        </p:txBody>
      </p:sp>
      <p:sp>
        <p:nvSpPr>
          <p:cNvPr id="24" name="Zástupný text 7">
            <a:extLst>
              <a:ext uri="{FF2B5EF4-FFF2-40B4-BE49-F238E27FC236}">
                <a16:creationId xmlns:a16="http://schemas.microsoft.com/office/drawing/2014/main" id="{8394D28F-2D8D-4A21-B199-0B463DF5E180}"/>
              </a:ext>
            </a:extLst>
          </p:cNvPr>
          <p:cNvSpPr>
            <a:spLocks noGrp="1"/>
          </p:cNvSpPr>
          <p:nvPr>
            <p:ph type="body" sz="quarter" idx="15"/>
          </p:nvPr>
        </p:nvSpPr>
        <p:spPr>
          <a:xfrm>
            <a:off x="9226850" y="2954999"/>
            <a:ext cx="2482850" cy="2008188"/>
          </a:xfrm>
        </p:spPr>
        <p:txBody>
          <a:bodyPr>
            <a:normAutofit/>
          </a:bodyPr>
          <a:lstStyle>
            <a:lvl1pPr marL="0" indent="0">
              <a:buNone/>
              <a:defRPr sz="1800"/>
            </a:lvl1pPr>
          </a:lstStyle>
          <a:p>
            <a:pPr lvl="0"/>
            <a:r>
              <a:rPr lang="cs-CZ"/>
              <a:t>Po kliknutí můžete upravovat styly textu v předloze.</a:t>
            </a:r>
          </a:p>
        </p:txBody>
      </p:sp>
      <p:sp>
        <p:nvSpPr>
          <p:cNvPr id="37" name="Zástupný symbol obrázku 16">
            <a:extLst>
              <a:ext uri="{FF2B5EF4-FFF2-40B4-BE49-F238E27FC236}">
                <a16:creationId xmlns:a16="http://schemas.microsoft.com/office/drawing/2014/main" id="{A9981D14-2A50-4381-8203-F3795917B33E}"/>
              </a:ext>
            </a:extLst>
          </p:cNvPr>
          <p:cNvSpPr>
            <a:spLocks noGrp="1"/>
          </p:cNvSpPr>
          <p:nvPr>
            <p:ph type="pic" sz="quarter" idx="21"/>
          </p:nvPr>
        </p:nvSpPr>
        <p:spPr>
          <a:xfrm>
            <a:off x="4656058" y="2290825"/>
            <a:ext cx="2979144" cy="2955012"/>
          </a:xfrm>
          <a:solidFill>
            <a:schemeClr val="accent1"/>
          </a:solidFill>
        </p:spPr>
        <p:txBody>
          <a:bodyPr/>
          <a:lstStyle>
            <a:lvl1pPr marL="0" indent="0">
              <a:buNone/>
              <a:defRPr>
                <a:noFill/>
              </a:defRPr>
            </a:lvl1pPr>
          </a:lstStyle>
          <a:p>
            <a:r>
              <a:rPr lang="cs-CZ"/>
              <a:t>Kliknutím na ikonu přidáte obrázek.</a:t>
            </a:r>
          </a:p>
        </p:txBody>
      </p:sp>
      <p:sp>
        <p:nvSpPr>
          <p:cNvPr id="38" name="Zástupný symbol obrázku 16">
            <a:extLst>
              <a:ext uri="{FF2B5EF4-FFF2-40B4-BE49-F238E27FC236}">
                <a16:creationId xmlns:a16="http://schemas.microsoft.com/office/drawing/2014/main" id="{EFBCF7C3-EC67-49FA-8B7E-BB9447913A85}"/>
              </a:ext>
            </a:extLst>
          </p:cNvPr>
          <p:cNvSpPr>
            <a:spLocks noGrp="1"/>
          </p:cNvSpPr>
          <p:nvPr>
            <p:ph type="pic" sz="quarter" idx="22"/>
          </p:nvPr>
        </p:nvSpPr>
        <p:spPr>
          <a:xfrm>
            <a:off x="8978703" y="2276994"/>
            <a:ext cx="2979144" cy="2955012"/>
          </a:xfrm>
          <a:solidFill>
            <a:schemeClr val="accent1"/>
          </a:solidFill>
        </p:spPr>
        <p:txBody>
          <a:bodyPr/>
          <a:lstStyle>
            <a:lvl1pPr marL="0" indent="0">
              <a:buNone/>
              <a:defRPr>
                <a:noFill/>
              </a:defRPr>
            </a:lvl1pPr>
          </a:lstStyle>
          <a:p>
            <a:r>
              <a:rPr lang="cs-CZ"/>
              <a:t>Kliknutím na ikonu přidáte obrázek.</a:t>
            </a:r>
          </a:p>
        </p:txBody>
      </p:sp>
      <p:sp>
        <p:nvSpPr>
          <p:cNvPr id="40" name="Zástupný symbol obrázku 39">
            <a:extLst>
              <a:ext uri="{FF2B5EF4-FFF2-40B4-BE49-F238E27FC236}">
                <a16:creationId xmlns:a16="http://schemas.microsoft.com/office/drawing/2014/main" id="{E8E0B1E7-6612-4D2A-84F7-9A7C29A195A4}"/>
              </a:ext>
            </a:extLst>
          </p:cNvPr>
          <p:cNvSpPr>
            <a:spLocks noGrp="1"/>
          </p:cNvSpPr>
          <p:nvPr>
            <p:ph type="pic" sz="quarter" idx="23"/>
          </p:nvPr>
        </p:nvSpPr>
        <p:spPr>
          <a:xfrm>
            <a:off x="5786160" y="2370883"/>
            <a:ext cx="718939" cy="662045"/>
          </a:xfrm>
          <a:blipFill>
            <a:blip r:embed="rId5">
              <a:extLst>
                <a:ext uri="{96DAC541-7B7A-43D3-8B79-37D633B846F1}">
                  <asvg:svgBlip xmlns:asvg="http://schemas.microsoft.com/office/drawing/2016/SVG/main" r:embed="rId6"/>
                </a:ext>
              </a:extLst>
            </a:blip>
            <a:stretch>
              <a:fillRect t="1" b="100"/>
            </a:stretch>
          </a:blipFill>
        </p:spPr>
        <p:txBody>
          <a:bodyPr/>
          <a:lstStyle>
            <a:lvl1pPr marL="0" indent="0">
              <a:buNone/>
              <a:defRPr>
                <a:noFill/>
              </a:defRPr>
            </a:lvl1pPr>
          </a:lstStyle>
          <a:p>
            <a:r>
              <a:rPr lang="cs-CZ"/>
              <a:t>Kliknutím na ikonu přidáte obrázek.</a:t>
            </a:r>
          </a:p>
        </p:txBody>
      </p:sp>
      <p:sp>
        <p:nvSpPr>
          <p:cNvPr id="41" name="Zástupný symbol obrázku 39">
            <a:extLst>
              <a:ext uri="{FF2B5EF4-FFF2-40B4-BE49-F238E27FC236}">
                <a16:creationId xmlns:a16="http://schemas.microsoft.com/office/drawing/2014/main" id="{03E0BC87-314A-4AE8-9B6F-CF946E4C5C9E}"/>
              </a:ext>
            </a:extLst>
          </p:cNvPr>
          <p:cNvSpPr>
            <a:spLocks noGrp="1"/>
          </p:cNvSpPr>
          <p:nvPr>
            <p:ph type="pic" sz="quarter" idx="24"/>
          </p:nvPr>
        </p:nvSpPr>
        <p:spPr>
          <a:xfrm>
            <a:off x="10108805" y="2370883"/>
            <a:ext cx="718939" cy="662045"/>
          </a:xfrm>
          <a:blipFill>
            <a:blip r:embed="rId5">
              <a:extLst>
                <a:ext uri="{96DAC541-7B7A-43D3-8B79-37D633B846F1}">
                  <asvg:svgBlip xmlns:asvg="http://schemas.microsoft.com/office/drawing/2016/SVG/main" r:embed="rId6"/>
                </a:ext>
              </a:extLst>
            </a:blip>
            <a:stretch>
              <a:fillRect t="1" b="100"/>
            </a:stretch>
          </a:blipFill>
        </p:spPr>
        <p:txBody>
          <a:bodyPr/>
          <a:lstStyle>
            <a:lvl1pPr marL="0" indent="0">
              <a:buNone/>
              <a:defRPr>
                <a:noFill/>
              </a:defRPr>
            </a:lvl1pPr>
          </a:lstStyle>
          <a:p>
            <a:r>
              <a:rPr lang="cs-CZ"/>
              <a:t>Kliknutím na ikonu přidáte obrázek.</a:t>
            </a:r>
          </a:p>
        </p:txBody>
      </p:sp>
      <p:sp>
        <p:nvSpPr>
          <p:cNvPr id="42" name="Zástupný symbol obrázku 39">
            <a:extLst>
              <a:ext uri="{FF2B5EF4-FFF2-40B4-BE49-F238E27FC236}">
                <a16:creationId xmlns:a16="http://schemas.microsoft.com/office/drawing/2014/main" id="{E7A53E88-5D0F-4193-BF78-B4AF3009A737}"/>
              </a:ext>
            </a:extLst>
          </p:cNvPr>
          <p:cNvSpPr>
            <a:spLocks noGrp="1"/>
          </p:cNvSpPr>
          <p:nvPr>
            <p:ph type="pic" sz="quarter" idx="25"/>
          </p:nvPr>
        </p:nvSpPr>
        <p:spPr>
          <a:xfrm>
            <a:off x="1350268" y="2370883"/>
            <a:ext cx="718939" cy="662045"/>
          </a:xfrm>
          <a:blipFill>
            <a:blip r:embed="rId5">
              <a:extLst>
                <a:ext uri="{96DAC541-7B7A-43D3-8B79-37D633B846F1}">
                  <asvg:svgBlip xmlns:asvg="http://schemas.microsoft.com/office/drawing/2016/SVG/main" r:embed="rId6"/>
                </a:ext>
              </a:extLst>
            </a:blip>
            <a:stretch>
              <a:fillRect t="1" b="100"/>
            </a:stretch>
          </a:blipFill>
        </p:spPr>
        <p:txBody>
          <a:bodyPr/>
          <a:lstStyle>
            <a:lvl1pPr marL="0" indent="0">
              <a:buNone/>
              <a:defRPr>
                <a:noFill/>
              </a:defRPr>
            </a:lvl1pPr>
          </a:lstStyle>
          <a:p>
            <a:r>
              <a:rPr lang="cs-CZ"/>
              <a:t>Kliknutím na ikonu přidáte obrázek.</a:t>
            </a:r>
          </a:p>
        </p:txBody>
      </p:sp>
      <p:sp>
        <p:nvSpPr>
          <p:cNvPr id="43" name="Zástupný text 7">
            <a:extLst>
              <a:ext uri="{FF2B5EF4-FFF2-40B4-BE49-F238E27FC236}">
                <a16:creationId xmlns:a16="http://schemas.microsoft.com/office/drawing/2014/main" id="{C4C8D1CD-8B58-4AA7-AA69-6BA92E86047C}"/>
              </a:ext>
            </a:extLst>
          </p:cNvPr>
          <p:cNvSpPr>
            <a:spLocks noGrp="1"/>
          </p:cNvSpPr>
          <p:nvPr>
            <p:ph type="body" sz="quarter" idx="26" hasCustomPrompt="1"/>
          </p:nvPr>
        </p:nvSpPr>
        <p:spPr>
          <a:xfrm>
            <a:off x="4830258" y="3139347"/>
            <a:ext cx="2482850" cy="2008188"/>
          </a:xfrm>
        </p:spPr>
        <p:txBody>
          <a:bodyPr>
            <a:normAutofit/>
          </a:bodyPr>
          <a:lstStyle>
            <a:lvl1pPr marL="0" indent="0">
              <a:buNone/>
              <a:defRPr sz="1800">
                <a:solidFill>
                  <a:schemeClr val="bg1"/>
                </a:solidFill>
              </a:defRPr>
            </a:lvl1pPr>
          </a:lstStyle>
          <a:p>
            <a:pPr lvl="0"/>
            <a:r>
              <a:rPr lang="cs-CZ"/>
              <a:t>Po kliknutí můžete upravovat styly textu v předloze.;</a:t>
            </a:r>
          </a:p>
        </p:txBody>
      </p:sp>
      <p:sp>
        <p:nvSpPr>
          <p:cNvPr id="44" name="Zástupný text 7">
            <a:extLst>
              <a:ext uri="{FF2B5EF4-FFF2-40B4-BE49-F238E27FC236}">
                <a16:creationId xmlns:a16="http://schemas.microsoft.com/office/drawing/2014/main" id="{6C023C08-9C7C-4B0B-8777-AF099A007C21}"/>
              </a:ext>
            </a:extLst>
          </p:cNvPr>
          <p:cNvSpPr>
            <a:spLocks noGrp="1"/>
          </p:cNvSpPr>
          <p:nvPr>
            <p:ph type="body" sz="quarter" idx="27" hasCustomPrompt="1"/>
          </p:nvPr>
        </p:nvSpPr>
        <p:spPr>
          <a:xfrm>
            <a:off x="9102776" y="3117353"/>
            <a:ext cx="2482850" cy="2008188"/>
          </a:xfrm>
        </p:spPr>
        <p:txBody>
          <a:bodyPr>
            <a:normAutofit/>
          </a:bodyPr>
          <a:lstStyle>
            <a:lvl1pPr marL="0" indent="0">
              <a:buNone/>
              <a:defRPr sz="1800">
                <a:solidFill>
                  <a:schemeClr val="bg1"/>
                </a:solidFill>
              </a:defRPr>
            </a:lvl1pPr>
          </a:lstStyle>
          <a:p>
            <a:pPr lvl="0"/>
            <a:r>
              <a:rPr lang="cs-CZ"/>
              <a:t>Po kliknutí můžete upravovat styly textu v předloze.;</a:t>
            </a:r>
          </a:p>
        </p:txBody>
      </p:sp>
      <p:pic>
        <p:nvPicPr>
          <p:cNvPr id="45" name="Obrázek 44">
            <a:extLst>
              <a:ext uri="{FF2B5EF4-FFF2-40B4-BE49-F238E27FC236}">
                <a16:creationId xmlns:a16="http://schemas.microsoft.com/office/drawing/2014/main" id="{0EBD5522-5E8D-4F4A-9911-B118EBC1780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Tree>
    <p:extLst>
      <p:ext uri="{BB962C8B-B14F-4D97-AF65-F5344CB8AC3E}">
        <p14:creationId xmlns:p14="http://schemas.microsoft.com/office/powerpoint/2010/main" val="385552385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Nadpis, 3 obsahy v poli, návaznost">
    <p:spTree>
      <p:nvGrpSpPr>
        <p:cNvPr id="1" name=""/>
        <p:cNvGrpSpPr/>
        <p:nvPr/>
      </p:nvGrpSpPr>
      <p:grpSpPr>
        <a:xfrm>
          <a:off x="0" y="0"/>
          <a:ext cx="0" cy="0"/>
          <a:chOff x="0" y="0"/>
          <a:chExt cx="0" cy="0"/>
        </a:xfrm>
      </p:grpSpPr>
      <p:sp>
        <p:nvSpPr>
          <p:cNvPr id="42" name="Zástupný symbol obrázku 8">
            <a:extLst>
              <a:ext uri="{FF2B5EF4-FFF2-40B4-BE49-F238E27FC236}">
                <a16:creationId xmlns:a16="http://schemas.microsoft.com/office/drawing/2014/main" id="{E368987C-9F27-44C3-84E3-1C169BF87676}"/>
              </a:ext>
            </a:extLst>
          </p:cNvPr>
          <p:cNvSpPr>
            <a:spLocks noGrp="1"/>
          </p:cNvSpPr>
          <p:nvPr>
            <p:ph type="pic" sz="quarter" idx="20"/>
          </p:nvPr>
        </p:nvSpPr>
        <p:spPr>
          <a:xfrm>
            <a:off x="3861499" y="3532951"/>
            <a:ext cx="2298700" cy="2297112"/>
          </a:xfrm>
          <a:solidFill>
            <a:schemeClr val="tx2"/>
          </a:solidFill>
        </p:spPr>
        <p:txBody>
          <a:bodyPr/>
          <a:lstStyle>
            <a:lvl1pPr marL="0" indent="0">
              <a:buNone/>
              <a:defRPr>
                <a:noFill/>
              </a:defRPr>
            </a:lvl1pPr>
          </a:lstStyle>
          <a:p>
            <a:r>
              <a:rPr lang="cs-CZ"/>
              <a:t>Kliknutím na ikonu přidáte obrázek.</a:t>
            </a:r>
          </a:p>
        </p:txBody>
      </p:sp>
      <p:sp>
        <p:nvSpPr>
          <p:cNvPr id="41" name="Zástupný symbol obrázku 8">
            <a:extLst>
              <a:ext uri="{FF2B5EF4-FFF2-40B4-BE49-F238E27FC236}">
                <a16:creationId xmlns:a16="http://schemas.microsoft.com/office/drawing/2014/main" id="{AFA35BC2-C67B-4822-871D-7E1B7A466CED}"/>
              </a:ext>
            </a:extLst>
          </p:cNvPr>
          <p:cNvSpPr>
            <a:spLocks noGrp="1"/>
          </p:cNvSpPr>
          <p:nvPr>
            <p:ph type="pic" sz="quarter" idx="19"/>
          </p:nvPr>
        </p:nvSpPr>
        <p:spPr>
          <a:xfrm>
            <a:off x="6158608" y="3532951"/>
            <a:ext cx="2298700" cy="2297112"/>
          </a:xfrm>
          <a:solidFill>
            <a:schemeClr val="accent2"/>
          </a:solidFill>
        </p:spPr>
        <p:txBody>
          <a:bodyPr/>
          <a:lstStyle>
            <a:lvl1pPr marL="0" indent="0">
              <a:buNone/>
              <a:defRPr>
                <a:noFill/>
              </a:defRPr>
            </a:lvl1pPr>
          </a:lstStyle>
          <a:p>
            <a:r>
              <a:rPr lang="cs-CZ"/>
              <a:t>Kliknutím na ikonu přidáte obrázek.</a:t>
            </a:r>
          </a:p>
        </p:txBody>
      </p:sp>
      <p:sp>
        <p:nvSpPr>
          <p:cNvPr id="40" name="Zástupný symbol obrázku 8">
            <a:extLst>
              <a:ext uri="{FF2B5EF4-FFF2-40B4-BE49-F238E27FC236}">
                <a16:creationId xmlns:a16="http://schemas.microsoft.com/office/drawing/2014/main" id="{ED2EC6AF-130F-4C16-AF32-C979DA56FBAB}"/>
              </a:ext>
            </a:extLst>
          </p:cNvPr>
          <p:cNvSpPr>
            <a:spLocks noGrp="1"/>
          </p:cNvSpPr>
          <p:nvPr>
            <p:ph type="pic" sz="quarter" idx="18"/>
          </p:nvPr>
        </p:nvSpPr>
        <p:spPr>
          <a:xfrm>
            <a:off x="6149736" y="1235839"/>
            <a:ext cx="2298700" cy="2297112"/>
          </a:xfrm>
          <a:solidFill>
            <a:schemeClr val="tx1"/>
          </a:solidFill>
        </p:spPr>
        <p:txBody>
          <a:bodyPr/>
          <a:lstStyle>
            <a:lvl1pPr marL="0" indent="0">
              <a:buNone/>
              <a:defRPr>
                <a:noFill/>
              </a:defRPr>
            </a:lvl1pPr>
          </a:lstStyle>
          <a:p>
            <a:r>
              <a:rPr lang="cs-CZ"/>
              <a:t>Kliknutím na ikonu přidáte obrázek.</a:t>
            </a:r>
          </a:p>
        </p:txBody>
      </p:sp>
      <p:sp>
        <p:nvSpPr>
          <p:cNvPr id="9" name="Zástupný symbol obrázku 8">
            <a:extLst>
              <a:ext uri="{FF2B5EF4-FFF2-40B4-BE49-F238E27FC236}">
                <a16:creationId xmlns:a16="http://schemas.microsoft.com/office/drawing/2014/main" id="{55BED240-3FCD-4150-A474-D38746C7C710}"/>
              </a:ext>
            </a:extLst>
          </p:cNvPr>
          <p:cNvSpPr>
            <a:spLocks noGrp="1"/>
          </p:cNvSpPr>
          <p:nvPr>
            <p:ph type="pic" sz="quarter" idx="17"/>
          </p:nvPr>
        </p:nvSpPr>
        <p:spPr>
          <a:xfrm>
            <a:off x="3861499" y="1235839"/>
            <a:ext cx="2298700" cy="2297112"/>
          </a:xfrm>
          <a:solidFill>
            <a:schemeClr val="accent1"/>
          </a:solidFill>
        </p:spPr>
        <p:txBody>
          <a:bodyPr/>
          <a:lstStyle>
            <a:lvl1pPr marL="0" indent="0">
              <a:buNone/>
              <a:defRPr>
                <a:noFill/>
              </a:defRPr>
            </a:lvl1pPr>
          </a:lstStyle>
          <a:p>
            <a:r>
              <a:rPr lang="cs-CZ"/>
              <a:t>Kliknutím na ikonu přidáte obrázek.</a:t>
            </a:r>
          </a:p>
        </p:txBody>
      </p:sp>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j-lt"/>
                <a:cs typeface="Azeret Mono Medium" panose="020B0604020202020204" charset="-18"/>
              </a:defRPr>
            </a:lvl1pPr>
          </a:lstStyle>
          <a:p>
            <a:r>
              <a:rPr lang="cs-CZ"/>
              <a:t>NADPIS_</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sp>
        <p:nvSpPr>
          <p:cNvPr id="16" name="Zástupný symbol pro zápatí 5">
            <a:extLst>
              <a:ext uri="{FF2B5EF4-FFF2-40B4-BE49-F238E27FC236}">
                <a16:creationId xmlns:a16="http://schemas.microsoft.com/office/drawing/2014/main" id="{441661B0-C1ED-4898-8C2D-289408D8FDEA}"/>
              </a:ext>
            </a:extLst>
          </p:cNvPr>
          <p:cNvSpPr txBox="1">
            <a:spLocks/>
          </p:cNvSpPr>
          <p:nvPr userDrawn="1"/>
        </p:nvSpPr>
        <p:spPr>
          <a:xfrm>
            <a:off x="3536371" y="6435087"/>
            <a:ext cx="5119255" cy="158752"/>
          </a:xfrm>
          <a:prstGeom prst="rect">
            <a:avLst/>
          </a:prstGeom>
        </p:spPr>
        <p:txBody>
          <a:bodyPr vert="horz" lIns="91440" tIns="45720" rIns="91440" bIns="45720" rtlCol="0" anchor="t"/>
          <a:lstStyle>
            <a:defPPr>
              <a:defRPr lang="cs-CZ"/>
            </a:defPPr>
            <a:lvl1pPr marL="0" algn="ctr"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cs-CZ"/>
          </a:p>
        </p:txBody>
      </p:sp>
      <p:sp>
        <p:nvSpPr>
          <p:cNvPr id="4" name="Zástupný text 3">
            <a:extLst>
              <a:ext uri="{FF2B5EF4-FFF2-40B4-BE49-F238E27FC236}">
                <a16:creationId xmlns:a16="http://schemas.microsoft.com/office/drawing/2014/main" id="{E9A5159F-E138-456E-851D-834A382CF75E}"/>
              </a:ext>
            </a:extLst>
          </p:cNvPr>
          <p:cNvSpPr>
            <a:spLocks noGrp="1"/>
          </p:cNvSpPr>
          <p:nvPr>
            <p:ph type="body" sz="quarter" idx="13"/>
          </p:nvPr>
        </p:nvSpPr>
        <p:spPr>
          <a:xfrm>
            <a:off x="225425" y="1814379"/>
            <a:ext cx="2846388" cy="1878012"/>
          </a:xfrm>
        </p:spPr>
        <p:txBody>
          <a:bodyPr>
            <a:normAutofit/>
          </a:bodyPr>
          <a:lstStyle>
            <a:lvl1pPr marL="0" indent="0">
              <a:buNone/>
              <a:defRPr sz="1800">
                <a:solidFill>
                  <a:schemeClr val="accent1"/>
                </a:solidFill>
              </a:defRPr>
            </a:lvl1pPr>
          </a:lstStyle>
          <a:p>
            <a:pPr lvl="0"/>
            <a:r>
              <a:rPr lang="cs-CZ"/>
              <a:t>Po kliknutí můžete upravovat styly textu v předloze.</a:t>
            </a:r>
          </a:p>
        </p:txBody>
      </p:sp>
      <p:sp>
        <p:nvSpPr>
          <p:cNvPr id="37" name="Zástupný text 3">
            <a:extLst>
              <a:ext uri="{FF2B5EF4-FFF2-40B4-BE49-F238E27FC236}">
                <a16:creationId xmlns:a16="http://schemas.microsoft.com/office/drawing/2014/main" id="{BA6882FE-C29F-4DF2-894A-0B7E3D9B1228}"/>
              </a:ext>
            </a:extLst>
          </p:cNvPr>
          <p:cNvSpPr>
            <a:spLocks noGrp="1"/>
          </p:cNvSpPr>
          <p:nvPr>
            <p:ph type="body" sz="quarter" idx="14"/>
          </p:nvPr>
        </p:nvSpPr>
        <p:spPr>
          <a:xfrm>
            <a:off x="225371" y="3929207"/>
            <a:ext cx="2846388" cy="1878012"/>
          </a:xfrm>
        </p:spPr>
        <p:txBody>
          <a:bodyPr>
            <a:normAutofit/>
          </a:bodyPr>
          <a:lstStyle>
            <a:lvl1pPr marL="0" indent="0">
              <a:buNone/>
              <a:defRPr sz="1800">
                <a:solidFill>
                  <a:schemeClr val="bg2"/>
                </a:solidFill>
              </a:defRPr>
            </a:lvl1pPr>
          </a:lstStyle>
          <a:p>
            <a:pPr lvl="0"/>
            <a:r>
              <a:rPr lang="cs-CZ"/>
              <a:t>Po kliknutí můžete upravovat styly textu v předloze.</a:t>
            </a:r>
          </a:p>
        </p:txBody>
      </p:sp>
      <p:sp>
        <p:nvSpPr>
          <p:cNvPr id="38" name="Zástupný text 3">
            <a:extLst>
              <a:ext uri="{FF2B5EF4-FFF2-40B4-BE49-F238E27FC236}">
                <a16:creationId xmlns:a16="http://schemas.microsoft.com/office/drawing/2014/main" id="{2D627D65-3FCE-4B0A-989A-838DB04BAD22}"/>
              </a:ext>
            </a:extLst>
          </p:cNvPr>
          <p:cNvSpPr>
            <a:spLocks noGrp="1"/>
          </p:cNvSpPr>
          <p:nvPr>
            <p:ph type="body" sz="quarter" idx="15"/>
          </p:nvPr>
        </p:nvSpPr>
        <p:spPr>
          <a:xfrm>
            <a:off x="9128561" y="3929207"/>
            <a:ext cx="2846388" cy="1878012"/>
          </a:xfrm>
        </p:spPr>
        <p:txBody>
          <a:bodyPr>
            <a:normAutofit/>
          </a:bodyPr>
          <a:lstStyle>
            <a:lvl1pPr marL="0" indent="0">
              <a:buNone/>
              <a:defRPr sz="1800">
                <a:solidFill>
                  <a:schemeClr val="accent2"/>
                </a:solidFill>
              </a:defRPr>
            </a:lvl1pPr>
          </a:lstStyle>
          <a:p>
            <a:pPr lvl="0"/>
            <a:r>
              <a:rPr lang="cs-CZ"/>
              <a:t>Po kliknutí můžete upravovat styly textu v předloze.</a:t>
            </a:r>
          </a:p>
        </p:txBody>
      </p:sp>
      <p:sp>
        <p:nvSpPr>
          <p:cNvPr id="39" name="Zástupný text 3">
            <a:extLst>
              <a:ext uri="{FF2B5EF4-FFF2-40B4-BE49-F238E27FC236}">
                <a16:creationId xmlns:a16="http://schemas.microsoft.com/office/drawing/2014/main" id="{FEDF2A29-C97A-47CF-9D37-89C702C60AD7}"/>
              </a:ext>
            </a:extLst>
          </p:cNvPr>
          <p:cNvSpPr>
            <a:spLocks noGrp="1"/>
          </p:cNvSpPr>
          <p:nvPr>
            <p:ph type="body" sz="quarter" idx="16"/>
          </p:nvPr>
        </p:nvSpPr>
        <p:spPr>
          <a:xfrm>
            <a:off x="9128561" y="1814379"/>
            <a:ext cx="2832533" cy="1878012"/>
          </a:xfrm>
        </p:spPr>
        <p:txBody>
          <a:bodyPr>
            <a:normAutofit/>
          </a:bodyPr>
          <a:lstStyle>
            <a:lvl1pPr marL="0" indent="0">
              <a:buNone/>
              <a:defRPr sz="1800">
                <a:solidFill>
                  <a:schemeClr val="tx1"/>
                </a:solidFill>
              </a:defRPr>
            </a:lvl1pPr>
          </a:lstStyle>
          <a:p>
            <a:pPr lvl="0"/>
            <a:r>
              <a:rPr lang="cs-CZ"/>
              <a:t>Po kliknutí můžete upravovat styly textu v předloze.</a:t>
            </a:r>
          </a:p>
        </p:txBody>
      </p:sp>
      <p:sp>
        <p:nvSpPr>
          <p:cNvPr id="43" name="Zástupný symbol obrázku 39">
            <a:extLst>
              <a:ext uri="{FF2B5EF4-FFF2-40B4-BE49-F238E27FC236}">
                <a16:creationId xmlns:a16="http://schemas.microsoft.com/office/drawing/2014/main" id="{C2B7C6BD-5ED9-42FC-AEA2-C5F7AA91EC87}"/>
              </a:ext>
            </a:extLst>
          </p:cNvPr>
          <p:cNvSpPr>
            <a:spLocks noGrp="1"/>
          </p:cNvSpPr>
          <p:nvPr>
            <p:ph type="pic" sz="quarter" idx="25"/>
          </p:nvPr>
        </p:nvSpPr>
        <p:spPr>
          <a:xfrm>
            <a:off x="6866636" y="1947867"/>
            <a:ext cx="907013" cy="847641"/>
          </a:xfrm>
          <a:blipFill>
            <a:blip r:embed="rId2">
              <a:extLst>
                <a:ext uri="{96DAC541-7B7A-43D3-8B79-37D633B846F1}">
                  <asvg:svgBlip xmlns:asvg="http://schemas.microsoft.com/office/drawing/2016/SVG/main" r:embed="rId3"/>
                </a:ext>
              </a:extLst>
            </a:blip>
            <a:stretch>
              <a:fillRect t="1" b="100"/>
            </a:stretch>
          </a:blipFill>
        </p:spPr>
        <p:txBody>
          <a:bodyPr/>
          <a:lstStyle>
            <a:lvl1pPr marL="0" indent="0">
              <a:buNone/>
              <a:defRPr>
                <a:noFill/>
              </a:defRPr>
            </a:lvl1pPr>
          </a:lstStyle>
          <a:p>
            <a:r>
              <a:rPr lang="cs-CZ"/>
              <a:t>Kliknutím na ikonu přidáte obrázek.</a:t>
            </a:r>
          </a:p>
        </p:txBody>
      </p:sp>
      <p:sp>
        <p:nvSpPr>
          <p:cNvPr id="45" name="Zástupný symbol obrázku 39">
            <a:extLst>
              <a:ext uri="{FF2B5EF4-FFF2-40B4-BE49-F238E27FC236}">
                <a16:creationId xmlns:a16="http://schemas.microsoft.com/office/drawing/2014/main" id="{D6810499-AD35-43AD-B27C-390DC3345CE4}"/>
              </a:ext>
            </a:extLst>
          </p:cNvPr>
          <p:cNvSpPr>
            <a:spLocks noGrp="1"/>
          </p:cNvSpPr>
          <p:nvPr>
            <p:ph type="pic" sz="quarter" idx="27"/>
          </p:nvPr>
        </p:nvSpPr>
        <p:spPr>
          <a:xfrm>
            <a:off x="4603228" y="1960574"/>
            <a:ext cx="907013" cy="847641"/>
          </a:xfrm>
          <a:blipFill>
            <a:blip r:embed="rId2">
              <a:extLst>
                <a:ext uri="{96DAC541-7B7A-43D3-8B79-37D633B846F1}">
                  <asvg:svgBlip xmlns:asvg="http://schemas.microsoft.com/office/drawing/2016/SVG/main" r:embed="rId3"/>
                </a:ext>
              </a:extLst>
            </a:blip>
            <a:stretch>
              <a:fillRect t="1" b="100"/>
            </a:stretch>
          </a:blipFill>
        </p:spPr>
        <p:txBody>
          <a:bodyPr/>
          <a:lstStyle>
            <a:lvl1pPr marL="0" indent="0">
              <a:buNone/>
              <a:defRPr>
                <a:noFill/>
              </a:defRPr>
            </a:lvl1pPr>
          </a:lstStyle>
          <a:p>
            <a:r>
              <a:rPr lang="cs-CZ"/>
              <a:t>Kliknutím na ikonu přidáte obrázek.</a:t>
            </a:r>
          </a:p>
        </p:txBody>
      </p:sp>
      <p:sp>
        <p:nvSpPr>
          <p:cNvPr id="46" name="Zástupný symbol obrázku 39">
            <a:extLst>
              <a:ext uri="{FF2B5EF4-FFF2-40B4-BE49-F238E27FC236}">
                <a16:creationId xmlns:a16="http://schemas.microsoft.com/office/drawing/2014/main" id="{5D86F04B-EAD4-4BC2-8DFA-DD492835B2DF}"/>
              </a:ext>
            </a:extLst>
          </p:cNvPr>
          <p:cNvSpPr>
            <a:spLocks noGrp="1"/>
          </p:cNvSpPr>
          <p:nvPr>
            <p:ph type="pic" sz="quarter" idx="28"/>
          </p:nvPr>
        </p:nvSpPr>
        <p:spPr>
          <a:xfrm>
            <a:off x="6879041" y="4257509"/>
            <a:ext cx="907013" cy="847641"/>
          </a:xfrm>
          <a:blipFill>
            <a:blip r:embed="rId2">
              <a:extLst>
                <a:ext uri="{96DAC541-7B7A-43D3-8B79-37D633B846F1}">
                  <asvg:svgBlip xmlns:asvg="http://schemas.microsoft.com/office/drawing/2016/SVG/main" r:embed="rId3"/>
                </a:ext>
              </a:extLst>
            </a:blip>
            <a:stretch>
              <a:fillRect t="1" b="100"/>
            </a:stretch>
          </a:blipFill>
        </p:spPr>
        <p:txBody>
          <a:bodyPr/>
          <a:lstStyle>
            <a:lvl1pPr marL="0" indent="0">
              <a:buNone/>
              <a:defRPr>
                <a:noFill/>
              </a:defRPr>
            </a:lvl1pPr>
          </a:lstStyle>
          <a:p>
            <a:r>
              <a:rPr lang="cs-CZ"/>
              <a:t>Kliknutím na ikonu přidáte obrázek.</a:t>
            </a:r>
          </a:p>
        </p:txBody>
      </p:sp>
      <p:sp>
        <p:nvSpPr>
          <p:cNvPr id="47" name="Zástupný symbol obrázku 39">
            <a:extLst>
              <a:ext uri="{FF2B5EF4-FFF2-40B4-BE49-F238E27FC236}">
                <a16:creationId xmlns:a16="http://schemas.microsoft.com/office/drawing/2014/main" id="{17ED2E85-49FA-45B4-8F53-2A746407C8D2}"/>
              </a:ext>
            </a:extLst>
          </p:cNvPr>
          <p:cNvSpPr>
            <a:spLocks noGrp="1"/>
          </p:cNvSpPr>
          <p:nvPr>
            <p:ph type="pic" sz="quarter" idx="29"/>
          </p:nvPr>
        </p:nvSpPr>
        <p:spPr>
          <a:xfrm>
            <a:off x="4603228" y="4251167"/>
            <a:ext cx="907013" cy="847641"/>
          </a:xfrm>
          <a:blipFill>
            <a:blip r:embed="rId2">
              <a:extLst>
                <a:ext uri="{96DAC541-7B7A-43D3-8B79-37D633B846F1}">
                  <asvg:svgBlip xmlns:asvg="http://schemas.microsoft.com/office/drawing/2016/SVG/main" r:embed="rId3"/>
                </a:ext>
              </a:extLst>
            </a:blip>
            <a:stretch>
              <a:fillRect t="1" b="100"/>
            </a:stretch>
          </a:blipFill>
        </p:spPr>
        <p:txBody>
          <a:bodyPr/>
          <a:lstStyle>
            <a:lvl1pPr marL="0" indent="0">
              <a:buNone/>
              <a:defRPr>
                <a:noFill/>
              </a:defRPr>
            </a:lvl1pPr>
          </a:lstStyle>
          <a:p>
            <a:r>
              <a:rPr lang="cs-CZ"/>
              <a:t>Kliknutím na ikonu přidáte obrázek.</a:t>
            </a:r>
          </a:p>
        </p:txBody>
      </p:sp>
      <p:sp>
        <p:nvSpPr>
          <p:cNvPr id="48" name="Zástupný symbol obrázku 33">
            <a:extLst>
              <a:ext uri="{FF2B5EF4-FFF2-40B4-BE49-F238E27FC236}">
                <a16:creationId xmlns:a16="http://schemas.microsoft.com/office/drawing/2014/main" id="{759D4B05-DAB0-425E-B157-D93646A5FC2B}"/>
              </a:ext>
            </a:extLst>
          </p:cNvPr>
          <p:cNvSpPr>
            <a:spLocks noGrp="1"/>
          </p:cNvSpPr>
          <p:nvPr>
            <p:ph type="pic" sz="quarter" idx="30"/>
          </p:nvPr>
        </p:nvSpPr>
        <p:spPr>
          <a:xfrm rot="10800000">
            <a:off x="3155062" y="2290701"/>
            <a:ext cx="638235" cy="366455"/>
          </a:xfrm>
          <a:blipFill>
            <a:blip r:embed="rId4">
              <a:extLst>
                <a:ext uri="{96DAC541-7B7A-43D3-8B79-37D633B846F1}">
                  <asvg:svgBlip xmlns:asvg="http://schemas.microsoft.com/office/drawing/2016/SVG/main" r:embed="rId5"/>
                </a:ext>
              </a:extLst>
            </a:blip>
            <a:stretch>
              <a:fillRect t="1" b="100"/>
            </a:stretch>
          </a:blipFill>
        </p:spPr>
        <p:txBody>
          <a:bodyPr/>
          <a:lstStyle>
            <a:lvl1pPr>
              <a:defRPr>
                <a:noFill/>
              </a:defRPr>
            </a:lvl1pPr>
          </a:lstStyle>
          <a:p>
            <a:r>
              <a:rPr lang="cs-CZ"/>
              <a:t>Kliknutím na ikonu přidáte obrázek.</a:t>
            </a:r>
          </a:p>
        </p:txBody>
      </p:sp>
      <p:sp>
        <p:nvSpPr>
          <p:cNvPr id="49" name="Zástupný symbol obrázku 33">
            <a:extLst>
              <a:ext uri="{FF2B5EF4-FFF2-40B4-BE49-F238E27FC236}">
                <a16:creationId xmlns:a16="http://schemas.microsoft.com/office/drawing/2014/main" id="{CCFA7C71-5F30-4A00-B908-E2D2EA438BD5}"/>
              </a:ext>
            </a:extLst>
          </p:cNvPr>
          <p:cNvSpPr>
            <a:spLocks noGrp="1"/>
          </p:cNvSpPr>
          <p:nvPr>
            <p:ph type="pic" sz="quarter" idx="31"/>
          </p:nvPr>
        </p:nvSpPr>
        <p:spPr>
          <a:xfrm rot="10800000">
            <a:off x="3155062" y="4491759"/>
            <a:ext cx="638235" cy="366455"/>
          </a:xfrm>
          <a:blipFill>
            <a:blip r:embed="rId4">
              <a:grayscl/>
              <a:extLst>
                <a:ext uri="{96DAC541-7B7A-43D3-8B79-37D633B846F1}">
                  <asvg:svgBlip xmlns:asvg="http://schemas.microsoft.com/office/drawing/2016/SVG/main" r:embed="rId5"/>
                </a:ext>
              </a:extLst>
            </a:blip>
            <a:stretch>
              <a:fillRect t="1" b="100"/>
            </a:stretch>
          </a:blipFill>
        </p:spPr>
        <p:txBody>
          <a:bodyPr/>
          <a:lstStyle>
            <a:lvl1pPr>
              <a:defRPr>
                <a:noFill/>
              </a:defRPr>
            </a:lvl1pPr>
          </a:lstStyle>
          <a:p>
            <a:r>
              <a:rPr lang="cs-CZ"/>
              <a:t>Kliknutím na ikonu přidáte obrázek.</a:t>
            </a:r>
          </a:p>
        </p:txBody>
      </p:sp>
      <p:sp>
        <p:nvSpPr>
          <p:cNvPr id="50" name="Zástupný symbol obrázku 33">
            <a:extLst>
              <a:ext uri="{FF2B5EF4-FFF2-40B4-BE49-F238E27FC236}">
                <a16:creationId xmlns:a16="http://schemas.microsoft.com/office/drawing/2014/main" id="{9C82AA2C-5394-475F-B5B9-CC2699C977E7}"/>
              </a:ext>
            </a:extLst>
          </p:cNvPr>
          <p:cNvSpPr>
            <a:spLocks noGrp="1"/>
          </p:cNvSpPr>
          <p:nvPr>
            <p:ph type="pic" sz="quarter" idx="32"/>
          </p:nvPr>
        </p:nvSpPr>
        <p:spPr>
          <a:xfrm>
            <a:off x="8527102" y="2290701"/>
            <a:ext cx="556592" cy="365125"/>
          </a:xfrm>
          <a:blipFill>
            <a:blip r:embed="rId4">
              <a:biLevel thresh="75000"/>
              <a:extLst>
                <a:ext uri="{96DAC541-7B7A-43D3-8B79-37D633B846F1}">
                  <asvg:svgBlip xmlns:asvg="http://schemas.microsoft.com/office/drawing/2016/SVG/main" r:embed="rId5"/>
                </a:ext>
              </a:extLst>
            </a:blip>
            <a:stretch>
              <a:fillRect t="1" b="100"/>
            </a:stretch>
          </a:blipFill>
        </p:spPr>
        <p:txBody>
          <a:bodyPr/>
          <a:lstStyle>
            <a:lvl1pPr marL="0" indent="0">
              <a:buNone/>
              <a:defRPr>
                <a:noFill/>
              </a:defRPr>
            </a:lvl1pPr>
          </a:lstStyle>
          <a:p>
            <a:r>
              <a:rPr lang="cs-CZ"/>
              <a:t>Kliknutím na ikonu přidáte obrázek.</a:t>
            </a:r>
          </a:p>
        </p:txBody>
      </p:sp>
      <p:sp>
        <p:nvSpPr>
          <p:cNvPr id="51" name="Zástupný symbol obrázku 33">
            <a:extLst>
              <a:ext uri="{FF2B5EF4-FFF2-40B4-BE49-F238E27FC236}">
                <a16:creationId xmlns:a16="http://schemas.microsoft.com/office/drawing/2014/main" id="{9593D377-C191-4CD9-BA29-9B02DCD4415B}"/>
              </a:ext>
            </a:extLst>
          </p:cNvPr>
          <p:cNvSpPr>
            <a:spLocks noGrp="1"/>
          </p:cNvSpPr>
          <p:nvPr>
            <p:ph type="pic" sz="quarter" idx="33"/>
          </p:nvPr>
        </p:nvSpPr>
        <p:spPr>
          <a:xfrm>
            <a:off x="8527101" y="4491759"/>
            <a:ext cx="556592" cy="365125"/>
          </a:xfrm>
          <a:blipFill>
            <a:blip r:embed="rId4">
              <a:extLst>
                <a:ext uri="{96DAC541-7B7A-43D3-8B79-37D633B846F1}">
                  <asvg:svgBlip xmlns:asvg="http://schemas.microsoft.com/office/drawing/2016/SVG/main" r:embed="rId5"/>
                </a:ext>
              </a:extLst>
            </a:blip>
            <a:stretch>
              <a:fillRect t="1" b="100"/>
            </a:stretch>
          </a:blipFill>
        </p:spPr>
        <p:txBody>
          <a:bodyPr/>
          <a:lstStyle>
            <a:lvl1pPr marL="0" indent="0">
              <a:buNone/>
              <a:defRPr>
                <a:noFill/>
              </a:defRPr>
            </a:lvl1pPr>
          </a:lstStyle>
          <a:p>
            <a:r>
              <a:rPr lang="cs-CZ"/>
              <a:t>Kliknutím na ikonu přidáte obrázek.</a:t>
            </a:r>
          </a:p>
        </p:txBody>
      </p:sp>
      <p:pic>
        <p:nvPicPr>
          <p:cNvPr id="52" name="Obrázek 51">
            <a:extLst>
              <a:ext uri="{FF2B5EF4-FFF2-40B4-BE49-F238E27FC236}">
                <a16:creationId xmlns:a16="http://schemas.microsoft.com/office/drawing/2014/main" id="{AF9BCA5F-4BA4-4EEF-BB0B-BB77E2FC2E04}"/>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Tree>
    <p:extLst>
      <p:ext uri="{BB962C8B-B14F-4D97-AF65-F5344CB8AC3E}">
        <p14:creationId xmlns:p14="http://schemas.microsoft.com/office/powerpoint/2010/main" val="21972320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Nadpis, 4 ikony, text">
    <p:spTree>
      <p:nvGrpSpPr>
        <p:cNvPr id="1" name=""/>
        <p:cNvGrpSpPr/>
        <p:nvPr/>
      </p:nvGrpSpPr>
      <p:grpSpPr>
        <a:xfrm>
          <a:off x="0" y="0"/>
          <a:ext cx="0" cy="0"/>
          <a:chOff x="0" y="0"/>
          <a:chExt cx="0" cy="0"/>
        </a:xfrm>
      </p:grpSpPr>
      <p:sp>
        <p:nvSpPr>
          <p:cNvPr id="49" name="Zástupný symbol obrázku 16">
            <a:extLst>
              <a:ext uri="{FF2B5EF4-FFF2-40B4-BE49-F238E27FC236}">
                <a16:creationId xmlns:a16="http://schemas.microsoft.com/office/drawing/2014/main" id="{C044D83E-5AC3-463B-8C74-4E915E4C648F}"/>
              </a:ext>
              <a:ext uri="{C183D7F6-B498-43B3-948B-1728B52AA6E4}">
                <adec:decorative xmlns:adec="http://schemas.microsoft.com/office/drawing/2017/decorative" val="0"/>
              </a:ext>
            </a:extLst>
          </p:cNvPr>
          <p:cNvSpPr>
            <a:spLocks noGrp="1"/>
          </p:cNvSpPr>
          <p:nvPr>
            <p:ph type="pic" sz="quarter" idx="20"/>
          </p:nvPr>
        </p:nvSpPr>
        <p:spPr>
          <a:xfrm>
            <a:off x="559272" y="2029360"/>
            <a:ext cx="1942990" cy="1937596"/>
          </a:xfrm>
          <a:solidFill>
            <a:schemeClr val="accent1"/>
          </a:solidFill>
        </p:spPr>
        <p:txBody>
          <a:bodyPr/>
          <a:lstStyle>
            <a:lvl1pPr marL="0" indent="0">
              <a:buNone/>
              <a:defRPr>
                <a:noFill/>
              </a:defRPr>
            </a:lvl1pPr>
          </a:lstStyle>
          <a:p>
            <a:r>
              <a:rPr lang="cs-CZ"/>
              <a:t>Kliknutím na ikonu přidáte obrázek.</a:t>
            </a:r>
          </a:p>
        </p:txBody>
      </p:sp>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j-lt"/>
                <a:cs typeface="Azeret Mono Medium" panose="020B0604020202020204" charset="-18"/>
              </a:defRPr>
            </a:lvl1pPr>
          </a:lstStyle>
          <a:p>
            <a:r>
              <a:rPr lang="cs-CZ"/>
              <a:t>NADPIS_</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sp>
        <p:nvSpPr>
          <p:cNvPr id="16" name="Zástupný symbol pro zápatí 5">
            <a:extLst>
              <a:ext uri="{FF2B5EF4-FFF2-40B4-BE49-F238E27FC236}">
                <a16:creationId xmlns:a16="http://schemas.microsoft.com/office/drawing/2014/main" id="{441661B0-C1ED-4898-8C2D-289408D8FDEA}"/>
              </a:ext>
            </a:extLst>
          </p:cNvPr>
          <p:cNvSpPr txBox="1">
            <a:spLocks/>
          </p:cNvSpPr>
          <p:nvPr userDrawn="1"/>
        </p:nvSpPr>
        <p:spPr>
          <a:xfrm>
            <a:off x="3536371" y="6435087"/>
            <a:ext cx="5119255" cy="158752"/>
          </a:xfrm>
          <a:prstGeom prst="rect">
            <a:avLst/>
          </a:prstGeom>
        </p:spPr>
        <p:txBody>
          <a:bodyPr vert="horz" lIns="91440" tIns="45720" rIns="91440" bIns="45720" rtlCol="0" anchor="t"/>
          <a:lstStyle>
            <a:defPPr>
              <a:defRPr lang="cs-CZ"/>
            </a:defPPr>
            <a:lvl1pPr marL="0" algn="ctr"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cs-CZ"/>
          </a:p>
        </p:txBody>
      </p:sp>
      <p:sp>
        <p:nvSpPr>
          <p:cNvPr id="45" name="Zástupný text 3">
            <a:extLst>
              <a:ext uri="{FF2B5EF4-FFF2-40B4-BE49-F238E27FC236}">
                <a16:creationId xmlns:a16="http://schemas.microsoft.com/office/drawing/2014/main" id="{D12ED290-774E-4D84-A55E-37E7F6B4DE84}"/>
              </a:ext>
            </a:extLst>
          </p:cNvPr>
          <p:cNvSpPr>
            <a:spLocks noGrp="1"/>
          </p:cNvSpPr>
          <p:nvPr>
            <p:ph type="body" sz="quarter" idx="13"/>
          </p:nvPr>
        </p:nvSpPr>
        <p:spPr>
          <a:xfrm>
            <a:off x="559272" y="4242786"/>
            <a:ext cx="2558682" cy="1942990"/>
          </a:xfrm>
        </p:spPr>
        <p:txBody>
          <a:bodyPr>
            <a:normAutofit/>
          </a:bodyPr>
          <a:lstStyle>
            <a:lvl1pPr marL="0" indent="0">
              <a:buNone/>
              <a:defRPr sz="1600">
                <a:solidFill>
                  <a:schemeClr val="accent1"/>
                </a:solidFill>
              </a:defRPr>
            </a:lvl1pPr>
          </a:lstStyle>
          <a:p>
            <a:pPr lvl="0"/>
            <a:r>
              <a:rPr lang="cs-CZ"/>
              <a:t>Po kliknutí můžete upravovat styly textu v předloze.</a:t>
            </a:r>
          </a:p>
        </p:txBody>
      </p:sp>
      <p:sp>
        <p:nvSpPr>
          <p:cNvPr id="46" name="Zástupný text 3">
            <a:extLst>
              <a:ext uri="{FF2B5EF4-FFF2-40B4-BE49-F238E27FC236}">
                <a16:creationId xmlns:a16="http://schemas.microsoft.com/office/drawing/2014/main" id="{C2D0A69D-F862-4242-86FD-B024D05BA427}"/>
              </a:ext>
            </a:extLst>
          </p:cNvPr>
          <p:cNvSpPr>
            <a:spLocks noGrp="1"/>
          </p:cNvSpPr>
          <p:nvPr>
            <p:ph type="body" sz="quarter" idx="14"/>
          </p:nvPr>
        </p:nvSpPr>
        <p:spPr>
          <a:xfrm>
            <a:off x="3435531" y="4270624"/>
            <a:ext cx="2558682" cy="1942990"/>
          </a:xfrm>
        </p:spPr>
        <p:txBody>
          <a:bodyPr>
            <a:normAutofit/>
          </a:bodyPr>
          <a:lstStyle>
            <a:lvl1pPr marL="0" indent="0">
              <a:buNone/>
              <a:defRPr sz="1600">
                <a:solidFill>
                  <a:schemeClr val="bg2"/>
                </a:solidFill>
              </a:defRPr>
            </a:lvl1pPr>
          </a:lstStyle>
          <a:p>
            <a:pPr lvl="0"/>
            <a:r>
              <a:rPr lang="cs-CZ"/>
              <a:t>Po kliknutí můžete upravovat styly textu v předloze.</a:t>
            </a:r>
          </a:p>
        </p:txBody>
      </p:sp>
      <p:sp>
        <p:nvSpPr>
          <p:cNvPr id="47" name="Zástupný text 3">
            <a:extLst>
              <a:ext uri="{FF2B5EF4-FFF2-40B4-BE49-F238E27FC236}">
                <a16:creationId xmlns:a16="http://schemas.microsoft.com/office/drawing/2014/main" id="{0F736CF1-CE79-45E7-B354-4DABEE51D13D}"/>
              </a:ext>
            </a:extLst>
          </p:cNvPr>
          <p:cNvSpPr>
            <a:spLocks noGrp="1"/>
          </p:cNvSpPr>
          <p:nvPr>
            <p:ph type="body" sz="quarter" idx="15"/>
          </p:nvPr>
        </p:nvSpPr>
        <p:spPr>
          <a:xfrm>
            <a:off x="6311790" y="4242786"/>
            <a:ext cx="2558682" cy="1942990"/>
          </a:xfrm>
        </p:spPr>
        <p:txBody>
          <a:bodyPr>
            <a:normAutofit/>
          </a:bodyPr>
          <a:lstStyle>
            <a:lvl1pPr marL="0" indent="0">
              <a:buNone/>
              <a:defRPr sz="1600">
                <a:solidFill>
                  <a:schemeClr val="tx1"/>
                </a:solidFill>
              </a:defRPr>
            </a:lvl1pPr>
          </a:lstStyle>
          <a:p>
            <a:pPr lvl="0"/>
            <a:r>
              <a:rPr lang="cs-CZ"/>
              <a:t>Po kliknutí můžete upravovat styly textu v předloze.</a:t>
            </a:r>
          </a:p>
        </p:txBody>
      </p:sp>
      <p:sp>
        <p:nvSpPr>
          <p:cNvPr id="48" name="Zástupný text 3">
            <a:extLst>
              <a:ext uri="{FF2B5EF4-FFF2-40B4-BE49-F238E27FC236}">
                <a16:creationId xmlns:a16="http://schemas.microsoft.com/office/drawing/2014/main" id="{0CC0C46A-1785-4FFB-9C8B-CF0F998BD31D}"/>
              </a:ext>
            </a:extLst>
          </p:cNvPr>
          <p:cNvSpPr>
            <a:spLocks noGrp="1"/>
          </p:cNvSpPr>
          <p:nvPr>
            <p:ph type="body" sz="quarter" idx="16"/>
          </p:nvPr>
        </p:nvSpPr>
        <p:spPr>
          <a:xfrm>
            <a:off x="9188049" y="4242786"/>
            <a:ext cx="2558682" cy="1942990"/>
          </a:xfrm>
        </p:spPr>
        <p:txBody>
          <a:bodyPr>
            <a:normAutofit/>
          </a:bodyPr>
          <a:lstStyle>
            <a:lvl1pPr marL="0" indent="0">
              <a:buNone/>
              <a:defRPr sz="1600">
                <a:solidFill>
                  <a:schemeClr val="accent2"/>
                </a:solidFill>
              </a:defRPr>
            </a:lvl1pPr>
          </a:lstStyle>
          <a:p>
            <a:pPr lvl="0"/>
            <a:r>
              <a:rPr lang="cs-CZ"/>
              <a:t>Po kliknutí můžete upravovat styly textu v předloze.</a:t>
            </a:r>
          </a:p>
        </p:txBody>
      </p:sp>
      <p:sp>
        <p:nvSpPr>
          <p:cNvPr id="50" name="Zástupný symbol obrázku 16">
            <a:extLst>
              <a:ext uri="{FF2B5EF4-FFF2-40B4-BE49-F238E27FC236}">
                <a16:creationId xmlns:a16="http://schemas.microsoft.com/office/drawing/2014/main" id="{0BEC3823-40B5-477F-8378-456A466E7B5B}"/>
              </a:ext>
            </a:extLst>
          </p:cNvPr>
          <p:cNvSpPr>
            <a:spLocks noGrp="1"/>
          </p:cNvSpPr>
          <p:nvPr>
            <p:ph type="pic" sz="quarter" idx="21"/>
          </p:nvPr>
        </p:nvSpPr>
        <p:spPr>
          <a:xfrm>
            <a:off x="3435531" y="2029360"/>
            <a:ext cx="1942990" cy="1937596"/>
          </a:xfrm>
          <a:solidFill>
            <a:schemeClr val="tx2"/>
          </a:solidFill>
        </p:spPr>
        <p:txBody>
          <a:bodyPr/>
          <a:lstStyle>
            <a:lvl1pPr marL="0" indent="0">
              <a:buNone/>
              <a:defRPr>
                <a:noFill/>
              </a:defRPr>
            </a:lvl1pPr>
          </a:lstStyle>
          <a:p>
            <a:r>
              <a:rPr lang="cs-CZ"/>
              <a:t>Kliknutím na ikonu přidáte obrázek.</a:t>
            </a:r>
          </a:p>
        </p:txBody>
      </p:sp>
      <p:sp>
        <p:nvSpPr>
          <p:cNvPr id="51" name="Zástupný symbol obrázku 16">
            <a:extLst>
              <a:ext uri="{FF2B5EF4-FFF2-40B4-BE49-F238E27FC236}">
                <a16:creationId xmlns:a16="http://schemas.microsoft.com/office/drawing/2014/main" id="{935927A9-BEB9-4441-9C69-AC760D9A65E3}"/>
              </a:ext>
            </a:extLst>
          </p:cNvPr>
          <p:cNvSpPr>
            <a:spLocks noGrp="1"/>
          </p:cNvSpPr>
          <p:nvPr>
            <p:ph type="pic" sz="quarter" idx="22"/>
          </p:nvPr>
        </p:nvSpPr>
        <p:spPr>
          <a:xfrm>
            <a:off x="6311790" y="2029360"/>
            <a:ext cx="1942990" cy="1937596"/>
          </a:xfrm>
          <a:solidFill>
            <a:schemeClr val="tx1"/>
          </a:solidFill>
        </p:spPr>
        <p:txBody>
          <a:bodyPr/>
          <a:lstStyle>
            <a:lvl1pPr marL="0" indent="0">
              <a:buNone/>
              <a:defRPr>
                <a:noFill/>
              </a:defRPr>
            </a:lvl1pPr>
          </a:lstStyle>
          <a:p>
            <a:r>
              <a:rPr lang="cs-CZ"/>
              <a:t>Kliknutím na ikonu přidáte obrázek.</a:t>
            </a:r>
          </a:p>
        </p:txBody>
      </p:sp>
      <p:sp>
        <p:nvSpPr>
          <p:cNvPr id="52" name="Zástupný symbol obrázku 16">
            <a:extLst>
              <a:ext uri="{FF2B5EF4-FFF2-40B4-BE49-F238E27FC236}">
                <a16:creationId xmlns:a16="http://schemas.microsoft.com/office/drawing/2014/main" id="{01F2A144-E88E-4444-B84C-C4321227BA58}"/>
              </a:ext>
            </a:extLst>
          </p:cNvPr>
          <p:cNvSpPr>
            <a:spLocks noGrp="1"/>
          </p:cNvSpPr>
          <p:nvPr>
            <p:ph type="pic" sz="quarter" idx="23"/>
          </p:nvPr>
        </p:nvSpPr>
        <p:spPr>
          <a:xfrm>
            <a:off x="9188049" y="2029360"/>
            <a:ext cx="1942990" cy="1937596"/>
          </a:xfrm>
          <a:solidFill>
            <a:schemeClr val="accent2"/>
          </a:solidFill>
        </p:spPr>
        <p:txBody>
          <a:bodyPr/>
          <a:lstStyle>
            <a:lvl1pPr marL="0" indent="0">
              <a:buNone/>
              <a:defRPr>
                <a:noFill/>
              </a:defRPr>
            </a:lvl1pPr>
          </a:lstStyle>
          <a:p>
            <a:r>
              <a:rPr lang="cs-CZ"/>
              <a:t>Kliknutím na ikonu přidáte obrázek.</a:t>
            </a:r>
          </a:p>
        </p:txBody>
      </p:sp>
      <p:sp>
        <p:nvSpPr>
          <p:cNvPr id="53" name="Zástupný symbol obrázku 39">
            <a:extLst>
              <a:ext uri="{FF2B5EF4-FFF2-40B4-BE49-F238E27FC236}">
                <a16:creationId xmlns:a16="http://schemas.microsoft.com/office/drawing/2014/main" id="{BCD8BE59-3932-4CC0-BA0C-90EEB14E18C5}"/>
              </a:ext>
            </a:extLst>
          </p:cNvPr>
          <p:cNvSpPr>
            <a:spLocks noGrp="1"/>
          </p:cNvSpPr>
          <p:nvPr>
            <p:ph type="pic" sz="quarter" idx="24"/>
          </p:nvPr>
        </p:nvSpPr>
        <p:spPr>
          <a:xfrm>
            <a:off x="1060961" y="2580193"/>
            <a:ext cx="848572" cy="835929"/>
          </a:xfrm>
          <a:blipFill>
            <a:blip r:embed="rId2">
              <a:extLst>
                <a:ext uri="{96DAC541-7B7A-43D3-8B79-37D633B846F1}">
                  <asvg:svgBlip xmlns:asvg="http://schemas.microsoft.com/office/drawing/2016/SVG/main" r:embed="rId3"/>
                </a:ext>
              </a:extLst>
            </a:blip>
            <a:stretch>
              <a:fillRect t="1" b="100"/>
            </a:stretch>
          </a:blipFill>
        </p:spPr>
        <p:txBody>
          <a:bodyPr/>
          <a:lstStyle>
            <a:lvl1pPr marL="0" indent="0">
              <a:buNone/>
              <a:defRPr>
                <a:noFill/>
              </a:defRPr>
            </a:lvl1pPr>
          </a:lstStyle>
          <a:p>
            <a:r>
              <a:rPr lang="cs-CZ"/>
              <a:t>Kliknutím na ikonu přidáte obrázek.</a:t>
            </a:r>
          </a:p>
        </p:txBody>
      </p:sp>
      <p:sp>
        <p:nvSpPr>
          <p:cNvPr id="54" name="Zástupný symbol obrázku 39">
            <a:extLst>
              <a:ext uri="{FF2B5EF4-FFF2-40B4-BE49-F238E27FC236}">
                <a16:creationId xmlns:a16="http://schemas.microsoft.com/office/drawing/2014/main" id="{4A548FC4-FEFD-41F9-9089-7CD11326E6A9}"/>
              </a:ext>
            </a:extLst>
          </p:cNvPr>
          <p:cNvSpPr>
            <a:spLocks noGrp="1"/>
          </p:cNvSpPr>
          <p:nvPr>
            <p:ph type="pic" sz="quarter" idx="25"/>
          </p:nvPr>
        </p:nvSpPr>
        <p:spPr>
          <a:xfrm>
            <a:off x="3982740" y="2580766"/>
            <a:ext cx="848572" cy="835929"/>
          </a:xfrm>
          <a:blipFill>
            <a:blip r:embed="rId2">
              <a:extLst>
                <a:ext uri="{96DAC541-7B7A-43D3-8B79-37D633B846F1}">
                  <asvg:svgBlip xmlns:asvg="http://schemas.microsoft.com/office/drawing/2016/SVG/main" r:embed="rId3"/>
                </a:ext>
              </a:extLst>
            </a:blip>
            <a:stretch>
              <a:fillRect t="1" b="100"/>
            </a:stretch>
          </a:blipFill>
        </p:spPr>
        <p:txBody>
          <a:bodyPr/>
          <a:lstStyle>
            <a:lvl1pPr marL="0" indent="0">
              <a:buNone/>
              <a:defRPr>
                <a:noFill/>
              </a:defRPr>
            </a:lvl1pPr>
          </a:lstStyle>
          <a:p>
            <a:r>
              <a:rPr lang="cs-CZ"/>
              <a:t>Kliknutím na ikonu přidáte obrázek.</a:t>
            </a:r>
          </a:p>
        </p:txBody>
      </p:sp>
      <p:sp>
        <p:nvSpPr>
          <p:cNvPr id="55" name="Zástupný symbol obrázku 39">
            <a:extLst>
              <a:ext uri="{FF2B5EF4-FFF2-40B4-BE49-F238E27FC236}">
                <a16:creationId xmlns:a16="http://schemas.microsoft.com/office/drawing/2014/main" id="{DD2C49B2-E64D-4CC7-8059-EED612A6143D}"/>
              </a:ext>
            </a:extLst>
          </p:cNvPr>
          <p:cNvSpPr>
            <a:spLocks noGrp="1"/>
          </p:cNvSpPr>
          <p:nvPr>
            <p:ph type="pic" sz="quarter" idx="26"/>
          </p:nvPr>
        </p:nvSpPr>
        <p:spPr>
          <a:xfrm>
            <a:off x="6858999" y="2580192"/>
            <a:ext cx="848572" cy="835929"/>
          </a:xfrm>
          <a:blipFill>
            <a:blip r:embed="rId2">
              <a:extLst>
                <a:ext uri="{96DAC541-7B7A-43D3-8B79-37D633B846F1}">
                  <asvg:svgBlip xmlns:asvg="http://schemas.microsoft.com/office/drawing/2016/SVG/main" r:embed="rId3"/>
                </a:ext>
              </a:extLst>
            </a:blip>
            <a:stretch>
              <a:fillRect t="1" b="100"/>
            </a:stretch>
          </a:blipFill>
        </p:spPr>
        <p:txBody>
          <a:bodyPr/>
          <a:lstStyle>
            <a:lvl1pPr marL="0" indent="0">
              <a:buNone/>
              <a:defRPr>
                <a:noFill/>
              </a:defRPr>
            </a:lvl1pPr>
          </a:lstStyle>
          <a:p>
            <a:r>
              <a:rPr lang="cs-CZ"/>
              <a:t>Kliknutím na ikonu přidáte obrázek.</a:t>
            </a:r>
          </a:p>
        </p:txBody>
      </p:sp>
      <p:sp>
        <p:nvSpPr>
          <p:cNvPr id="56" name="Zástupný symbol obrázku 39">
            <a:extLst>
              <a:ext uri="{FF2B5EF4-FFF2-40B4-BE49-F238E27FC236}">
                <a16:creationId xmlns:a16="http://schemas.microsoft.com/office/drawing/2014/main" id="{2AF98002-CB18-453B-9737-EA3107B9855D}"/>
              </a:ext>
            </a:extLst>
          </p:cNvPr>
          <p:cNvSpPr>
            <a:spLocks noGrp="1"/>
          </p:cNvSpPr>
          <p:nvPr>
            <p:ph type="pic" sz="quarter" idx="27"/>
          </p:nvPr>
        </p:nvSpPr>
        <p:spPr>
          <a:xfrm>
            <a:off x="9735258" y="2580192"/>
            <a:ext cx="848572" cy="835929"/>
          </a:xfrm>
          <a:blipFill>
            <a:blip r:embed="rId2">
              <a:extLst>
                <a:ext uri="{96DAC541-7B7A-43D3-8B79-37D633B846F1}">
                  <asvg:svgBlip xmlns:asvg="http://schemas.microsoft.com/office/drawing/2016/SVG/main" r:embed="rId3"/>
                </a:ext>
              </a:extLst>
            </a:blip>
            <a:stretch>
              <a:fillRect t="1" b="100"/>
            </a:stretch>
          </a:blipFill>
        </p:spPr>
        <p:txBody>
          <a:bodyPr/>
          <a:lstStyle>
            <a:lvl1pPr marL="0" indent="0">
              <a:buNone/>
              <a:defRPr>
                <a:noFill/>
              </a:defRPr>
            </a:lvl1pPr>
          </a:lstStyle>
          <a:p>
            <a:r>
              <a:rPr lang="cs-CZ"/>
              <a:t>Kliknutím na ikonu přidáte obrázek.</a:t>
            </a:r>
          </a:p>
        </p:txBody>
      </p:sp>
      <p:pic>
        <p:nvPicPr>
          <p:cNvPr id="57" name="Obrázek 56">
            <a:extLst>
              <a:ext uri="{FF2B5EF4-FFF2-40B4-BE49-F238E27FC236}">
                <a16:creationId xmlns:a16="http://schemas.microsoft.com/office/drawing/2014/main" id="{46B4A3CD-4750-435D-9CCB-59104297F7E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Tree>
    <p:extLst>
      <p:ext uri="{BB962C8B-B14F-4D97-AF65-F5344CB8AC3E}">
        <p14:creationId xmlns:p14="http://schemas.microsoft.com/office/powerpoint/2010/main" val="255367015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adpis, 4 ikony, návaznost, podnadpis, text">
    <p:spTree>
      <p:nvGrpSpPr>
        <p:cNvPr id="1" name=""/>
        <p:cNvGrpSpPr/>
        <p:nvPr/>
      </p:nvGrpSpPr>
      <p:grpSpPr>
        <a:xfrm>
          <a:off x="0" y="0"/>
          <a:ext cx="0" cy="0"/>
          <a:chOff x="0" y="0"/>
          <a:chExt cx="0" cy="0"/>
        </a:xfrm>
      </p:grpSpPr>
      <p:sp>
        <p:nvSpPr>
          <p:cNvPr id="58" name="Zástupný symbol obrázku 9">
            <a:extLst>
              <a:ext uri="{FF2B5EF4-FFF2-40B4-BE49-F238E27FC236}">
                <a16:creationId xmlns:a16="http://schemas.microsoft.com/office/drawing/2014/main" id="{4DA24082-D753-4B7A-B543-2E0E54A401F2}"/>
              </a:ext>
            </a:extLst>
          </p:cNvPr>
          <p:cNvSpPr>
            <a:spLocks noGrp="1"/>
          </p:cNvSpPr>
          <p:nvPr>
            <p:ph type="pic" sz="quarter" idx="36"/>
          </p:nvPr>
        </p:nvSpPr>
        <p:spPr>
          <a:xfrm>
            <a:off x="9190538" y="3467580"/>
            <a:ext cx="1943100" cy="1034520"/>
          </a:xfrm>
          <a:noFill/>
          <a:ln>
            <a:solidFill>
              <a:schemeClr val="accent2"/>
            </a:solidFill>
          </a:ln>
        </p:spPr>
        <p:txBody>
          <a:bodyPr/>
          <a:lstStyle>
            <a:lvl1pPr marL="0" indent="0">
              <a:buNone/>
              <a:defRPr>
                <a:noFill/>
              </a:defRPr>
            </a:lvl1pPr>
          </a:lstStyle>
          <a:p>
            <a:r>
              <a:rPr lang="cs-CZ"/>
              <a:t>Kliknutím na ikonu přidáte obrázek.</a:t>
            </a:r>
          </a:p>
        </p:txBody>
      </p:sp>
      <p:sp>
        <p:nvSpPr>
          <p:cNvPr id="57" name="Zástupný symbol obrázku 9">
            <a:extLst>
              <a:ext uri="{FF2B5EF4-FFF2-40B4-BE49-F238E27FC236}">
                <a16:creationId xmlns:a16="http://schemas.microsoft.com/office/drawing/2014/main" id="{816DBEB3-AEB9-401A-8531-B86845DE8918}"/>
              </a:ext>
            </a:extLst>
          </p:cNvPr>
          <p:cNvSpPr>
            <a:spLocks noGrp="1"/>
          </p:cNvSpPr>
          <p:nvPr>
            <p:ph type="pic" sz="quarter" idx="35"/>
          </p:nvPr>
        </p:nvSpPr>
        <p:spPr>
          <a:xfrm>
            <a:off x="6312859" y="3474006"/>
            <a:ext cx="1943100" cy="1034520"/>
          </a:xfrm>
          <a:noFill/>
          <a:ln>
            <a:solidFill>
              <a:schemeClr val="tx1"/>
            </a:solidFill>
          </a:ln>
        </p:spPr>
        <p:txBody>
          <a:bodyPr/>
          <a:lstStyle>
            <a:lvl1pPr marL="0" indent="0">
              <a:buNone/>
              <a:defRPr>
                <a:noFill/>
              </a:defRPr>
            </a:lvl1pPr>
          </a:lstStyle>
          <a:p>
            <a:r>
              <a:rPr lang="cs-CZ"/>
              <a:t>Kliknutím na ikonu přidáte obrázek.</a:t>
            </a:r>
          </a:p>
        </p:txBody>
      </p:sp>
      <p:sp>
        <p:nvSpPr>
          <p:cNvPr id="56" name="Zástupný symbol obrázku 9">
            <a:extLst>
              <a:ext uri="{FF2B5EF4-FFF2-40B4-BE49-F238E27FC236}">
                <a16:creationId xmlns:a16="http://schemas.microsoft.com/office/drawing/2014/main" id="{F6C9705B-810A-4F64-BF3B-1ABA5BBE9CB2}"/>
              </a:ext>
            </a:extLst>
          </p:cNvPr>
          <p:cNvSpPr>
            <a:spLocks noGrp="1"/>
          </p:cNvSpPr>
          <p:nvPr>
            <p:ph type="pic" sz="quarter" idx="34"/>
          </p:nvPr>
        </p:nvSpPr>
        <p:spPr>
          <a:xfrm>
            <a:off x="3446012" y="3467580"/>
            <a:ext cx="1943100" cy="1034520"/>
          </a:xfrm>
          <a:noFill/>
          <a:ln>
            <a:solidFill>
              <a:schemeClr val="bg2"/>
            </a:solidFill>
          </a:ln>
        </p:spPr>
        <p:txBody>
          <a:bodyPr/>
          <a:lstStyle>
            <a:lvl1pPr marL="0" indent="0">
              <a:buNone/>
              <a:defRPr>
                <a:noFill/>
              </a:defRPr>
            </a:lvl1pPr>
          </a:lstStyle>
          <a:p>
            <a:r>
              <a:rPr lang="cs-CZ"/>
              <a:t>Kliknutím na ikonu přidáte obrázek.</a:t>
            </a:r>
          </a:p>
        </p:txBody>
      </p:sp>
      <p:sp>
        <p:nvSpPr>
          <p:cNvPr id="10" name="Zástupný symbol obrázku 9">
            <a:extLst>
              <a:ext uri="{FF2B5EF4-FFF2-40B4-BE49-F238E27FC236}">
                <a16:creationId xmlns:a16="http://schemas.microsoft.com/office/drawing/2014/main" id="{969019DC-53A3-4158-8E79-2795E1AA95CE}"/>
              </a:ext>
            </a:extLst>
          </p:cNvPr>
          <p:cNvSpPr>
            <a:spLocks noGrp="1"/>
          </p:cNvSpPr>
          <p:nvPr>
            <p:ph type="pic" sz="quarter" idx="26"/>
          </p:nvPr>
        </p:nvSpPr>
        <p:spPr>
          <a:xfrm>
            <a:off x="548791" y="3467581"/>
            <a:ext cx="1943100" cy="1034520"/>
          </a:xfrm>
          <a:noFill/>
          <a:ln>
            <a:solidFill>
              <a:schemeClr val="accent1"/>
            </a:solidFill>
          </a:ln>
        </p:spPr>
        <p:txBody>
          <a:bodyPr/>
          <a:lstStyle>
            <a:lvl1pPr marL="0" indent="0">
              <a:buNone/>
              <a:defRPr>
                <a:noFill/>
              </a:defRPr>
            </a:lvl1pPr>
          </a:lstStyle>
          <a:p>
            <a:r>
              <a:rPr lang="cs-CZ"/>
              <a:t>Kliknutím na ikonu přidáte obrázek.</a:t>
            </a:r>
          </a:p>
        </p:txBody>
      </p:sp>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j-lt"/>
                <a:cs typeface="Azeret Mono Medium" panose="020B0604020202020204" charset="-18"/>
              </a:defRPr>
            </a:lvl1pPr>
          </a:lstStyle>
          <a:p>
            <a:r>
              <a:rPr lang="cs-CZ"/>
              <a:t>NADPIS_</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sp>
        <p:nvSpPr>
          <p:cNvPr id="16" name="Zástupný symbol pro zápatí 5">
            <a:extLst>
              <a:ext uri="{FF2B5EF4-FFF2-40B4-BE49-F238E27FC236}">
                <a16:creationId xmlns:a16="http://schemas.microsoft.com/office/drawing/2014/main" id="{441661B0-C1ED-4898-8C2D-289408D8FDEA}"/>
              </a:ext>
            </a:extLst>
          </p:cNvPr>
          <p:cNvSpPr txBox="1">
            <a:spLocks/>
          </p:cNvSpPr>
          <p:nvPr userDrawn="1"/>
        </p:nvSpPr>
        <p:spPr>
          <a:xfrm>
            <a:off x="3536371" y="6435087"/>
            <a:ext cx="5119255" cy="158752"/>
          </a:xfrm>
          <a:prstGeom prst="rect">
            <a:avLst/>
          </a:prstGeom>
        </p:spPr>
        <p:txBody>
          <a:bodyPr vert="horz" lIns="91440" tIns="45720" rIns="91440" bIns="45720" rtlCol="0" anchor="t"/>
          <a:lstStyle>
            <a:defPPr>
              <a:defRPr lang="cs-CZ"/>
            </a:defPPr>
            <a:lvl1pPr marL="0" algn="ctr"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cs-CZ"/>
          </a:p>
        </p:txBody>
      </p:sp>
      <p:sp>
        <p:nvSpPr>
          <p:cNvPr id="25" name="TextovéPole 24">
            <a:extLst>
              <a:ext uri="{FF2B5EF4-FFF2-40B4-BE49-F238E27FC236}">
                <a16:creationId xmlns:a16="http://schemas.microsoft.com/office/drawing/2014/main" id="{0B950680-D496-46AC-AF5C-82202A3FAD42}"/>
              </a:ext>
            </a:extLst>
          </p:cNvPr>
          <p:cNvSpPr txBox="1"/>
          <p:nvPr userDrawn="1"/>
        </p:nvSpPr>
        <p:spPr>
          <a:xfrm>
            <a:off x="1105009" y="2023107"/>
            <a:ext cx="851515" cy="707886"/>
          </a:xfrm>
          <a:prstGeom prst="rect">
            <a:avLst/>
          </a:prstGeom>
          <a:noFill/>
        </p:spPr>
        <p:txBody>
          <a:bodyPr wrap="none" rtlCol="0">
            <a:spAutoFit/>
          </a:bodyPr>
          <a:lstStyle/>
          <a:p>
            <a:pPr algn="ctr"/>
            <a:r>
              <a:rPr lang="cs-CZ" sz="4000">
                <a:solidFill>
                  <a:schemeClr val="bg1"/>
                </a:solidFill>
                <a:latin typeface="Azeret Mono Medium" pitchFamily="2" charset="0"/>
                <a:cs typeface="Azeret Mono Medium" pitchFamily="2" charset="0"/>
              </a:rPr>
              <a:t>1_</a:t>
            </a:r>
          </a:p>
        </p:txBody>
      </p:sp>
      <p:sp>
        <p:nvSpPr>
          <p:cNvPr id="26" name="TextovéPole 25">
            <a:extLst>
              <a:ext uri="{FF2B5EF4-FFF2-40B4-BE49-F238E27FC236}">
                <a16:creationId xmlns:a16="http://schemas.microsoft.com/office/drawing/2014/main" id="{303D6F57-4590-42E8-8A87-768E1F446B2C}"/>
              </a:ext>
            </a:extLst>
          </p:cNvPr>
          <p:cNvSpPr txBox="1"/>
          <p:nvPr userDrawn="1"/>
        </p:nvSpPr>
        <p:spPr>
          <a:xfrm>
            <a:off x="3983291" y="2023107"/>
            <a:ext cx="851515" cy="707886"/>
          </a:xfrm>
          <a:prstGeom prst="rect">
            <a:avLst/>
          </a:prstGeom>
          <a:noFill/>
        </p:spPr>
        <p:txBody>
          <a:bodyPr wrap="none" rtlCol="0">
            <a:spAutoFit/>
          </a:bodyPr>
          <a:lstStyle/>
          <a:p>
            <a:pPr algn="ctr"/>
            <a:r>
              <a:rPr lang="cs-CZ" sz="4000">
                <a:solidFill>
                  <a:schemeClr val="bg1"/>
                </a:solidFill>
                <a:latin typeface="Azeret Mono Medium" pitchFamily="2" charset="0"/>
                <a:cs typeface="Azeret Mono Medium" pitchFamily="2" charset="0"/>
              </a:rPr>
              <a:t>2_</a:t>
            </a:r>
          </a:p>
        </p:txBody>
      </p:sp>
      <p:sp>
        <p:nvSpPr>
          <p:cNvPr id="27" name="TextovéPole 26">
            <a:extLst>
              <a:ext uri="{FF2B5EF4-FFF2-40B4-BE49-F238E27FC236}">
                <a16:creationId xmlns:a16="http://schemas.microsoft.com/office/drawing/2014/main" id="{38CFFF01-65E2-4B86-9908-5AF61AB9E062}"/>
              </a:ext>
            </a:extLst>
          </p:cNvPr>
          <p:cNvSpPr txBox="1"/>
          <p:nvPr userDrawn="1"/>
        </p:nvSpPr>
        <p:spPr>
          <a:xfrm>
            <a:off x="6861573" y="2023107"/>
            <a:ext cx="851515" cy="707886"/>
          </a:xfrm>
          <a:prstGeom prst="rect">
            <a:avLst/>
          </a:prstGeom>
          <a:noFill/>
        </p:spPr>
        <p:txBody>
          <a:bodyPr wrap="none" rtlCol="0">
            <a:spAutoFit/>
          </a:bodyPr>
          <a:lstStyle/>
          <a:p>
            <a:pPr algn="ctr"/>
            <a:r>
              <a:rPr lang="cs-CZ" sz="4000">
                <a:solidFill>
                  <a:schemeClr val="bg1"/>
                </a:solidFill>
                <a:latin typeface="Azeret Mono Medium" pitchFamily="2" charset="0"/>
                <a:cs typeface="Azeret Mono Medium" pitchFamily="2" charset="0"/>
              </a:rPr>
              <a:t>3_</a:t>
            </a:r>
          </a:p>
        </p:txBody>
      </p:sp>
      <p:sp>
        <p:nvSpPr>
          <p:cNvPr id="28" name="TextovéPole 27">
            <a:extLst>
              <a:ext uri="{FF2B5EF4-FFF2-40B4-BE49-F238E27FC236}">
                <a16:creationId xmlns:a16="http://schemas.microsoft.com/office/drawing/2014/main" id="{27C58960-E850-4FCE-9E37-A4BE1EE7C5E2}"/>
              </a:ext>
            </a:extLst>
          </p:cNvPr>
          <p:cNvSpPr txBox="1"/>
          <p:nvPr userDrawn="1"/>
        </p:nvSpPr>
        <p:spPr>
          <a:xfrm>
            <a:off x="9739855" y="2023107"/>
            <a:ext cx="851515" cy="707886"/>
          </a:xfrm>
          <a:prstGeom prst="rect">
            <a:avLst/>
          </a:prstGeom>
          <a:noFill/>
        </p:spPr>
        <p:txBody>
          <a:bodyPr wrap="none" rtlCol="0">
            <a:spAutoFit/>
          </a:bodyPr>
          <a:lstStyle/>
          <a:p>
            <a:pPr algn="ctr"/>
            <a:r>
              <a:rPr lang="cs-CZ" sz="4000">
                <a:solidFill>
                  <a:schemeClr val="bg1"/>
                </a:solidFill>
                <a:latin typeface="Azeret Mono Medium" pitchFamily="2" charset="0"/>
                <a:cs typeface="Azeret Mono Medium" pitchFamily="2" charset="0"/>
              </a:rPr>
              <a:t>4_</a:t>
            </a:r>
          </a:p>
        </p:txBody>
      </p:sp>
      <p:sp>
        <p:nvSpPr>
          <p:cNvPr id="33" name="Zástupný symbol obrázku 16">
            <a:extLst>
              <a:ext uri="{FF2B5EF4-FFF2-40B4-BE49-F238E27FC236}">
                <a16:creationId xmlns:a16="http://schemas.microsoft.com/office/drawing/2014/main" id="{2EA48A7A-9BF1-4EDC-9398-DCD358A80F1D}"/>
              </a:ext>
            </a:extLst>
          </p:cNvPr>
          <p:cNvSpPr>
            <a:spLocks noGrp="1"/>
          </p:cNvSpPr>
          <p:nvPr>
            <p:ph type="pic" sz="quarter" idx="20"/>
          </p:nvPr>
        </p:nvSpPr>
        <p:spPr>
          <a:xfrm>
            <a:off x="548791" y="1422215"/>
            <a:ext cx="1942990" cy="1937596"/>
          </a:xfrm>
          <a:solidFill>
            <a:schemeClr val="accent1"/>
          </a:solidFill>
          <a:ln>
            <a:noFill/>
          </a:ln>
        </p:spPr>
        <p:txBody>
          <a:bodyPr/>
          <a:lstStyle>
            <a:lvl1pPr marL="0" indent="0">
              <a:buNone/>
              <a:defRPr>
                <a:noFill/>
              </a:defRPr>
            </a:lvl1pPr>
          </a:lstStyle>
          <a:p>
            <a:r>
              <a:rPr lang="cs-CZ"/>
              <a:t>Kliknutím na ikonu přidáte obrázek.</a:t>
            </a:r>
          </a:p>
        </p:txBody>
      </p:sp>
      <p:sp>
        <p:nvSpPr>
          <p:cNvPr id="34" name="Zástupný symbol obrázku 16">
            <a:extLst>
              <a:ext uri="{FF2B5EF4-FFF2-40B4-BE49-F238E27FC236}">
                <a16:creationId xmlns:a16="http://schemas.microsoft.com/office/drawing/2014/main" id="{AE61755D-3148-4D21-9E2A-07AF1ACCCD9D}"/>
              </a:ext>
            </a:extLst>
          </p:cNvPr>
          <p:cNvSpPr>
            <a:spLocks noGrp="1"/>
          </p:cNvSpPr>
          <p:nvPr>
            <p:ph type="pic" sz="quarter" idx="21"/>
          </p:nvPr>
        </p:nvSpPr>
        <p:spPr>
          <a:xfrm>
            <a:off x="3446012" y="1422215"/>
            <a:ext cx="1942990" cy="1937596"/>
          </a:xfrm>
          <a:solidFill>
            <a:schemeClr val="tx2"/>
          </a:solidFill>
        </p:spPr>
        <p:txBody>
          <a:bodyPr/>
          <a:lstStyle>
            <a:lvl1pPr marL="0" indent="0">
              <a:buNone/>
              <a:defRPr>
                <a:noFill/>
              </a:defRPr>
            </a:lvl1pPr>
          </a:lstStyle>
          <a:p>
            <a:r>
              <a:rPr lang="cs-CZ"/>
              <a:t>Kliknutím na ikonu přidáte obrázek.</a:t>
            </a:r>
          </a:p>
        </p:txBody>
      </p:sp>
      <p:sp>
        <p:nvSpPr>
          <p:cNvPr id="35" name="Zástupný symbol obrázku 16">
            <a:extLst>
              <a:ext uri="{FF2B5EF4-FFF2-40B4-BE49-F238E27FC236}">
                <a16:creationId xmlns:a16="http://schemas.microsoft.com/office/drawing/2014/main" id="{C9A2F87A-D3F9-4858-B190-FE0CE902FB20}"/>
              </a:ext>
            </a:extLst>
          </p:cNvPr>
          <p:cNvSpPr>
            <a:spLocks noGrp="1"/>
          </p:cNvSpPr>
          <p:nvPr>
            <p:ph type="pic" sz="quarter" idx="22"/>
          </p:nvPr>
        </p:nvSpPr>
        <p:spPr>
          <a:xfrm>
            <a:off x="6315835" y="1429939"/>
            <a:ext cx="1942990" cy="1937596"/>
          </a:xfrm>
          <a:solidFill>
            <a:schemeClr val="tx1"/>
          </a:solidFill>
        </p:spPr>
        <p:txBody>
          <a:bodyPr/>
          <a:lstStyle>
            <a:lvl1pPr marL="0" indent="0">
              <a:buNone/>
              <a:defRPr/>
            </a:lvl1pPr>
          </a:lstStyle>
          <a:p>
            <a:r>
              <a:rPr lang="cs-CZ"/>
              <a:t>Kliknutím na ikonu přidáte obrázek.</a:t>
            </a:r>
          </a:p>
        </p:txBody>
      </p:sp>
      <p:sp>
        <p:nvSpPr>
          <p:cNvPr id="36" name="Zástupný symbol obrázku 16">
            <a:extLst>
              <a:ext uri="{FF2B5EF4-FFF2-40B4-BE49-F238E27FC236}">
                <a16:creationId xmlns:a16="http://schemas.microsoft.com/office/drawing/2014/main" id="{6771481D-3D65-4A64-A155-DF6B04927B3F}"/>
              </a:ext>
            </a:extLst>
          </p:cNvPr>
          <p:cNvSpPr>
            <a:spLocks noGrp="1"/>
          </p:cNvSpPr>
          <p:nvPr>
            <p:ph type="pic" sz="quarter" idx="23"/>
          </p:nvPr>
        </p:nvSpPr>
        <p:spPr>
          <a:xfrm>
            <a:off x="9190538" y="1408252"/>
            <a:ext cx="1942990" cy="1937596"/>
          </a:xfrm>
          <a:solidFill>
            <a:schemeClr val="accent2"/>
          </a:solidFill>
        </p:spPr>
        <p:txBody>
          <a:bodyPr/>
          <a:lstStyle>
            <a:lvl1pPr marL="0" indent="0">
              <a:buNone/>
              <a:defRPr>
                <a:noFill/>
              </a:defRPr>
            </a:lvl1pPr>
          </a:lstStyle>
          <a:p>
            <a:r>
              <a:rPr lang="cs-CZ"/>
              <a:t>Kliknutím na ikonu přidáte obrázek.</a:t>
            </a:r>
          </a:p>
        </p:txBody>
      </p:sp>
      <p:sp>
        <p:nvSpPr>
          <p:cNvPr id="37" name="Zástupný symbol obrázku 33">
            <a:extLst>
              <a:ext uri="{FF2B5EF4-FFF2-40B4-BE49-F238E27FC236}">
                <a16:creationId xmlns:a16="http://schemas.microsoft.com/office/drawing/2014/main" id="{E1218D58-127A-4520-9DA9-E181108CAA4D}"/>
              </a:ext>
            </a:extLst>
          </p:cNvPr>
          <p:cNvSpPr>
            <a:spLocks noGrp="1"/>
          </p:cNvSpPr>
          <p:nvPr>
            <p:ph type="pic" sz="quarter" idx="18"/>
          </p:nvPr>
        </p:nvSpPr>
        <p:spPr>
          <a:xfrm>
            <a:off x="2669203" y="2215509"/>
            <a:ext cx="571988" cy="366455"/>
          </a:xfrm>
          <a:blipFill>
            <a:blip r:embed="rId2">
              <a:extLst>
                <a:ext uri="{96DAC541-7B7A-43D3-8B79-37D633B846F1}">
                  <asvg:svgBlip xmlns:asvg="http://schemas.microsoft.com/office/drawing/2016/SVG/main" r:embed="rId3"/>
                </a:ext>
              </a:extLst>
            </a:blip>
            <a:stretch>
              <a:fillRect t="1" b="100"/>
            </a:stretch>
          </a:blipFill>
        </p:spPr>
        <p:txBody>
          <a:bodyPr/>
          <a:lstStyle>
            <a:lvl1pPr marL="0" indent="0">
              <a:buNone/>
              <a:defRPr>
                <a:noFill/>
              </a:defRPr>
            </a:lvl1pPr>
          </a:lstStyle>
          <a:p>
            <a:r>
              <a:rPr lang="cs-CZ"/>
              <a:t>Kliknutím na ikonu přidáte obrázek.</a:t>
            </a:r>
          </a:p>
        </p:txBody>
      </p:sp>
      <p:sp>
        <p:nvSpPr>
          <p:cNvPr id="38" name="Zástupný symbol obrázku 33">
            <a:extLst>
              <a:ext uri="{FF2B5EF4-FFF2-40B4-BE49-F238E27FC236}">
                <a16:creationId xmlns:a16="http://schemas.microsoft.com/office/drawing/2014/main" id="{9C40A35C-96DB-4FC8-94AB-601DD11D4EBA}"/>
              </a:ext>
            </a:extLst>
          </p:cNvPr>
          <p:cNvSpPr>
            <a:spLocks noGrp="1"/>
          </p:cNvSpPr>
          <p:nvPr>
            <p:ph type="pic" sz="quarter" idx="24"/>
          </p:nvPr>
        </p:nvSpPr>
        <p:spPr>
          <a:xfrm>
            <a:off x="5563985" y="2193822"/>
            <a:ext cx="571988" cy="366455"/>
          </a:xfrm>
          <a:blipFill>
            <a:blip r:embed="rId2">
              <a:extLst>
                <a:ext uri="{96DAC541-7B7A-43D3-8B79-37D633B846F1}">
                  <asvg:svgBlip xmlns:asvg="http://schemas.microsoft.com/office/drawing/2016/SVG/main" r:embed="rId3"/>
                </a:ext>
              </a:extLst>
            </a:blip>
            <a:stretch>
              <a:fillRect t="1" b="100"/>
            </a:stretch>
          </a:blipFill>
        </p:spPr>
        <p:txBody>
          <a:bodyPr/>
          <a:lstStyle>
            <a:lvl1pPr marL="0" indent="0">
              <a:buNone/>
              <a:defRPr>
                <a:noFill/>
              </a:defRPr>
            </a:lvl1pPr>
          </a:lstStyle>
          <a:p>
            <a:r>
              <a:rPr lang="cs-CZ"/>
              <a:t>Kliknutím na ikonu přidáte obrázek.</a:t>
            </a:r>
          </a:p>
        </p:txBody>
      </p:sp>
      <p:sp>
        <p:nvSpPr>
          <p:cNvPr id="39" name="Zástupný symbol obrázku 33">
            <a:extLst>
              <a:ext uri="{FF2B5EF4-FFF2-40B4-BE49-F238E27FC236}">
                <a16:creationId xmlns:a16="http://schemas.microsoft.com/office/drawing/2014/main" id="{B68FA9E4-A981-4C7D-A71D-B577B2D18376}"/>
              </a:ext>
            </a:extLst>
          </p:cNvPr>
          <p:cNvSpPr>
            <a:spLocks noGrp="1"/>
          </p:cNvSpPr>
          <p:nvPr>
            <p:ph type="pic" sz="quarter" idx="25"/>
          </p:nvPr>
        </p:nvSpPr>
        <p:spPr>
          <a:xfrm>
            <a:off x="8438687" y="2215509"/>
            <a:ext cx="571988" cy="366455"/>
          </a:xfrm>
          <a:blipFill>
            <a:blip r:embed="rId2">
              <a:extLst>
                <a:ext uri="{96DAC541-7B7A-43D3-8B79-37D633B846F1}">
                  <asvg:svgBlip xmlns:asvg="http://schemas.microsoft.com/office/drawing/2016/SVG/main" r:embed="rId3"/>
                </a:ext>
              </a:extLst>
            </a:blip>
            <a:stretch>
              <a:fillRect t="1" b="100"/>
            </a:stretch>
          </a:blipFill>
        </p:spPr>
        <p:txBody>
          <a:bodyPr/>
          <a:lstStyle>
            <a:lvl1pPr marL="0" indent="0">
              <a:buNone/>
              <a:defRPr>
                <a:noFill/>
              </a:defRPr>
            </a:lvl1pPr>
          </a:lstStyle>
          <a:p>
            <a:r>
              <a:rPr lang="cs-CZ"/>
              <a:t>Kliknutím na ikonu přidáte obrázek.</a:t>
            </a:r>
          </a:p>
        </p:txBody>
      </p:sp>
      <p:sp>
        <p:nvSpPr>
          <p:cNvPr id="12" name="Zástupný text 11">
            <a:extLst>
              <a:ext uri="{FF2B5EF4-FFF2-40B4-BE49-F238E27FC236}">
                <a16:creationId xmlns:a16="http://schemas.microsoft.com/office/drawing/2014/main" id="{F3E48A29-6F41-463B-94B9-58C686B40050}"/>
              </a:ext>
            </a:extLst>
          </p:cNvPr>
          <p:cNvSpPr>
            <a:spLocks noGrp="1"/>
          </p:cNvSpPr>
          <p:nvPr>
            <p:ph type="body" sz="quarter" idx="30" hasCustomPrompt="1"/>
          </p:nvPr>
        </p:nvSpPr>
        <p:spPr>
          <a:xfrm>
            <a:off x="700924" y="3791537"/>
            <a:ext cx="1581427" cy="350838"/>
          </a:xfrm>
        </p:spPr>
        <p:txBody>
          <a:bodyPr>
            <a:noAutofit/>
          </a:bodyPr>
          <a:lstStyle>
            <a:lvl2pPr marL="457200" indent="0" algn="ctr">
              <a:buNone/>
              <a:defRPr sz="1600">
                <a:solidFill>
                  <a:schemeClr val="accent1"/>
                </a:solidFill>
              </a:defRPr>
            </a:lvl2pPr>
          </a:lstStyle>
          <a:p>
            <a:pPr lvl="1"/>
            <a:r>
              <a:rPr lang="cs-CZ"/>
              <a:t>podnadpis</a:t>
            </a:r>
          </a:p>
        </p:txBody>
      </p:sp>
      <p:sp>
        <p:nvSpPr>
          <p:cNvPr id="53" name="Zástupný text 11">
            <a:extLst>
              <a:ext uri="{FF2B5EF4-FFF2-40B4-BE49-F238E27FC236}">
                <a16:creationId xmlns:a16="http://schemas.microsoft.com/office/drawing/2014/main" id="{0A8DF439-5336-472F-8852-26205D3682FE}"/>
              </a:ext>
            </a:extLst>
          </p:cNvPr>
          <p:cNvSpPr>
            <a:spLocks noGrp="1"/>
          </p:cNvSpPr>
          <p:nvPr>
            <p:ph type="body" sz="quarter" idx="31" hasCustomPrompt="1"/>
          </p:nvPr>
        </p:nvSpPr>
        <p:spPr>
          <a:xfrm>
            <a:off x="3598309" y="3834065"/>
            <a:ext cx="1581427" cy="350838"/>
          </a:xfrm>
        </p:spPr>
        <p:txBody>
          <a:bodyPr>
            <a:noAutofit/>
          </a:bodyPr>
          <a:lstStyle>
            <a:lvl2pPr marL="457200" indent="0" algn="ctr">
              <a:buNone/>
              <a:defRPr sz="1600">
                <a:solidFill>
                  <a:schemeClr val="bg2"/>
                </a:solidFill>
              </a:defRPr>
            </a:lvl2pPr>
          </a:lstStyle>
          <a:p>
            <a:pPr lvl="1"/>
            <a:r>
              <a:rPr lang="cs-CZ"/>
              <a:t>podnadpis</a:t>
            </a:r>
          </a:p>
        </p:txBody>
      </p:sp>
      <p:sp>
        <p:nvSpPr>
          <p:cNvPr id="54" name="Zástupný text 11">
            <a:extLst>
              <a:ext uri="{FF2B5EF4-FFF2-40B4-BE49-F238E27FC236}">
                <a16:creationId xmlns:a16="http://schemas.microsoft.com/office/drawing/2014/main" id="{8E8E8505-0F7B-4872-8F58-7B73FF65B658}"/>
              </a:ext>
            </a:extLst>
          </p:cNvPr>
          <p:cNvSpPr>
            <a:spLocks noGrp="1"/>
          </p:cNvSpPr>
          <p:nvPr>
            <p:ph type="body" sz="quarter" idx="32" hasCustomPrompt="1"/>
          </p:nvPr>
        </p:nvSpPr>
        <p:spPr>
          <a:xfrm>
            <a:off x="6470600" y="3830906"/>
            <a:ext cx="1581427" cy="350838"/>
          </a:xfrm>
        </p:spPr>
        <p:txBody>
          <a:bodyPr anchor="t" anchorCtr="0">
            <a:noAutofit/>
          </a:bodyPr>
          <a:lstStyle>
            <a:lvl2pPr marL="457200" indent="0" algn="l">
              <a:buNone/>
              <a:defRPr sz="1600">
                <a:solidFill>
                  <a:schemeClr val="tx1"/>
                </a:solidFill>
              </a:defRPr>
            </a:lvl2pPr>
          </a:lstStyle>
          <a:p>
            <a:pPr lvl="1"/>
            <a:r>
              <a:rPr lang="cs-CZ"/>
              <a:t>podnadpis</a:t>
            </a:r>
          </a:p>
        </p:txBody>
      </p:sp>
      <p:sp>
        <p:nvSpPr>
          <p:cNvPr id="55" name="Zástupný text 11">
            <a:extLst>
              <a:ext uri="{FF2B5EF4-FFF2-40B4-BE49-F238E27FC236}">
                <a16:creationId xmlns:a16="http://schemas.microsoft.com/office/drawing/2014/main" id="{999FA6C6-10D2-4DD4-8CDF-BB21A668C188}"/>
              </a:ext>
            </a:extLst>
          </p:cNvPr>
          <p:cNvSpPr>
            <a:spLocks noGrp="1"/>
          </p:cNvSpPr>
          <p:nvPr>
            <p:ph type="body" sz="quarter" idx="33" hasCustomPrompt="1"/>
          </p:nvPr>
        </p:nvSpPr>
        <p:spPr>
          <a:xfrm>
            <a:off x="9374898" y="3830906"/>
            <a:ext cx="1581427" cy="350838"/>
          </a:xfrm>
        </p:spPr>
        <p:txBody>
          <a:bodyPr>
            <a:noAutofit/>
          </a:bodyPr>
          <a:lstStyle>
            <a:lvl2pPr marL="457200" indent="0" algn="ctr">
              <a:buNone/>
              <a:defRPr sz="1600">
                <a:solidFill>
                  <a:schemeClr val="accent2"/>
                </a:solidFill>
              </a:defRPr>
            </a:lvl2pPr>
          </a:lstStyle>
          <a:p>
            <a:pPr lvl="1"/>
            <a:r>
              <a:rPr lang="cs-CZ"/>
              <a:t>podnadpis</a:t>
            </a:r>
          </a:p>
        </p:txBody>
      </p:sp>
      <p:sp>
        <p:nvSpPr>
          <p:cNvPr id="17" name="Zástupný text 16">
            <a:extLst>
              <a:ext uri="{FF2B5EF4-FFF2-40B4-BE49-F238E27FC236}">
                <a16:creationId xmlns:a16="http://schemas.microsoft.com/office/drawing/2014/main" id="{846841E6-45E1-4521-9C20-4F363C9D6556}"/>
              </a:ext>
            </a:extLst>
          </p:cNvPr>
          <p:cNvSpPr>
            <a:spLocks noGrp="1"/>
          </p:cNvSpPr>
          <p:nvPr>
            <p:ph type="body" sz="quarter" idx="37" hasCustomPrompt="1"/>
          </p:nvPr>
        </p:nvSpPr>
        <p:spPr>
          <a:xfrm>
            <a:off x="1090394" y="2048878"/>
            <a:ext cx="859784" cy="751171"/>
          </a:xfrm>
        </p:spPr>
        <p:txBody>
          <a:bodyPr>
            <a:noAutofit/>
          </a:bodyPr>
          <a:lstStyle>
            <a:lvl1pPr marL="0" indent="0">
              <a:buNone/>
              <a:defRPr sz="4000">
                <a:solidFill>
                  <a:schemeClr val="bg1"/>
                </a:solidFill>
                <a:latin typeface="+mn-lt"/>
                <a:cs typeface="Azeret Mono Medium" panose="020B0604020202020204" charset="-18"/>
              </a:defRPr>
            </a:lvl1pPr>
          </a:lstStyle>
          <a:p>
            <a:pPr lvl="0"/>
            <a:r>
              <a:rPr lang="cs-CZ"/>
              <a:t>1_</a:t>
            </a:r>
          </a:p>
        </p:txBody>
      </p:sp>
      <p:sp>
        <p:nvSpPr>
          <p:cNvPr id="59" name="Zástupný text 16">
            <a:extLst>
              <a:ext uri="{FF2B5EF4-FFF2-40B4-BE49-F238E27FC236}">
                <a16:creationId xmlns:a16="http://schemas.microsoft.com/office/drawing/2014/main" id="{519DAB48-A27F-4F53-B8DC-33A66F7E3340}"/>
              </a:ext>
            </a:extLst>
          </p:cNvPr>
          <p:cNvSpPr>
            <a:spLocks noGrp="1"/>
          </p:cNvSpPr>
          <p:nvPr>
            <p:ph type="body" sz="quarter" idx="38" hasCustomPrompt="1"/>
          </p:nvPr>
        </p:nvSpPr>
        <p:spPr>
          <a:xfrm>
            <a:off x="3978309" y="2054572"/>
            <a:ext cx="859784" cy="751171"/>
          </a:xfrm>
        </p:spPr>
        <p:txBody>
          <a:bodyPr>
            <a:noAutofit/>
          </a:bodyPr>
          <a:lstStyle>
            <a:lvl1pPr marL="0" indent="0">
              <a:buNone/>
              <a:defRPr sz="4000">
                <a:solidFill>
                  <a:schemeClr val="bg1"/>
                </a:solidFill>
                <a:latin typeface="+mn-lt"/>
                <a:cs typeface="Azeret Mono Medium" panose="020B0604020202020204" charset="-18"/>
              </a:defRPr>
            </a:lvl1pPr>
          </a:lstStyle>
          <a:p>
            <a:pPr lvl="0"/>
            <a:r>
              <a:rPr lang="cs-CZ"/>
              <a:t>2_</a:t>
            </a:r>
          </a:p>
        </p:txBody>
      </p:sp>
      <p:sp>
        <p:nvSpPr>
          <p:cNvPr id="60" name="Zástupný text 16">
            <a:extLst>
              <a:ext uri="{FF2B5EF4-FFF2-40B4-BE49-F238E27FC236}">
                <a16:creationId xmlns:a16="http://schemas.microsoft.com/office/drawing/2014/main" id="{F7FBF71B-3C85-42BF-9358-A312AE273097}"/>
              </a:ext>
            </a:extLst>
          </p:cNvPr>
          <p:cNvSpPr>
            <a:spLocks noGrp="1"/>
          </p:cNvSpPr>
          <p:nvPr>
            <p:ph type="body" sz="quarter" idx="39" hasCustomPrompt="1"/>
          </p:nvPr>
        </p:nvSpPr>
        <p:spPr>
          <a:xfrm>
            <a:off x="6859878" y="2054573"/>
            <a:ext cx="859784" cy="751171"/>
          </a:xfrm>
        </p:spPr>
        <p:txBody>
          <a:bodyPr>
            <a:noAutofit/>
          </a:bodyPr>
          <a:lstStyle>
            <a:lvl1pPr marL="0" indent="0">
              <a:buNone/>
              <a:defRPr sz="4000">
                <a:solidFill>
                  <a:schemeClr val="bg1"/>
                </a:solidFill>
                <a:latin typeface="+mn-lt"/>
                <a:cs typeface="Azeret Mono Medium" panose="020B0604020202020204" charset="-18"/>
              </a:defRPr>
            </a:lvl1pPr>
          </a:lstStyle>
          <a:p>
            <a:pPr lvl="0"/>
            <a:r>
              <a:rPr lang="cs-CZ"/>
              <a:t>3_</a:t>
            </a:r>
          </a:p>
        </p:txBody>
      </p:sp>
      <p:sp>
        <p:nvSpPr>
          <p:cNvPr id="61" name="Zástupný text 16">
            <a:extLst>
              <a:ext uri="{FF2B5EF4-FFF2-40B4-BE49-F238E27FC236}">
                <a16:creationId xmlns:a16="http://schemas.microsoft.com/office/drawing/2014/main" id="{8F4EF0E5-B6F9-48F8-B4C0-AFF96F451189}"/>
              </a:ext>
            </a:extLst>
          </p:cNvPr>
          <p:cNvSpPr>
            <a:spLocks noGrp="1"/>
          </p:cNvSpPr>
          <p:nvPr>
            <p:ph type="body" sz="quarter" idx="40" hasCustomPrompt="1"/>
          </p:nvPr>
        </p:nvSpPr>
        <p:spPr>
          <a:xfrm>
            <a:off x="9731586" y="2049221"/>
            <a:ext cx="859784" cy="751171"/>
          </a:xfrm>
        </p:spPr>
        <p:txBody>
          <a:bodyPr>
            <a:noAutofit/>
          </a:bodyPr>
          <a:lstStyle>
            <a:lvl1pPr marL="0" indent="0">
              <a:buNone/>
              <a:defRPr sz="4000">
                <a:solidFill>
                  <a:schemeClr val="bg1"/>
                </a:solidFill>
                <a:latin typeface="+mn-lt"/>
                <a:cs typeface="Azeret Mono Medium" panose="020B0604020202020204" charset="-18"/>
              </a:defRPr>
            </a:lvl1pPr>
          </a:lstStyle>
          <a:p>
            <a:pPr lvl="0"/>
            <a:r>
              <a:rPr lang="cs-CZ"/>
              <a:t>4_</a:t>
            </a:r>
          </a:p>
        </p:txBody>
      </p:sp>
      <p:sp>
        <p:nvSpPr>
          <p:cNvPr id="62" name="Zástupný text 3">
            <a:extLst>
              <a:ext uri="{FF2B5EF4-FFF2-40B4-BE49-F238E27FC236}">
                <a16:creationId xmlns:a16="http://schemas.microsoft.com/office/drawing/2014/main" id="{F2002307-8B4E-4009-A404-65FB857D0189}"/>
              </a:ext>
            </a:extLst>
          </p:cNvPr>
          <p:cNvSpPr>
            <a:spLocks noGrp="1"/>
          </p:cNvSpPr>
          <p:nvPr>
            <p:ph type="body" sz="quarter" idx="13"/>
          </p:nvPr>
        </p:nvSpPr>
        <p:spPr>
          <a:xfrm>
            <a:off x="548791" y="4545474"/>
            <a:ext cx="2440021" cy="1777425"/>
          </a:xfrm>
        </p:spPr>
        <p:txBody>
          <a:bodyPr>
            <a:normAutofit/>
          </a:bodyPr>
          <a:lstStyle>
            <a:lvl1pPr marL="0" indent="0">
              <a:buNone/>
              <a:defRPr sz="1400">
                <a:solidFill>
                  <a:schemeClr val="accent1"/>
                </a:solidFill>
              </a:defRPr>
            </a:lvl1pPr>
          </a:lstStyle>
          <a:p>
            <a:pPr lvl="0"/>
            <a:r>
              <a:rPr lang="cs-CZ"/>
              <a:t>Po kliknutí můžete upravovat styly textu v předloze.</a:t>
            </a:r>
          </a:p>
        </p:txBody>
      </p:sp>
      <p:sp>
        <p:nvSpPr>
          <p:cNvPr id="63" name="Zástupný text 3">
            <a:extLst>
              <a:ext uri="{FF2B5EF4-FFF2-40B4-BE49-F238E27FC236}">
                <a16:creationId xmlns:a16="http://schemas.microsoft.com/office/drawing/2014/main" id="{01B3FBB7-4D07-48E9-B4E8-BDCE1FD6B19A}"/>
              </a:ext>
            </a:extLst>
          </p:cNvPr>
          <p:cNvSpPr>
            <a:spLocks noGrp="1"/>
          </p:cNvSpPr>
          <p:nvPr>
            <p:ph type="body" sz="quarter" idx="14"/>
          </p:nvPr>
        </p:nvSpPr>
        <p:spPr>
          <a:xfrm>
            <a:off x="3446012" y="4551388"/>
            <a:ext cx="2440021" cy="1756063"/>
          </a:xfrm>
        </p:spPr>
        <p:txBody>
          <a:bodyPr>
            <a:normAutofit/>
          </a:bodyPr>
          <a:lstStyle>
            <a:lvl1pPr marL="0" indent="0">
              <a:buNone/>
              <a:defRPr sz="1400">
                <a:solidFill>
                  <a:schemeClr val="bg2"/>
                </a:solidFill>
              </a:defRPr>
            </a:lvl1pPr>
          </a:lstStyle>
          <a:p>
            <a:pPr lvl="0"/>
            <a:r>
              <a:rPr lang="cs-CZ"/>
              <a:t>Po kliknutí můžete upravovat styly textu v předloze.</a:t>
            </a:r>
          </a:p>
        </p:txBody>
      </p:sp>
      <p:sp>
        <p:nvSpPr>
          <p:cNvPr id="64" name="Zástupný text 3">
            <a:extLst>
              <a:ext uri="{FF2B5EF4-FFF2-40B4-BE49-F238E27FC236}">
                <a16:creationId xmlns:a16="http://schemas.microsoft.com/office/drawing/2014/main" id="{CB36178A-30DB-44CC-BEC9-B68BF25A387E}"/>
              </a:ext>
            </a:extLst>
          </p:cNvPr>
          <p:cNvSpPr>
            <a:spLocks noGrp="1"/>
          </p:cNvSpPr>
          <p:nvPr>
            <p:ph type="body" sz="quarter" idx="15"/>
          </p:nvPr>
        </p:nvSpPr>
        <p:spPr>
          <a:xfrm>
            <a:off x="6305969" y="4545474"/>
            <a:ext cx="2440021" cy="1756063"/>
          </a:xfrm>
        </p:spPr>
        <p:txBody>
          <a:bodyPr>
            <a:normAutofit/>
          </a:bodyPr>
          <a:lstStyle>
            <a:lvl1pPr marL="0" indent="0">
              <a:buNone/>
              <a:defRPr sz="1400">
                <a:solidFill>
                  <a:schemeClr val="tx1"/>
                </a:solidFill>
              </a:defRPr>
            </a:lvl1pPr>
          </a:lstStyle>
          <a:p>
            <a:pPr lvl="0"/>
            <a:r>
              <a:rPr lang="cs-CZ"/>
              <a:t>Po kliknutí můžete upravovat styly textu v předloze.</a:t>
            </a:r>
          </a:p>
        </p:txBody>
      </p:sp>
      <p:sp>
        <p:nvSpPr>
          <p:cNvPr id="65" name="Zástupný text 3">
            <a:extLst>
              <a:ext uri="{FF2B5EF4-FFF2-40B4-BE49-F238E27FC236}">
                <a16:creationId xmlns:a16="http://schemas.microsoft.com/office/drawing/2014/main" id="{C5937999-AE16-40DA-B090-44D64F8D1916}"/>
              </a:ext>
            </a:extLst>
          </p:cNvPr>
          <p:cNvSpPr>
            <a:spLocks noGrp="1"/>
          </p:cNvSpPr>
          <p:nvPr>
            <p:ph type="body" sz="quarter" idx="16"/>
          </p:nvPr>
        </p:nvSpPr>
        <p:spPr>
          <a:xfrm>
            <a:off x="9211468" y="4556154"/>
            <a:ext cx="2371833" cy="1756063"/>
          </a:xfrm>
        </p:spPr>
        <p:txBody>
          <a:bodyPr>
            <a:normAutofit/>
          </a:bodyPr>
          <a:lstStyle>
            <a:lvl1pPr marL="0" indent="0">
              <a:buNone/>
              <a:defRPr sz="1400">
                <a:solidFill>
                  <a:schemeClr val="accent2"/>
                </a:solidFill>
              </a:defRPr>
            </a:lvl1pPr>
          </a:lstStyle>
          <a:p>
            <a:pPr lvl="0"/>
            <a:r>
              <a:rPr lang="cs-CZ"/>
              <a:t>Po kliknutí můžete upravovat styly textu v předloze.</a:t>
            </a:r>
          </a:p>
        </p:txBody>
      </p:sp>
      <p:pic>
        <p:nvPicPr>
          <p:cNvPr id="66" name="Obrázek 65">
            <a:extLst>
              <a:ext uri="{FF2B5EF4-FFF2-40B4-BE49-F238E27FC236}">
                <a16:creationId xmlns:a16="http://schemas.microsoft.com/office/drawing/2014/main" id="{D72E068E-4342-40B4-A8DF-90D541C17CE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Tree>
    <p:extLst>
      <p:ext uri="{BB962C8B-B14F-4D97-AF65-F5344CB8AC3E}">
        <p14:creationId xmlns:p14="http://schemas.microsoft.com/office/powerpoint/2010/main" val="303614718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j-lt"/>
                <a:cs typeface="Azeret Mono Medium" panose="020B0604020202020204" charset="-18"/>
              </a:defRPr>
            </a:lvl1pPr>
          </a:lstStyle>
          <a:p>
            <a:r>
              <a:rPr lang="cs-CZ"/>
              <a:t>VIDEO_</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sp>
        <p:nvSpPr>
          <p:cNvPr id="7" name="Zástupný objekt multimédií 6">
            <a:extLst>
              <a:ext uri="{FF2B5EF4-FFF2-40B4-BE49-F238E27FC236}">
                <a16:creationId xmlns:a16="http://schemas.microsoft.com/office/drawing/2014/main" id="{6768607E-2686-49FF-A0FC-DA201F46A640}"/>
              </a:ext>
            </a:extLst>
          </p:cNvPr>
          <p:cNvSpPr>
            <a:spLocks noGrp="1"/>
          </p:cNvSpPr>
          <p:nvPr>
            <p:ph type="media" sz="quarter" idx="13"/>
          </p:nvPr>
        </p:nvSpPr>
        <p:spPr>
          <a:xfrm>
            <a:off x="468313" y="1733550"/>
            <a:ext cx="10515600" cy="4257675"/>
          </a:xfrm>
        </p:spPr>
        <p:txBody>
          <a:bodyPr/>
          <a:lstStyle>
            <a:lvl1pPr>
              <a:defRPr>
                <a:noFill/>
              </a:defRPr>
            </a:lvl1pPr>
          </a:lstStyle>
          <a:p>
            <a:r>
              <a:rPr lang="cs-CZ"/>
              <a:t>Kliknutím na ikonu přidáte multimédia.</a:t>
            </a:r>
          </a:p>
        </p:txBody>
      </p:sp>
      <p:pic>
        <p:nvPicPr>
          <p:cNvPr id="8" name="Obrázek 7">
            <a:extLst>
              <a:ext uri="{FF2B5EF4-FFF2-40B4-BE49-F238E27FC236}">
                <a16:creationId xmlns:a16="http://schemas.microsoft.com/office/drawing/2014/main" id="{6788A324-8B84-4A9D-A52C-0C353371358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Tree>
    <p:extLst>
      <p:ext uri="{BB962C8B-B14F-4D97-AF65-F5344CB8AC3E}">
        <p14:creationId xmlns:p14="http://schemas.microsoft.com/office/powerpoint/2010/main" val="32602900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raf">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j-lt"/>
                <a:cs typeface="Azeret Mono Medium" panose="020B0604020202020204" charset="-18"/>
              </a:defRPr>
            </a:lvl1pPr>
          </a:lstStyle>
          <a:p>
            <a:r>
              <a:rPr lang="cs-CZ"/>
              <a:t>NADPIS_GRAFU_</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sp>
        <p:nvSpPr>
          <p:cNvPr id="8" name="Zástupný text 3">
            <a:extLst>
              <a:ext uri="{FF2B5EF4-FFF2-40B4-BE49-F238E27FC236}">
                <a16:creationId xmlns:a16="http://schemas.microsoft.com/office/drawing/2014/main" id="{F03E5EB3-9AE2-44F3-836E-461A5057F9C4}"/>
              </a:ext>
            </a:extLst>
          </p:cNvPr>
          <p:cNvSpPr>
            <a:spLocks noGrp="1"/>
          </p:cNvSpPr>
          <p:nvPr>
            <p:ph type="body" sz="quarter" idx="15"/>
          </p:nvPr>
        </p:nvSpPr>
        <p:spPr>
          <a:xfrm>
            <a:off x="468000" y="1854427"/>
            <a:ext cx="3844693" cy="3932223"/>
          </a:xfrm>
        </p:spPr>
        <p:txBody>
          <a:bodyPr>
            <a:normAutofit/>
          </a:bodyPr>
          <a:lstStyle>
            <a:lvl1pPr marL="0" indent="0">
              <a:buNone/>
              <a:defRPr sz="1800">
                <a:solidFill>
                  <a:schemeClr val="tx1"/>
                </a:solidFill>
              </a:defRPr>
            </a:lvl1pPr>
          </a:lstStyle>
          <a:p>
            <a:pPr lvl="0"/>
            <a:r>
              <a:rPr lang="cs-CZ"/>
              <a:t>Po kliknutí můžete upravovat styly textu v předloze.</a:t>
            </a:r>
          </a:p>
        </p:txBody>
      </p:sp>
      <p:sp>
        <p:nvSpPr>
          <p:cNvPr id="4" name="Zástupný objekt grafu 3">
            <a:extLst>
              <a:ext uri="{FF2B5EF4-FFF2-40B4-BE49-F238E27FC236}">
                <a16:creationId xmlns:a16="http://schemas.microsoft.com/office/drawing/2014/main" id="{5B90D002-41E3-4C1C-9BD9-5EB0580266D9}"/>
              </a:ext>
            </a:extLst>
          </p:cNvPr>
          <p:cNvSpPr>
            <a:spLocks noGrp="1"/>
          </p:cNvSpPr>
          <p:nvPr>
            <p:ph type="chart" sz="quarter" idx="16"/>
          </p:nvPr>
        </p:nvSpPr>
        <p:spPr>
          <a:xfrm>
            <a:off x="4545013" y="1854200"/>
            <a:ext cx="6438900" cy="3932238"/>
          </a:xfrm>
        </p:spPr>
        <p:txBody>
          <a:bodyPr/>
          <a:lstStyle>
            <a:lvl1pPr>
              <a:defRPr>
                <a:noFill/>
              </a:defRPr>
            </a:lvl1pPr>
          </a:lstStyle>
          <a:p>
            <a:r>
              <a:rPr lang="cs-CZ"/>
              <a:t>Kliknutím na ikonu přidáte graf.</a:t>
            </a:r>
          </a:p>
        </p:txBody>
      </p:sp>
      <p:pic>
        <p:nvPicPr>
          <p:cNvPr id="9" name="Obrázek 8">
            <a:extLst>
              <a:ext uri="{FF2B5EF4-FFF2-40B4-BE49-F238E27FC236}">
                <a16:creationId xmlns:a16="http://schemas.microsoft.com/office/drawing/2014/main" id="{8042047E-2231-465E-A94D-52ED1DD8C88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Tree>
    <p:extLst>
      <p:ext uri="{BB962C8B-B14F-4D97-AF65-F5344CB8AC3E}">
        <p14:creationId xmlns:p14="http://schemas.microsoft.com/office/powerpoint/2010/main" val="214622916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6D31521-8F3D-4FFB-9712-99CD1DFEABCF}"/>
              </a:ext>
            </a:extLst>
          </p:cNvPr>
          <p:cNvSpPr>
            <a:spLocks noGrp="1"/>
          </p:cNvSpPr>
          <p:nvPr>
            <p:ph type="title" hasCustomPrompt="1"/>
          </p:nvPr>
        </p:nvSpPr>
        <p:spPr>
          <a:xfrm>
            <a:off x="468000" y="252000"/>
            <a:ext cx="10515600" cy="1325563"/>
          </a:xfrm>
        </p:spPr>
        <p:txBody>
          <a:bodyPr>
            <a:normAutofit/>
          </a:bodyPr>
          <a:lstStyle>
            <a:lvl1pPr>
              <a:defRPr sz="3600" b="1">
                <a:latin typeface="+mj-lt"/>
                <a:cs typeface="Azeret Mono Medium" panose="020B0604020202020204" charset="-18"/>
              </a:defRPr>
            </a:lvl1pPr>
          </a:lstStyle>
          <a:p>
            <a:r>
              <a:rPr lang="cs-CZ"/>
              <a:t>OBSAH_</a:t>
            </a:r>
          </a:p>
        </p:txBody>
      </p:sp>
      <p:sp>
        <p:nvSpPr>
          <p:cNvPr id="3" name="Zástupný obsah 2">
            <a:extLst>
              <a:ext uri="{FF2B5EF4-FFF2-40B4-BE49-F238E27FC236}">
                <a16:creationId xmlns:a16="http://schemas.microsoft.com/office/drawing/2014/main" id="{794AE8B4-E752-4DE2-A8FF-7C538F931E24}"/>
              </a:ext>
            </a:extLst>
          </p:cNvPr>
          <p:cNvSpPr>
            <a:spLocks noGrp="1"/>
          </p:cNvSpPr>
          <p:nvPr>
            <p:ph sz="half" idx="1"/>
          </p:nvPr>
        </p:nvSpPr>
        <p:spPr>
          <a:xfrm>
            <a:off x="1524000" y="1825625"/>
            <a:ext cx="4495800" cy="4351338"/>
          </a:xfrm>
        </p:spPr>
        <p:txBody>
          <a:bodyPr/>
          <a:lstStyle>
            <a:lvl1pPr marL="457200" indent="-457200">
              <a:buClr>
                <a:schemeClr val="accent1"/>
              </a:buClr>
              <a:buFont typeface="Wingdings" panose="05000000000000000000" pitchFamily="2" charset="2"/>
              <a:buChar char="§"/>
              <a:defRPr sz="2400">
                <a:latin typeface="+mn-lt"/>
                <a:cs typeface="Azeret Mono Medium" panose="020B0604020202020204" charset="-18"/>
              </a:defRPr>
            </a:lvl1pPr>
            <a:lvl2pPr marL="800100" indent="-342900">
              <a:buClr>
                <a:schemeClr val="accent1"/>
              </a:buClr>
              <a:buFont typeface="Wingdings" panose="05000000000000000000" pitchFamily="2" charset="2"/>
              <a:buChar char="§"/>
              <a:defRPr/>
            </a:lvl2pPr>
            <a:lvl3pPr marL="1257300" indent="-342900">
              <a:buClr>
                <a:schemeClr val="accent1"/>
              </a:buClr>
              <a:buFont typeface="Wingdings" panose="05000000000000000000" pitchFamily="2" charset="2"/>
              <a:buChar char="§"/>
              <a:defRPr/>
            </a:lvl3pPr>
            <a:lvl4pPr marL="1657350" indent="-285750">
              <a:buClr>
                <a:schemeClr val="accent1"/>
              </a:buClr>
              <a:buFont typeface="Wingdings" panose="05000000000000000000" pitchFamily="2" charset="2"/>
              <a:buChar char="§"/>
              <a:defRPr/>
            </a:lvl4pPr>
            <a:lvl5pPr marL="2114550" indent="-285750">
              <a:buClr>
                <a:schemeClr val="accent1"/>
              </a:buClr>
              <a:buFont typeface="Wingdings" panose="05000000000000000000" pitchFamily="2" charset="2"/>
              <a:buChar char="§"/>
              <a:defRPr/>
            </a:lvl5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A2984157-EDB5-4E0E-8141-EE2FB267A522}"/>
              </a:ext>
            </a:extLst>
          </p:cNvPr>
          <p:cNvSpPr>
            <a:spLocks noGrp="1"/>
          </p:cNvSpPr>
          <p:nvPr>
            <p:ph sz="half" idx="2"/>
          </p:nvPr>
        </p:nvSpPr>
        <p:spPr>
          <a:xfrm>
            <a:off x="6172200" y="1825625"/>
            <a:ext cx="4742543" cy="4351338"/>
          </a:xfrm>
        </p:spPr>
        <p:txBody>
          <a:bodyPr/>
          <a:lstStyle>
            <a:lvl1pPr marL="457200" indent="-457200">
              <a:buClr>
                <a:schemeClr val="accent1"/>
              </a:buClr>
              <a:buFont typeface="Wingdings" panose="05000000000000000000" pitchFamily="2" charset="2"/>
              <a:buChar char="§"/>
              <a:defRPr sz="2400">
                <a:latin typeface="+mn-lt"/>
                <a:cs typeface="Azeret Mono Medium" panose="020B0604020202020204" charset="-18"/>
              </a:defRPr>
            </a:lvl1pPr>
            <a:lvl2pPr marL="800100" indent="-342900">
              <a:buClr>
                <a:schemeClr val="accent1"/>
              </a:buClr>
              <a:buFont typeface="Wingdings" panose="05000000000000000000" pitchFamily="2" charset="2"/>
              <a:buChar char="§"/>
              <a:defRPr/>
            </a:lvl2pPr>
            <a:lvl3pPr marL="1257300" indent="-342900">
              <a:buClr>
                <a:schemeClr val="accent1"/>
              </a:buClr>
              <a:buFont typeface="Wingdings" panose="05000000000000000000" pitchFamily="2" charset="2"/>
              <a:buChar char="§"/>
              <a:defRPr/>
            </a:lvl3pPr>
            <a:lvl4pPr marL="1657350" indent="-285750">
              <a:buClr>
                <a:schemeClr val="accent1"/>
              </a:buClr>
              <a:buFont typeface="Wingdings" panose="05000000000000000000" pitchFamily="2" charset="2"/>
              <a:buChar char="§"/>
              <a:defRPr/>
            </a:lvl4pPr>
            <a:lvl5pPr marL="2114550" indent="-285750">
              <a:buClr>
                <a:schemeClr val="accent1"/>
              </a:buClr>
              <a:buFont typeface="Wingdings" panose="05000000000000000000" pitchFamily="2" charset="2"/>
              <a:buChar char="§"/>
              <a:defRPr/>
            </a:lvl5pPr>
          </a:lstStyle>
          <a:p>
            <a:pPr lvl="0"/>
            <a:r>
              <a:rPr lang="cs-CZ"/>
              <a:t>Po kliknutí můžete upravovat styly textu v předloze.</a:t>
            </a:r>
          </a:p>
        </p:txBody>
      </p:sp>
      <p:sp>
        <p:nvSpPr>
          <p:cNvPr id="6" name="Zástupný symbol pro zápatí 5">
            <a:extLst>
              <a:ext uri="{FF2B5EF4-FFF2-40B4-BE49-F238E27FC236}">
                <a16:creationId xmlns:a16="http://schemas.microsoft.com/office/drawing/2014/main" id="{DE150008-0239-48CC-B516-6CEE0AF421FD}"/>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7" name="Zástupný symbol pro číslo snímku 6">
            <a:extLst>
              <a:ext uri="{FF2B5EF4-FFF2-40B4-BE49-F238E27FC236}">
                <a16:creationId xmlns:a16="http://schemas.microsoft.com/office/drawing/2014/main" id="{E91D7EB7-E4C7-464E-8A19-0E994B899074}"/>
              </a:ext>
            </a:extLst>
          </p:cNvPr>
          <p:cNvSpPr>
            <a:spLocks noGrp="1"/>
          </p:cNvSpPr>
          <p:nvPr>
            <p:ph type="sldNum" sz="quarter" idx="12"/>
          </p:nvPr>
        </p:nvSpPr>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pic>
        <p:nvPicPr>
          <p:cNvPr id="8" name="Obrázek 7">
            <a:extLst>
              <a:ext uri="{FF2B5EF4-FFF2-40B4-BE49-F238E27FC236}">
                <a16:creationId xmlns:a16="http://schemas.microsoft.com/office/drawing/2014/main" id="{B1712730-C3DF-4948-B468-C9F382982C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Tree>
    <p:extLst>
      <p:ext uri="{BB962C8B-B14F-4D97-AF65-F5344CB8AC3E}">
        <p14:creationId xmlns:p14="http://schemas.microsoft.com/office/powerpoint/2010/main" val="28165668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ulka">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j-lt"/>
                <a:cs typeface="Azeret Mono Medium" panose="020B0604020202020204" charset="-18"/>
              </a:defRPr>
            </a:lvl1pPr>
          </a:lstStyle>
          <a:p>
            <a:r>
              <a:rPr lang="cs-CZ"/>
              <a:t>NADPIS_TABULKY_</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sp>
        <p:nvSpPr>
          <p:cNvPr id="8" name="Zástupný text 3">
            <a:extLst>
              <a:ext uri="{FF2B5EF4-FFF2-40B4-BE49-F238E27FC236}">
                <a16:creationId xmlns:a16="http://schemas.microsoft.com/office/drawing/2014/main" id="{F03E5EB3-9AE2-44F3-836E-461A5057F9C4}"/>
              </a:ext>
            </a:extLst>
          </p:cNvPr>
          <p:cNvSpPr>
            <a:spLocks noGrp="1"/>
          </p:cNvSpPr>
          <p:nvPr>
            <p:ph type="body" sz="quarter" idx="15"/>
          </p:nvPr>
        </p:nvSpPr>
        <p:spPr>
          <a:xfrm>
            <a:off x="468000" y="1854427"/>
            <a:ext cx="3844693" cy="3932223"/>
          </a:xfrm>
        </p:spPr>
        <p:txBody>
          <a:bodyPr>
            <a:normAutofit/>
          </a:bodyPr>
          <a:lstStyle>
            <a:lvl1pPr marL="0" indent="0">
              <a:buNone/>
              <a:defRPr sz="1800">
                <a:solidFill>
                  <a:schemeClr val="tx1"/>
                </a:solidFill>
              </a:defRPr>
            </a:lvl1pPr>
          </a:lstStyle>
          <a:p>
            <a:pPr lvl="0"/>
            <a:r>
              <a:rPr lang="cs-CZ"/>
              <a:t>Po kliknutí můžete upravovat styly textu v předloze.</a:t>
            </a:r>
          </a:p>
        </p:txBody>
      </p:sp>
      <p:sp>
        <p:nvSpPr>
          <p:cNvPr id="7" name="Zástupný symbol pro tabulku 6">
            <a:extLst>
              <a:ext uri="{FF2B5EF4-FFF2-40B4-BE49-F238E27FC236}">
                <a16:creationId xmlns:a16="http://schemas.microsoft.com/office/drawing/2014/main" id="{BEAA2F43-4B11-4245-9088-826D13643747}"/>
              </a:ext>
            </a:extLst>
          </p:cNvPr>
          <p:cNvSpPr>
            <a:spLocks noGrp="1"/>
          </p:cNvSpPr>
          <p:nvPr>
            <p:ph type="tbl" sz="quarter" idx="16"/>
          </p:nvPr>
        </p:nvSpPr>
        <p:spPr>
          <a:xfrm>
            <a:off x="4530725" y="1854200"/>
            <a:ext cx="6453188" cy="3932238"/>
          </a:xfrm>
        </p:spPr>
        <p:txBody>
          <a:bodyPr/>
          <a:lstStyle>
            <a:lvl1pPr>
              <a:defRPr>
                <a:noFill/>
              </a:defRPr>
            </a:lvl1pPr>
          </a:lstStyle>
          <a:p>
            <a:r>
              <a:rPr lang="cs-CZ"/>
              <a:t>Kliknutím na ikonu přidáte tabulku.</a:t>
            </a:r>
          </a:p>
        </p:txBody>
      </p:sp>
      <p:pic>
        <p:nvPicPr>
          <p:cNvPr id="9" name="Obrázek 8">
            <a:extLst>
              <a:ext uri="{FF2B5EF4-FFF2-40B4-BE49-F238E27FC236}">
                <a16:creationId xmlns:a16="http://schemas.microsoft.com/office/drawing/2014/main" id="{26AB70FA-C781-4B39-BFD1-EA8276514CE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Tree>
    <p:extLst>
      <p:ext uri="{BB962C8B-B14F-4D97-AF65-F5344CB8AC3E}">
        <p14:creationId xmlns:p14="http://schemas.microsoft.com/office/powerpoint/2010/main" val="26298134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Záhlaví oddílu">
    <p:bg>
      <p:bgPr>
        <a:blipFill dpi="0" rotWithShape="1">
          <a:blip r:embed="rId2">
            <a:lum/>
          </a:blip>
          <a:srcRect/>
          <a:stretch>
            <a:fillRect l="-26000" r="-26000"/>
          </a:stretch>
        </a:blipFill>
        <a:effectLst/>
      </p:bgPr>
    </p:bg>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44ED9C7-790E-4C6A-85CD-789710B557EF}"/>
              </a:ext>
            </a:extLst>
          </p:cNvPr>
          <p:cNvSpPr>
            <a:spLocks noGrp="1"/>
          </p:cNvSpPr>
          <p:nvPr>
            <p:ph type="title" hasCustomPrompt="1"/>
          </p:nvPr>
        </p:nvSpPr>
        <p:spPr>
          <a:xfrm>
            <a:off x="468000" y="252000"/>
            <a:ext cx="10263780" cy="1141364"/>
          </a:xfrm>
        </p:spPr>
        <p:txBody>
          <a:bodyPr anchor="b">
            <a:normAutofit/>
          </a:bodyPr>
          <a:lstStyle>
            <a:lvl1pPr>
              <a:defRPr sz="4800" b="1">
                <a:solidFill>
                  <a:schemeClr val="bg1"/>
                </a:solidFill>
              </a:defRPr>
            </a:lvl1pPr>
          </a:lstStyle>
          <a:p>
            <a:r>
              <a:rPr lang="cs-CZ"/>
              <a:t>DĚKUJEME_ZA_POZORNOST_</a:t>
            </a:r>
          </a:p>
        </p:txBody>
      </p:sp>
      <p:sp>
        <p:nvSpPr>
          <p:cNvPr id="3" name="Zástupný text 2">
            <a:extLst>
              <a:ext uri="{FF2B5EF4-FFF2-40B4-BE49-F238E27FC236}">
                <a16:creationId xmlns:a16="http://schemas.microsoft.com/office/drawing/2014/main" id="{978EEEFF-E4EA-465E-920C-3F0795A79AD4}"/>
              </a:ext>
            </a:extLst>
          </p:cNvPr>
          <p:cNvSpPr>
            <a:spLocks noGrp="1"/>
          </p:cNvSpPr>
          <p:nvPr>
            <p:ph type="body" idx="1" hasCustomPrompt="1"/>
          </p:nvPr>
        </p:nvSpPr>
        <p:spPr>
          <a:xfrm>
            <a:off x="468000" y="3620069"/>
            <a:ext cx="10515600" cy="1500187"/>
          </a:xfrm>
        </p:spPr>
        <p:txBody>
          <a:bodyPr>
            <a:normAutofit/>
          </a:bodyPr>
          <a:lstStyle>
            <a:lvl1pPr marL="0" indent="0">
              <a:buNone/>
              <a:defRPr sz="3600">
                <a:solidFill>
                  <a:schemeClr val="accent1"/>
                </a:solidFill>
                <a:latin typeface="+mj-lt"/>
                <a:cs typeface="Azeret Mono Medium" panose="020B0604020202020204" charset="-18"/>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Čas na vaše dotazy</a:t>
            </a:r>
          </a:p>
        </p:txBody>
      </p:sp>
      <p:sp>
        <p:nvSpPr>
          <p:cNvPr id="5" name="Zástupný symbol pro zápatí 4">
            <a:extLst>
              <a:ext uri="{FF2B5EF4-FFF2-40B4-BE49-F238E27FC236}">
                <a16:creationId xmlns:a16="http://schemas.microsoft.com/office/drawing/2014/main" id="{9684B514-AE9D-4B87-9B3D-59F6AD263659}"/>
              </a:ext>
            </a:extLst>
          </p:cNvPr>
          <p:cNvSpPr>
            <a:spLocks noGrp="1"/>
          </p:cNvSpPr>
          <p:nvPr>
            <p:ph type="ftr" sz="quarter" idx="11"/>
          </p:nvPr>
        </p:nvSpPr>
        <p:spPr/>
        <p:txBody>
          <a:bodyPr/>
          <a:lstStyle>
            <a:lvl1pPr>
              <a:defRPr>
                <a:latin typeface="+mn-lt"/>
              </a:defRPr>
            </a:lvl1pPr>
          </a:lstStyle>
          <a:p>
            <a:r>
              <a:rPr lang="cs-CZ">
                <a:solidFill>
                  <a:schemeClr val="bg1"/>
                </a:solidFill>
                <a:ea typeface="Roboto" panose="02000000000000000000" pitchFamily="2" charset="0"/>
                <a:cs typeface="Azeret Mono" pitchFamily="2" charset="0"/>
              </a:rPr>
              <a:t>DIA.GOV.CZ_+420 000 000 000_INFO@DIA.GOV.CZ</a:t>
            </a:r>
            <a:endParaRPr lang="cs-CZ"/>
          </a:p>
        </p:txBody>
      </p:sp>
      <p:sp>
        <p:nvSpPr>
          <p:cNvPr id="6" name="Zástupný symbol pro číslo snímku 5">
            <a:extLst>
              <a:ext uri="{FF2B5EF4-FFF2-40B4-BE49-F238E27FC236}">
                <a16:creationId xmlns:a16="http://schemas.microsoft.com/office/drawing/2014/main" id="{D7A1B506-51B9-4564-92A7-B26E87DEEF74}"/>
              </a:ext>
            </a:extLst>
          </p:cNvPr>
          <p:cNvSpPr>
            <a:spLocks noGrp="1"/>
          </p:cNvSpPr>
          <p:nvPr>
            <p:ph type="sldNum" sz="quarter" idx="12"/>
          </p:nvPr>
        </p:nvSpPr>
        <p:spPr/>
        <p:txBody>
          <a:bodyPr/>
          <a:lstStyle>
            <a:lvl1pPr>
              <a:defRPr>
                <a:latin typeface="+mn-lt"/>
              </a:defRPr>
            </a:lvl1pPr>
          </a:lstStyle>
          <a:p>
            <a:r>
              <a:rPr lang="cs-CZ">
                <a:solidFill>
                  <a:schemeClr val="bg1"/>
                </a:solidFill>
                <a:ea typeface="Roboto" panose="02000000000000000000" pitchFamily="2" charset="0"/>
              </a:rPr>
              <a:t>NÁZEV_PREZENTACE_</a:t>
            </a:r>
            <a:r>
              <a:rPr lang="cs-CZ">
                <a:solidFill>
                  <a:schemeClr val="accent1"/>
                </a:solidFill>
                <a:ea typeface="Roboto" panose="02000000000000000000" pitchFamily="2" charset="0"/>
              </a:rPr>
              <a:t>SLIDE_</a:t>
            </a:r>
            <a:fld id="{C7B39456-88E6-483E-B1FA-F210B27965A0}" type="slidenum">
              <a:rPr lang="cs-CZ" smtClean="0">
                <a:solidFill>
                  <a:schemeClr val="accent1"/>
                </a:solidFill>
              </a:rPr>
              <a:pPr/>
              <a:t>‹#›</a:t>
            </a:fld>
            <a:endParaRPr lang="cs-CZ">
              <a:solidFill>
                <a:schemeClr val="accent1"/>
              </a:solidFill>
            </a:endParaRPr>
          </a:p>
        </p:txBody>
      </p:sp>
      <p:pic>
        <p:nvPicPr>
          <p:cNvPr id="7" name="Obrázek 6">
            <a:extLst>
              <a:ext uri="{FF2B5EF4-FFF2-40B4-BE49-F238E27FC236}">
                <a16:creationId xmlns:a16="http://schemas.microsoft.com/office/drawing/2014/main" id="{C956130D-B02F-48EC-BC99-907DC25E3273}"/>
              </a:ext>
            </a:extLst>
          </p:cNvPr>
          <p:cNvPicPr>
            <a:picLocks noChangeAspect="1"/>
          </p:cNvPicPr>
          <p:nvPr userDrawn="1"/>
        </p:nvPicPr>
        <p:blipFill>
          <a:blip r:embed="rId3"/>
          <a:stretch>
            <a:fillRect/>
          </a:stretch>
        </p:blipFill>
        <p:spPr>
          <a:xfrm>
            <a:off x="557229" y="6112582"/>
            <a:ext cx="1076499" cy="481258"/>
          </a:xfrm>
          <a:prstGeom prst="rect">
            <a:avLst/>
          </a:prstGeom>
        </p:spPr>
      </p:pic>
    </p:spTree>
    <p:extLst>
      <p:ext uri="{BB962C8B-B14F-4D97-AF65-F5344CB8AC3E}">
        <p14:creationId xmlns:p14="http://schemas.microsoft.com/office/powerpoint/2010/main" val="32375123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kon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j-lt"/>
                <a:cs typeface="Azeret Mono Medium" panose="020B0604020202020204" charset="-18"/>
              </a:defRPr>
            </a:lvl1pPr>
          </a:lstStyle>
          <a:p>
            <a:r>
              <a:rPr lang="cs-CZ"/>
              <a:t>IKONY_</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pic>
        <p:nvPicPr>
          <p:cNvPr id="8" name="Obrázek 7">
            <a:extLst>
              <a:ext uri="{FF2B5EF4-FFF2-40B4-BE49-F238E27FC236}">
                <a16:creationId xmlns:a16="http://schemas.microsoft.com/office/drawing/2014/main" id="{6788A324-8B84-4A9D-A52C-0C353371358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
        <p:nvSpPr>
          <p:cNvPr id="18" name="Zástupný symbol obrázku 17">
            <a:extLst>
              <a:ext uri="{FF2B5EF4-FFF2-40B4-BE49-F238E27FC236}">
                <a16:creationId xmlns:a16="http://schemas.microsoft.com/office/drawing/2014/main" id="{5F527819-1530-402B-A7D6-0C560D3F9CE6}"/>
              </a:ext>
            </a:extLst>
          </p:cNvPr>
          <p:cNvSpPr>
            <a:spLocks noGrp="1"/>
          </p:cNvSpPr>
          <p:nvPr>
            <p:ph type="pic" sz="quarter" idx="16"/>
          </p:nvPr>
        </p:nvSpPr>
        <p:spPr>
          <a:xfrm>
            <a:off x="831850" y="2921000"/>
            <a:ext cx="914400" cy="914400"/>
          </a:xfrm>
          <a:blipFill>
            <a:blip r:embed="rId3">
              <a:extLst>
                <a:ext uri="{96DAC541-7B7A-43D3-8B79-37D633B846F1}">
                  <asvg:svgBlip xmlns:asvg="http://schemas.microsoft.com/office/drawing/2016/SVG/main" r:embed="rId4"/>
                </a:ext>
              </a:extLst>
            </a:blip>
            <a:stretch>
              <a:fillRect t="1" b="100"/>
            </a:stretch>
          </a:blipFill>
        </p:spPr>
        <p:txBody>
          <a:bodyPr/>
          <a:lstStyle>
            <a:lvl1pPr>
              <a:defRPr>
                <a:noFill/>
              </a:defRPr>
            </a:lvl1pPr>
          </a:lstStyle>
          <a:p>
            <a:r>
              <a:rPr lang="cs-CZ"/>
              <a:t>Kliknutím na ikonu přidáte obrázek.</a:t>
            </a:r>
          </a:p>
        </p:txBody>
      </p:sp>
      <p:sp>
        <p:nvSpPr>
          <p:cNvPr id="25" name="Zástupný symbol obrázku 33">
            <a:extLst>
              <a:ext uri="{FF2B5EF4-FFF2-40B4-BE49-F238E27FC236}">
                <a16:creationId xmlns:a16="http://schemas.microsoft.com/office/drawing/2014/main" id="{2CF407D4-1633-4D30-84B9-188147083365}"/>
              </a:ext>
            </a:extLst>
          </p:cNvPr>
          <p:cNvSpPr>
            <a:spLocks noGrp="1"/>
          </p:cNvSpPr>
          <p:nvPr>
            <p:ph type="pic" sz="quarter" idx="20"/>
          </p:nvPr>
        </p:nvSpPr>
        <p:spPr>
          <a:xfrm>
            <a:off x="934569" y="4734319"/>
            <a:ext cx="999709" cy="678662"/>
          </a:xfrm>
          <a:blipFill>
            <a:blip r:embed="rId5">
              <a:extLst>
                <a:ext uri="{96DAC541-7B7A-43D3-8B79-37D633B846F1}">
                  <asvg:svgBlip xmlns:asvg="http://schemas.microsoft.com/office/drawing/2016/SVG/main" r:embed="rId6"/>
                </a:ext>
              </a:extLst>
            </a:blip>
            <a:stretch>
              <a:fillRect t="1" b="100"/>
            </a:stretch>
          </a:blipFill>
        </p:spPr>
        <p:txBody>
          <a:bodyPr/>
          <a:lstStyle>
            <a:lvl1pPr>
              <a:defRPr>
                <a:noFill/>
              </a:defRPr>
            </a:lvl1pPr>
          </a:lstStyle>
          <a:p>
            <a:r>
              <a:rPr lang="cs-CZ"/>
              <a:t>Kliknutím na ikonu přidáte obrázek.</a:t>
            </a:r>
          </a:p>
        </p:txBody>
      </p:sp>
      <p:sp>
        <p:nvSpPr>
          <p:cNvPr id="26" name="Zástupný symbol obrázku 17">
            <a:extLst>
              <a:ext uri="{FF2B5EF4-FFF2-40B4-BE49-F238E27FC236}">
                <a16:creationId xmlns:a16="http://schemas.microsoft.com/office/drawing/2014/main" id="{2EE5EF1B-C47B-4146-A630-1D67EC0D8D15}"/>
              </a:ext>
            </a:extLst>
          </p:cNvPr>
          <p:cNvSpPr>
            <a:spLocks noGrp="1"/>
          </p:cNvSpPr>
          <p:nvPr>
            <p:ph type="pic" sz="quarter" idx="21"/>
          </p:nvPr>
        </p:nvSpPr>
        <p:spPr>
          <a:xfrm>
            <a:off x="2948390" y="2639806"/>
            <a:ext cx="914400" cy="1195594"/>
          </a:xfrm>
          <a:blipFill>
            <a:blip r:embed="rId7">
              <a:extLst>
                <a:ext uri="{96DAC541-7B7A-43D3-8B79-37D633B846F1}">
                  <asvg:svgBlip xmlns:asvg="http://schemas.microsoft.com/office/drawing/2016/SVG/main" r:embed="rId8"/>
                </a:ext>
              </a:extLst>
            </a:blip>
            <a:stretch>
              <a:fillRect t="1" b="100"/>
            </a:stretch>
          </a:blipFill>
        </p:spPr>
        <p:txBody>
          <a:bodyPr/>
          <a:lstStyle>
            <a:lvl1pPr>
              <a:defRPr>
                <a:noFill/>
              </a:defRPr>
            </a:lvl1pPr>
          </a:lstStyle>
          <a:p>
            <a:r>
              <a:rPr lang="cs-CZ"/>
              <a:t>Kliknutím na ikonu přidáte obrázek.</a:t>
            </a:r>
          </a:p>
        </p:txBody>
      </p:sp>
      <p:sp>
        <p:nvSpPr>
          <p:cNvPr id="27" name="Zástupný symbol obrázku 17">
            <a:extLst>
              <a:ext uri="{FF2B5EF4-FFF2-40B4-BE49-F238E27FC236}">
                <a16:creationId xmlns:a16="http://schemas.microsoft.com/office/drawing/2014/main" id="{AB8D0A0F-06B8-46B5-9628-6FFAB73B6B27}"/>
              </a:ext>
            </a:extLst>
          </p:cNvPr>
          <p:cNvSpPr>
            <a:spLocks noGrp="1"/>
          </p:cNvSpPr>
          <p:nvPr>
            <p:ph type="pic" sz="quarter" idx="22"/>
          </p:nvPr>
        </p:nvSpPr>
        <p:spPr>
          <a:xfrm>
            <a:off x="4959350" y="2241541"/>
            <a:ext cx="914400" cy="914400"/>
          </a:xfrm>
          <a:blipFill>
            <a:blip r:embed="rId9">
              <a:extLst>
                <a:ext uri="{96DAC541-7B7A-43D3-8B79-37D633B846F1}">
                  <asvg:svgBlip xmlns:asvg="http://schemas.microsoft.com/office/drawing/2016/SVG/main" r:embed="rId10"/>
                </a:ext>
              </a:extLst>
            </a:blip>
            <a:stretch>
              <a:fillRect t="1" b="100"/>
            </a:stretch>
          </a:blipFill>
        </p:spPr>
        <p:txBody>
          <a:bodyPr/>
          <a:lstStyle>
            <a:lvl1pPr>
              <a:defRPr>
                <a:noFill/>
              </a:defRPr>
            </a:lvl1pPr>
          </a:lstStyle>
          <a:p>
            <a:r>
              <a:rPr lang="cs-CZ"/>
              <a:t>Kliknutím na ikonu přidáte obrázek.</a:t>
            </a:r>
          </a:p>
        </p:txBody>
      </p:sp>
      <p:sp>
        <p:nvSpPr>
          <p:cNvPr id="28" name="Zástupný symbol obrázku 17">
            <a:extLst>
              <a:ext uri="{FF2B5EF4-FFF2-40B4-BE49-F238E27FC236}">
                <a16:creationId xmlns:a16="http://schemas.microsoft.com/office/drawing/2014/main" id="{441E6065-4740-454F-9656-FBBF029C8FDF}"/>
              </a:ext>
            </a:extLst>
          </p:cNvPr>
          <p:cNvSpPr>
            <a:spLocks noGrp="1"/>
          </p:cNvSpPr>
          <p:nvPr>
            <p:ph type="pic" sz="quarter" idx="23"/>
          </p:nvPr>
        </p:nvSpPr>
        <p:spPr>
          <a:xfrm>
            <a:off x="6893730" y="3517173"/>
            <a:ext cx="914400" cy="914400"/>
          </a:xfrm>
          <a:blipFill>
            <a:blip r:embed="rId11">
              <a:extLst>
                <a:ext uri="{96DAC541-7B7A-43D3-8B79-37D633B846F1}">
                  <asvg:svgBlip xmlns:asvg="http://schemas.microsoft.com/office/drawing/2016/SVG/main" r:embed="rId12"/>
                </a:ext>
              </a:extLst>
            </a:blip>
            <a:stretch>
              <a:fillRect t="1" b="100"/>
            </a:stretch>
          </a:blipFill>
        </p:spPr>
        <p:txBody>
          <a:bodyPr/>
          <a:lstStyle>
            <a:lvl1pPr>
              <a:defRPr>
                <a:noFill/>
              </a:defRPr>
            </a:lvl1pPr>
          </a:lstStyle>
          <a:p>
            <a:r>
              <a:rPr lang="cs-CZ"/>
              <a:t>Kliknutím na ikonu přidáte obrázek.</a:t>
            </a:r>
          </a:p>
        </p:txBody>
      </p:sp>
      <p:sp>
        <p:nvSpPr>
          <p:cNvPr id="29" name="Zástupný symbol obrázku 17">
            <a:extLst>
              <a:ext uri="{FF2B5EF4-FFF2-40B4-BE49-F238E27FC236}">
                <a16:creationId xmlns:a16="http://schemas.microsoft.com/office/drawing/2014/main" id="{CE598B2A-8BB7-4031-B101-192E337712F0}"/>
              </a:ext>
            </a:extLst>
          </p:cNvPr>
          <p:cNvSpPr>
            <a:spLocks noGrp="1"/>
          </p:cNvSpPr>
          <p:nvPr>
            <p:ph type="pic" sz="quarter" idx="24"/>
          </p:nvPr>
        </p:nvSpPr>
        <p:spPr>
          <a:xfrm>
            <a:off x="4287008" y="4664075"/>
            <a:ext cx="914400" cy="914400"/>
          </a:xfrm>
          <a:blipFill>
            <a:blip r:embed="rId13">
              <a:extLst>
                <a:ext uri="{96DAC541-7B7A-43D3-8B79-37D633B846F1}">
                  <asvg:svgBlip xmlns:asvg="http://schemas.microsoft.com/office/drawing/2016/SVG/main" r:embed="rId14"/>
                </a:ext>
              </a:extLst>
            </a:blip>
            <a:stretch>
              <a:fillRect t="1" b="100"/>
            </a:stretch>
          </a:blipFill>
        </p:spPr>
        <p:txBody>
          <a:bodyPr/>
          <a:lstStyle>
            <a:lvl1pPr>
              <a:defRPr>
                <a:noFill/>
              </a:defRPr>
            </a:lvl1pPr>
          </a:lstStyle>
          <a:p>
            <a:r>
              <a:rPr lang="cs-CZ"/>
              <a:t>Kliknutím na ikonu přidáte obrázek.</a:t>
            </a:r>
          </a:p>
        </p:txBody>
      </p:sp>
      <p:sp>
        <p:nvSpPr>
          <p:cNvPr id="30" name="Zástupný symbol obrázku 17">
            <a:extLst>
              <a:ext uri="{FF2B5EF4-FFF2-40B4-BE49-F238E27FC236}">
                <a16:creationId xmlns:a16="http://schemas.microsoft.com/office/drawing/2014/main" id="{5DEC2063-68C4-4701-92CA-32935E902106}"/>
              </a:ext>
            </a:extLst>
          </p:cNvPr>
          <p:cNvSpPr>
            <a:spLocks noGrp="1"/>
          </p:cNvSpPr>
          <p:nvPr>
            <p:ph type="pic" sz="quarter" idx="25"/>
          </p:nvPr>
        </p:nvSpPr>
        <p:spPr>
          <a:xfrm>
            <a:off x="8610600" y="2090168"/>
            <a:ext cx="914400" cy="1325562"/>
          </a:xfrm>
          <a:blipFill>
            <a:blip r:embed="rId15">
              <a:extLst>
                <a:ext uri="{96DAC541-7B7A-43D3-8B79-37D633B846F1}">
                  <asvg:svgBlip xmlns:asvg="http://schemas.microsoft.com/office/drawing/2016/SVG/main" r:embed="rId16"/>
                </a:ext>
              </a:extLst>
            </a:blip>
            <a:stretch>
              <a:fillRect t="1" b="100"/>
            </a:stretch>
          </a:blipFill>
        </p:spPr>
        <p:txBody>
          <a:bodyPr/>
          <a:lstStyle>
            <a:lvl1pPr>
              <a:defRPr>
                <a:noFill/>
              </a:defRPr>
            </a:lvl1pPr>
          </a:lstStyle>
          <a:p>
            <a:r>
              <a:rPr lang="cs-CZ"/>
              <a:t>Kliknutím na ikonu přidáte obrázek.</a:t>
            </a:r>
          </a:p>
        </p:txBody>
      </p:sp>
      <p:sp>
        <p:nvSpPr>
          <p:cNvPr id="31" name="Zástupný symbol obrázku 17">
            <a:extLst>
              <a:ext uri="{FF2B5EF4-FFF2-40B4-BE49-F238E27FC236}">
                <a16:creationId xmlns:a16="http://schemas.microsoft.com/office/drawing/2014/main" id="{7BF70B3A-64A0-4551-A956-E132098A6BFB}"/>
              </a:ext>
            </a:extLst>
          </p:cNvPr>
          <p:cNvSpPr>
            <a:spLocks noGrp="1"/>
          </p:cNvSpPr>
          <p:nvPr>
            <p:ph type="pic" sz="quarter" idx="26"/>
          </p:nvPr>
        </p:nvSpPr>
        <p:spPr>
          <a:xfrm>
            <a:off x="9309384" y="4616450"/>
            <a:ext cx="914400" cy="914400"/>
          </a:xfrm>
          <a:blipFill>
            <a:blip r:embed="rId17">
              <a:extLst>
                <a:ext uri="{96DAC541-7B7A-43D3-8B79-37D633B846F1}">
                  <asvg:svgBlip xmlns:asvg="http://schemas.microsoft.com/office/drawing/2016/SVG/main" r:embed="rId18"/>
                </a:ext>
              </a:extLst>
            </a:blip>
            <a:stretch>
              <a:fillRect t="1" b="100"/>
            </a:stretch>
          </a:blipFill>
        </p:spPr>
        <p:txBody>
          <a:bodyPr/>
          <a:lstStyle>
            <a:lvl1pPr>
              <a:defRPr>
                <a:noFill/>
              </a:defRPr>
            </a:lvl1pPr>
          </a:lstStyle>
          <a:p>
            <a:r>
              <a:rPr lang="cs-CZ"/>
              <a:t>Kliknutím na ikonu přidáte obrázek.</a:t>
            </a:r>
          </a:p>
        </p:txBody>
      </p:sp>
    </p:spTree>
    <p:extLst>
      <p:ext uri="{BB962C8B-B14F-4D97-AF65-F5344CB8AC3E}">
        <p14:creationId xmlns:p14="http://schemas.microsoft.com/office/powerpoint/2010/main" val="36207449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Název sekce-zelená+text">
    <p:bg>
      <p:bgPr>
        <a:blipFill dpi="0" rotWithShape="1">
          <a:blip r:embed="rId2">
            <a:lum/>
          </a:blip>
          <a:srcRect/>
          <a:stretch>
            <a:fillRect l="-26000" r="-26000"/>
          </a:stretch>
        </a:blipFill>
        <a:effectLst/>
      </p:bgPr>
    </p:bg>
    <p:spTree>
      <p:nvGrpSpPr>
        <p:cNvPr id="1" name=""/>
        <p:cNvGrpSpPr/>
        <p:nvPr/>
      </p:nvGrpSpPr>
      <p:grpSpPr>
        <a:xfrm>
          <a:off x="0" y="0"/>
          <a:ext cx="0" cy="0"/>
          <a:chOff x="0" y="0"/>
          <a:chExt cx="0" cy="0"/>
        </a:xfrm>
      </p:grpSpPr>
      <p:sp>
        <p:nvSpPr>
          <p:cNvPr id="5" name="Zástupný symbol pro zápatí 4">
            <a:extLst>
              <a:ext uri="{FF2B5EF4-FFF2-40B4-BE49-F238E27FC236}">
                <a16:creationId xmlns:a16="http://schemas.microsoft.com/office/drawing/2014/main" id="{EFCCFD51-DE96-42AF-8D3A-1EDDDAD6E72F}"/>
              </a:ext>
            </a:extLst>
          </p:cNvPr>
          <p:cNvSpPr>
            <a:spLocks noGrp="1"/>
          </p:cNvSpPr>
          <p:nvPr>
            <p:ph type="ftr" sz="quarter" idx="11"/>
          </p:nvPr>
        </p:nvSpPr>
        <p:spPr/>
        <p:txBody>
          <a:bodyPr/>
          <a:lstStyle>
            <a:lvl1pPr>
              <a:defRPr>
                <a:solidFill>
                  <a:schemeClr val="tx1"/>
                </a:solidFill>
                <a:latin typeface="+mn-lt"/>
              </a:defRPr>
            </a:lvl1pPr>
          </a:lstStyle>
          <a:p>
            <a:r>
              <a:rPr lang="cs-CZ">
                <a:ea typeface="Roboto" panose="02000000000000000000" pitchFamily="2" charset="0"/>
                <a:cs typeface="Azeret Mono" pitchFamily="2" charset="0"/>
              </a:rPr>
              <a:t>DIA.</a:t>
            </a:r>
            <a:r>
              <a:rPr lang="cs-CZ">
                <a:solidFill>
                  <a:schemeClr val="bg1"/>
                </a:solidFill>
                <a:ea typeface="Roboto" panose="02000000000000000000" pitchFamily="2" charset="0"/>
                <a:cs typeface="Azeret Mono" pitchFamily="2" charset="0"/>
              </a:rPr>
              <a:t>GOV.CZ</a:t>
            </a:r>
            <a:r>
              <a:rPr lang="cs-CZ">
                <a:ea typeface="Roboto" panose="02000000000000000000" pitchFamily="2" charset="0"/>
                <a:cs typeface="Azeret Mono" pitchFamily="2" charset="0"/>
              </a:rPr>
              <a:t>_+420 000 000 000_INFO@DIA.</a:t>
            </a:r>
            <a:r>
              <a:rPr lang="cs-CZ">
                <a:solidFill>
                  <a:schemeClr val="bg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83FE31A8-8502-4FFB-986B-436759D4317F}"/>
              </a:ext>
            </a:extLst>
          </p:cNvPr>
          <p:cNvSpPr>
            <a:spLocks noGrp="1"/>
          </p:cNvSpPr>
          <p:nvPr>
            <p:ph type="sldNum" sz="quarter" idx="12"/>
          </p:nvPr>
        </p:nvSpPr>
        <p:spPr/>
        <p:txBody>
          <a:bodyPr/>
          <a:lstStyle>
            <a:lvl1pPr>
              <a:defRPr>
                <a:solidFill>
                  <a:schemeClr val="tx1"/>
                </a:solidFill>
                <a:latin typeface="+mn-lt"/>
                <a:cs typeface="Azeret Mono" panose="020B0604020202020204" charset="-18"/>
              </a:defRPr>
            </a:lvl1pPr>
          </a:lstStyle>
          <a:p>
            <a:r>
              <a:rPr lang="cs-CZ">
                <a:solidFill>
                  <a:schemeClr val="bg1"/>
                </a:solidFill>
                <a:ea typeface="Roboto" panose="02000000000000000000" pitchFamily="2" charset="0"/>
              </a:rPr>
              <a:t>NÁZEV_PREZENTACE_</a:t>
            </a:r>
            <a:r>
              <a:rPr lang="cs-CZ">
                <a:ea typeface="Roboto" panose="02000000000000000000" pitchFamily="2" charset="0"/>
              </a:rPr>
              <a:t>SLIDE_</a:t>
            </a:r>
            <a:fld id="{C7B39456-88E6-483E-B1FA-F210B27965A0}" type="slidenum">
              <a:rPr lang="cs-CZ" smtClean="0"/>
              <a:pPr/>
              <a:t>‹#›</a:t>
            </a:fld>
            <a:endParaRPr lang="cs-CZ"/>
          </a:p>
        </p:txBody>
      </p:sp>
      <p:sp>
        <p:nvSpPr>
          <p:cNvPr id="8" name="Zástupný text 2">
            <a:extLst>
              <a:ext uri="{FF2B5EF4-FFF2-40B4-BE49-F238E27FC236}">
                <a16:creationId xmlns:a16="http://schemas.microsoft.com/office/drawing/2014/main" id="{87AC8E8A-836E-402C-9C16-6320C1B22711}"/>
              </a:ext>
            </a:extLst>
          </p:cNvPr>
          <p:cNvSpPr>
            <a:spLocks noGrp="1"/>
          </p:cNvSpPr>
          <p:nvPr>
            <p:ph type="body" idx="1"/>
          </p:nvPr>
        </p:nvSpPr>
        <p:spPr>
          <a:xfrm>
            <a:off x="617126" y="3429000"/>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pic>
        <p:nvPicPr>
          <p:cNvPr id="9" name="Obrázek 8">
            <a:extLst>
              <a:ext uri="{FF2B5EF4-FFF2-40B4-BE49-F238E27FC236}">
                <a16:creationId xmlns:a16="http://schemas.microsoft.com/office/drawing/2014/main" id="{4A09A920-B7CD-46CC-8CA8-093DAAFBABE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
        <p:nvSpPr>
          <p:cNvPr id="2" name="Zástupný text 2">
            <a:extLst>
              <a:ext uri="{FF2B5EF4-FFF2-40B4-BE49-F238E27FC236}">
                <a16:creationId xmlns:a16="http://schemas.microsoft.com/office/drawing/2014/main" id="{AC9FC587-AAF8-6EE5-B2B9-F40741D403AB}"/>
              </a:ext>
            </a:extLst>
          </p:cNvPr>
          <p:cNvSpPr>
            <a:spLocks noGrp="1"/>
          </p:cNvSpPr>
          <p:nvPr>
            <p:ph type="body" idx="13" hasCustomPrompt="1"/>
          </p:nvPr>
        </p:nvSpPr>
        <p:spPr>
          <a:xfrm>
            <a:off x="617126" y="1215231"/>
            <a:ext cx="10515600" cy="1500187"/>
          </a:xfrm>
        </p:spPr>
        <p:txBody>
          <a:bodyPr>
            <a:noAutofit/>
          </a:bodyPr>
          <a:lstStyle>
            <a:lvl1pPr marL="0" indent="0">
              <a:buNone/>
              <a:defRPr sz="4800" b="1" cap="all" baseline="0">
                <a:solidFill>
                  <a:schemeClr val="tx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a:t>
            </a:r>
          </a:p>
        </p:txBody>
      </p:sp>
    </p:spTree>
    <p:extLst>
      <p:ext uri="{BB962C8B-B14F-4D97-AF65-F5344CB8AC3E}">
        <p14:creationId xmlns:p14="http://schemas.microsoft.com/office/powerpoint/2010/main" val="1562424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Úvodní snímek">
    <p:spTree>
      <p:nvGrpSpPr>
        <p:cNvPr id="1" name=""/>
        <p:cNvGrpSpPr/>
        <p:nvPr/>
      </p:nvGrpSpPr>
      <p:grpSpPr>
        <a:xfrm>
          <a:off x="0" y="0"/>
          <a:ext cx="0" cy="0"/>
          <a:chOff x="0" y="0"/>
          <a:chExt cx="0" cy="0"/>
        </a:xfrm>
      </p:grpSpPr>
      <p:pic>
        <p:nvPicPr>
          <p:cNvPr id="3" name="Obrázek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681" y="-27384"/>
            <a:ext cx="12237937" cy="6885384"/>
          </a:xfrm>
          <a:prstGeom prst="rect">
            <a:avLst/>
          </a:prstGeom>
        </p:spPr>
      </p:pic>
      <p:sp>
        <p:nvSpPr>
          <p:cNvPr id="2" name="Nadpis 1"/>
          <p:cNvSpPr>
            <a:spLocks noGrp="1"/>
          </p:cNvSpPr>
          <p:nvPr>
            <p:ph type="ctrTitle" hasCustomPrompt="1"/>
          </p:nvPr>
        </p:nvSpPr>
        <p:spPr>
          <a:xfrm>
            <a:off x="914401" y="4149080"/>
            <a:ext cx="10462187" cy="1512168"/>
          </a:xfrm>
        </p:spPr>
        <p:txBody>
          <a:bodyPr>
            <a:normAutofit/>
          </a:bodyPr>
          <a:lstStyle>
            <a:lvl1pPr algn="ctr">
              <a:defRPr sz="2600" baseline="0">
                <a:solidFill>
                  <a:schemeClr val="bg1"/>
                </a:solidFill>
                <a:effectLst>
                  <a:outerShdw blurRad="38100" dist="38100" dir="2700000" algn="tl">
                    <a:srgbClr val="000000">
                      <a:alpha val="43137"/>
                    </a:srgbClr>
                  </a:outerShdw>
                </a:effectLst>
                <a:latin typeface="Arial" pitchFamily="34" charset="0"/>
                <a:cs typeface="Arial" pitchFamily="34" charset="0"/>
              </a:defRPr>
            </a:lvl1pPr>
          </a:lstStyle>
          <a:p>
            <a:r>
              <a:rPr lang="cs-CZ"/>
              <a:t>NÁZEV</a:t>
            </a:r>
            <a:br>
              <a:rPr lang="cs-CZ"/>
            </a:br>
            <a:r>
              <a:rPr lang="cs-CZ"/>
              <a:t>PREZENTACE</a:t>
            </a:r>
          </a:p>
        </p:txBody>
      </p:sp>
      <p:sp>
        <p:nvSpPr>
          <p:cNvPr id="12" name="Zástupný symbol pro text 11"/>
          <p:cNvSpPr>
            <a:spLocks noGrp="1"/>
          </p:cNvSpPr>
          <p:nvPr>
            <p:ph type="body" sz="quarter" idx="10" hasCustomPrompt="1"/>
          </p:nvPr>
        </p:nvSpPr>
        <p:spPr>
          <a:xfrm>
            <a:off x="911787" y="6308998"/>
            <a:ext cx="10464800" cy="360362"/>
          </a:xfrm>
        </p:spPr>
        <p:txBody>
          <a:bodyPr>
            <a:normAutofit/>
          </a:bodyPr>
          <a:lstStyle>
            <a:lvl1pPr algn="ctr">
              <a:buNone/>
              <a:defRPr sz="1200" b="0" i="1">
                <a:solidFill>
                  <a:schemeClr val="bg1"/>
                </a:solidFill>
                <a:effectLst>
                  <a:outerShdw blurRad="38100" dist="38100" dir="2700000" algn="tl">
                    <a:srgbClr val="000000">
                      <a:alpha val="43137"/>
                    </a:srgbClr>
                  </a:outerShdw>
                </a:effectLst>
                <a:latin typeface="Arial" pitchFamily="34" charset="0"/>
                <a:cs typeface="Arial" pitchFamily="34" charset="0"/>
              </a:defRPr>
            </a:lvl1pPr>
          </a:lstStyle>
          <a:p>
            <a:pPr lvl="0"/>
            <a:r>
              <a:rPr lang="cs-CZ"/>
              <a:t>funkce</a:t>
            </a:r>
          </a:p>
        </p:txBody>
      </p:sp>
      <p:sp>
        <p:nvSpPr>
          <p:cNvPr id="15" name="Zástupný symbol pro text 11"/>
          <p:cNvSpPr>
            <a:spLocks noGrp="1"/>
          </p:cNvSpPr>
          <p:nvPr>
            <p:ph type="body" sz="quarter" idx="11" hasCustomPrompt="1"/>
          </p:nvPr>
        </p:nvSpPr>
        <p:spPr>
          <a:xfrm>
            <a:off x="911787" y="5949280"/>
            <a:ext cx="10464800" cy="360362"/>
          </a:xfrm>
        </p:spPr>
        <p:txBody>
          <a:bodyPr>
            <a:normAutofit/>
          </a:bodyPr>
          <a:lstStyle>
            <a:lvl1pPr algn="ctr">
              <a:buNone/>
              <a:defRPr sz="1600" baseline="0">
                <a:solidFill>
                  <a:schemeClr val="bg1"/>
                </a:solidFill>
                <a:effectLst>
                  <a:outerShdw blurRad="38100" dist="38100" dir="2700000" algn="tl">
                    <a:srgbClr val="000000">
                      <a:alpha val="43137"/>
                    </a:srgbClr>
                  </a:outerShdw>
                </a:effectLst>
                <a:latin typeface="Arial" pitchFamily="34" charset="0"/>
                <a:cs typeface="Arial" pitchFamily="34" charset="0"/>
              </a:defRPr>
            </a:lvl1pPr>
          </a:lstStyle>
          <a:p>
            <a:pPr lvl="0"/>
            <a:r>
              <a:rPr lang="cs-CZ"/>
              <a:t>jméno</a:t>
            </a:r>
          </a:p>
        </p:txBody>
      </p:sp>
    </p:spTree>
    <p:extLst>
      <p:ext uri="{BB962C8B-B14F-4D97-AF65-F5344CB8AC3E}">
        <p14:creationId xmlns:p14="http://schemas.microsoft.com/office/powerpoint/2010/main" val="3181031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ázev sekce-zelená">
    <p:bg>
      <p:bgPr>
        <a:blipFill dpi="0" rotWithShape="1">
          <a:blip r:embed="rId2">
            <a:lum/>
          </a:blip>
          <a:srcRect/>
          <a:stretch>
            <a:fillRect l="-26000" r="-26000"/>
          </a:stretch>
        </a:blipFill>
        <a:effectLst/>
      </p:bgPr>
    </p:bg>
    <p:spTree>
      <p:nvGrpSpPr>
        <p:cNvPr id="1" name=""/>
        <p:cNvGrpSpPr/>
        <p:nvPr/>
      </p:nvGrpSpPr>
      <p:grpSpPr>
        <a:xfrm>
          <a:off x="0" y="0"/>
          <a:ext cx="0" cy="0"/>
          <a:chOff x="0" y="0"/>
          <a:chExt cx="0" cy="0"/>
        </a:xfrm>
      </p:grpSpPr>
      <p:sp>
        <p:nvSpPr>
          <p:cNvPr id="5" name="Zástupný symbol pro zápatí 4">
            <a:extLst>
              <a:ext uri="{FF2B5EF4-FFF2-40B4-BE49-F238E27FC236}">
                <a16:creationId xmlns:a16="http://schemas.microsoft.com/office/drawing/2014/main" id="{EFCCFD51-DE96-42AF-8D3A-1EDDDAD6E72F}"/>
              </a:ext>
            </a:extLst>
          </p:cNvPr>
          <p:cNvSpPr>
            <a:spLocks noGrp="1"/>
          </p:cNvSpPr>
          <p:nvPr>
            <p:ph type="ftr" sz="quarter" idx="11"/>
          </p:nvPr>
        </p:nvSpPr>
        <p:spPr/>
        <p:txBody>
          <a:bodyPr/>
          <a:lstStyle>
            <a:lvl1pPr>
              <a:defRPr>
                <a:solidFill>
                  <a:schemeClr val="tx1"/>
                </a:solidFill>
                <a:latin typeface="+mn-lt"/>
              </a:defRPr>
            </a:lvl1pPr>
          </a:lstStyle>
          <a:p>
            <a:r>
              <a:rPr lang="cs-CZ">
                <a:ea typeface="Roboto" panose="02000000000000000000" pitchFamily="2" charset="0"/>
                <a:cs typeface="Azeret Mono" pitchFamily="2" charset="0"/>
              </a:rPr>
              <a:t>DIA.</a:t>
            </a:r>
            <a:r>
              <a:rPr lang="cs-CZ">
                <a:solidFill>
                  <a:schemeClr val="bg1"/>
                </a:solidFill>
                <a:ea typeface="Roboto" panose="02000000000000000000" pitchFamily="2" charset="0"/>
                <a:cs typeface="Azeret Mono" pitchFamily="2" charset="0"/>
              </a:rPr>
              <a:t>GOV.CZ</a:t>
            </a:r>
            <a:r>
              <a:rPr lang="cs-CZ">
                <a:ea typeface="Roboto" panose="02000000000000000000" pitchFamily="2" charset="0"/>
                <a:cs typeface="Azeret Mono" pitchFamily="2" charset="0"/>
              </a:rPr>
              <a:t>_+420 000 000 000_INFO@DIA.</a:t>
            </a:r>
            <a:r>
              <a:rPr lang="cs-CZ">
                <a:solidFill>
                  <a:schemeClr val="bg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83FE31A8-8502-4FFB-986B-436759D4317F}"/>
              </a:ext>
            </a:extLst>
          </p:cNvPr>
          <p:cNvSpPr>
            <a:spLocks noGrp="1"/>
          </p:cNvSpPr>
          <p:nvPr>
            <p:ph type="sldNum" sz="quarter" idx="12"/>
          </p:nvPr>
        </p:nvSpPr>
        <p:spPr/>
        <p:txBody>
          <a:bodyPr/>
          <a:lstStyle>
            <a:lvl1pPr>
              <a:defRPr>
                <a:solidFill>
                  <a:schemeClr val="tx1"/>
                </a:solidFill>
                <a:latin typeface="+mn-lt"/>
                <a:cs typeface="Azeret Mono" panose="020B0604020202020204" charset="-18"/>
              </a:defRPr>
            </a:lvl1pPr>
          </a:lstStyle>
          <a:p>
            <a:r>
              <a:rPr lang="cs-CZ">
                <a:solidFill>
                  <a:schemeClr val="bg1"/>
                </a:solidFill>
                <a:ea typeface="Roboto" panose="02000000000000000000" pitchFamily="2" charset="0"/>
              </a:rPr>
              <a:t>TŘETÍ_ETAPA_ZOPDS_</a:t>
            </a:r>
            <a:r>
              <a:rPr lang="cs-CZ">
                <a:ea typeface="Roboto" panose="02000000000000000000" pitchFamily="2" charset="0"/>
              </a:rPr>
              <a:t>SLIDE_</a:t>
            </a:r>
            <a:fld id="{C7B39456-88E6-483E-B1FA-F210B27965A0}" type="slidenum">
              <a:rPr lang="cs-CZ" smtClean="0"/>
              <a:pPr/>
              <a:t>‹#›</a:t>
            </a:fld>
            <a:endParaRPr lang="cs-CZ"/>
          </a:p>
        </p:txBody>
      </p:sp>
      <p:pic>
        <p:nvPicPr>
          <p:cNvPr id="7" name="Obrázek 6">
            <a:extLst>
              <a:ext uri="{FF2B5EF4-FFF2-40B4-BE49-F238E27FC236}">
                <a16:creationId xmlns:a16="http://schemas.microsoft.com/office/drawing/2014/main" id="{C795FCAF-6712-4B01-AEE2-4825BF25D36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
        <p:nvSpPr>
          <p:cNvPr id="2" name="Nadpis 1">
            <a:extLst>
              <a:ext uri="{FF2B5EF4-FFF2-40B4-BE49-F238E27FC236}">
                <a16:creationId xmlns:a16="http://schemas.microsoft.com/office/drawing/2014/main" id="{1583E061-ABE1-CFBB-1156-8B1651E8D4AB}"/>
              </a:ext>
            </a:extLst>
          </p:cNvPr>
          <p:cNvSpPr>
            <a:spLocks noGrp="1"/>
          </p:cNvSpPr>
          <p:nvPr>
            <p:ph type="ctrTitle" hasCustomPrompt="1"/>
          </p:nvPr>
        </p:nvSpPr>
        <p:spPr>
          <a:xfrm>
            <a:off x="468000" y="1815756"/>
            <a:ext cx="7685400" cy="1115786"/>
          </a:xfrm>
        </p:spPr>
        <p:txBody>
          <a:bodyPr anchor="b">
            <a:normAutofit/>
          </a:bodyPr>
          <a:lstStyle>
            <a:lvl1pPr algn="l">
              <a:defRPr sz="4800" b="1" cap="all" baseline="0">
                <a:solidFill>
                  <a:schemeClr val="tx1"/>
                </a:solidFill>
              </a:defRPr>
            </a:lvl1pPr>
          </a:lstStyle>
          <a:p>
            <a:r>
              <a:rPr lang="cs-CZ"/>
              <a:t>NÁZEV_SEKCE/CLAIM_</a:t>
            </a:r>
          </a:p>
        </p:txBody>
      </p:sp>
    </p:spTree>
    <p:extLst>
      <p:ext uri="{BB962C8B-B14F-4D97-AF65-F5344CB8AC3E}">
        <p14:creationId xmlns:p14="http://schemas.microsoft.com/office/powerpoint/2010/main" val="3772121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ázev sekce-zelená+text">
    <p:bg>
      <p:bgPr>
        <a:blipFill dpi="0" rotWithShape="1">
          <a:blip r:embed="rId2">
            <a:lum/>
          </a:blip>
          <a:srcRect/>
          <a:stretch>
            <a:fillRect l="-26000" r="-26000"/>
          </a:stretch>
        </a:blipFill>
        <a:effectLst/>
      </p:bgPr>
    </p:bg>
    <p:spTree>
      <p:nvGrpSpPr>
        <p:cNvPr id="1" name=""/>
        <p:cNvGrpSpPr/>
        <p:nvPr/>
      </p:nvGrpSpPr>
      <p:grpSpPr>
        <a:xfrm>
          <a:off x="0" y="0"/>
          <a:ext cx="0" cy="0"/>
          <a:chOff x="0" y="0"/>
          <a:chExt cx="0" cy="0"/>
        </a:xfrm>
      </p:grpSpPr>
      <p:sp>
        <p:nvSpPr>
          <p:cNvPr id="5" name="Zástupný symbol pro zápatí 4">
            <a:extLst>
              <a:ext uri="{FF2B5EF4-FFF2-40B4-BE49-F238E27FC236}">
                <a16:creationId xmlns:a16="http://schemas.microsoft.com/office/drawing/2014/main" id="{EFCCFD51-DE96-42AF-8D3A-1EDDDAD6E72F}"/>
              </a:ext>
            </a:extLst>
          </p:cNvPr>
          <p:cNvSpPr>
            <a:spLocks noGrp="1"/>
          </p:cNvSpPr>
          <p:nvPr>
            <p:ph type="ftr" sz="quarter" idx="11"/>
          </p:nvPr>
        </p:nvSpPr>
        <p:spPr/>
        <p:txBody>
          <a:bodyPr/>
          <a:lstStyle>
            <a:lvl1pPr>
              <a:defRPr>
                <a:solidFill>
                  <a:schemeClr val="tx1"/>
                </a:solidFill>
                <a:latin typeface="+mn-lt"/>
              </a:defRPr>
            </a:lvl1pPr>
          </a:lstStyle>
          <a:p>
            <a:r>
              <a:rPr lang="cs-CZ">
                <a:ea typeface="Roboto" panose="02000000000000000000" pitchFamily="2" charset="0"/>
                <a:cs typeface="Azeret Mono" pitchFamily="2" charset="0"/>
              </a:rPr>
              <a:t>DIA.</a:t>
            </a:r>
            <a:r>
              <a:rPr lang="cs-CZ">
                <a:solidFill>
                  <a:schemeClr val="bg1"/>
                </a:solidFill>
                <a:ea typeface="Roboto" panose="02000000000000000000" pitchFamily="2" charset="0"/>
                <a:cs typeface="Azeret Mono" pitchFamily="2" charset="0"/>
              </a:rPr>
              <a:t>GOV.CZ</a:t>
            </a:r>
            <a:r>
              <a:rPr lang="cs-CZ">
                <a:ea typeface="Roboto" panose="02000000000000000000" pitchFamily="2" charset="0"/>
                <a:cs typeface="Azeret Mono" pitchFamily="2" charset="0"/>
              </a:rPr>
              <a:t>_+420 000 000 000_INFO@DIA.</a:t>
            </a:r>
            <a:r>
              <a:rPr lang="cs-CZ">
                <a:solidFill>
                  <a:schemeClr val="bg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83FE31A8-8502-4FFB-986B-436759D4317F}"/>
              </a:ext>
            </a:extLst>
          </p:cNvPr>
          <p:cNvSpPr>
            <a:spLocks noGrp="1"/>
          </p:cNvSpPr>
          <p:nvPr>
            <p:ph type="sldNum" sz="quarter" idx="12"/>
          </p:nvPr>
        </p:nvSpPr>
        <p:spPr/>
        <p:txBody>
          <a:bodyPr/>
          <a:lstStyle>
            <a:lvl1pPr>
              <a:defRPr>
                <a:solidFill>
                  <a:schemeClr val="tx1"/>
                </a:solidFill>
                <a:latin typeface="+mn-lt"/>
                <a:cs typeface="Azeret Mono" panose="020B0604020202020204" charset="-18"/>
              </a:defRPr>
            </a:lvl1pPr>
          </a:lstStyle>
          <a:p>
            <a:r>
              <a:rPr lang="cs-CZ">
                <a:solidFill>
                  <a:schemeClr val="bg1"/>
                </a:solidFill>
                <a:ea typeface="Roboto" panose="02000000000000000000" pitchFamily="2" charset="0"/>
              </a:rPr>
              <a:t>TŘETÍ_ETAPA_ZOPDS_</a:t>
            </a:r>
            <a:r>
              <a:rPr lang="cs-CZ">
                <a:ea typeface="Roboto" panose="02000000000000000000" pitchFamily="2" charset="0"/>
              </a:rPr>
              <a:t>SLIDE_</a:t>
            </a:r>
            <a:fld id="{C7B39456-88E6-483E-B1FA-F210B27965A0}" type="slidenum">
              <a:rPr lang="cs-CZ" smtClean="0"/>
              <a:pPr/>
              <a:t>‹#›</a:t>
            </a:fld>
            <a:endParaRPr lang="cs-CZ"/>
          </a:p>
        </p:txBody>
      </p:sp>
      <p:sp>
        <p:nvSpPr>
          <p:cNvPr id="8" name="Zástupný text 2">
            <a:extLst>
              <a:ext uri="{FF2B5EF4-FFF2-40B4-BE49-F238E27FC236}">
                <a16:creationId xmlns:a16="http://schemas.microsoft.com/office/drawing/2014/main" id="{87AC8E8A-836E-402C-9C16-6320C1B22711}"/>
              </a:ext>
            </a:extLst>
          </p:cNvPr>
          <p:cNvSpPr>
            <a:spLocks noGrp="1"/>
          </p:cNvSpPr>
          <p:nvPr>
            <p:ph type="body" idx="1"/>
          </p:nvPr>
        </p:nvSpPr>
        <p:spPr>
          <a:xfrm>
            <a:off x="617126" y="3429000"/>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pic>
        <p:nvPicPr>
          <p:cNvPr id="9" name="Obrázek 8">
            <a:extLst>
              <a:ext uri="{FF2B5EF4-FFF2-40B4-BE49-F238E27FC236}">
                <a16:creationId xmlns:a16="http://schemas.microsoft.com/office/drawing/2014/main" id="{4A09A920-B7CD-46CC-8CA8-093DAAFBABE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
        <p:nvSpPr>
          <p:cNvPr id="2" name="Nadpis 1">
            <a:extLst>
              <a:ext uri="{FF2B5EF4-FFF2-40B4-BE49-F238E27FC236}">
                <a16:creationId xmlns:a16="http://schemas.microsoft.com/office/drawing/2014/main" id="{762C976E-5B82-554A-89E9-175B3F032350}"/>
              </a:ext>
            </a:extLst>
          </p:cNvPr>
          <p:cNvSpPr>
            <a:spLocks noGrp="1"/>
          </p:cNvSpPr>
          <p:nvPr>
            <p:ph type="ctrTitle" hasCustomPrompt="1"/>
          </p:nvPr>
        </p:nvSpPr>
        <p:spPr>
          <a:xfrm>
            <a:off x="617126" y="1621858"/>
            <a:ext cx="7685400" cy="1115786"/>
          </a:xfrm>
        </p:spPr>
        <p:txBody>
          <a:bodyPr anchor="b">
            <a:normAutofit/>
          </a:bodyPr>
          <a:lstStyle>
            <a:lvl1pPr algn="l">
              <a:defRPr sz="4800" b="1" cap="all" baseline="0">
                <a:solidFill>
                  <a:schemeClr val="tx1"/>
                </a:solidFill>
              </a:defRPr>
            </a:lvl1pPr>
          </a:lstStyle>
          <a:p>
            <a:r>
              <a:rPr lang="cs-CZ"/>
              <a:t>NÁZEV_SEKCE/CLAIM_</a:t>
            </a:r>
          </a:p>
        </p:txBody>
      </p:sp>
    </p:spTree>
    <p:extLst>
      <p:ext uri="{BB962C8B-B14F-4D97-AF65-F5344CB8AC3E}">
        <p14:creationId xmlns:p14="http://schemas.microsoft.com/office/powerpoint/2010/main" val="30427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j-lt"/>
                <a:cs typeface="Azeret Mono Medium" panose="020B0604020202020204" charset="-18"/>
              </a:defRPr>
            </a:lvl1pPr>
          </a:lstStyle>
          <a:p>
            <a:r>
              <a:rPr lang="cs-CZ"/>
              <a:t>NADPIS_</a:t>
            </a:r>
          </a:p>
        </p:txBody>
      </p:sp>
      <p:sp>
        <p:nvSpPr>
          <p:cNvPr id="3" name="Zástupný obsah 2">
            <a:extLst>
              <a:ext uri="{FF2B5EF4-FFF2-40B4-BE49-F238E27FC236}">
                <a16:creationId xmlns:a16="http://schemas.microsoft.com/office/drawing/2014/main" id="{20A15E4F-8BBB-4ED5-97E0-744FDECC7D2D}"/>
              </a:ext>
            </a:extLst>
          </p:cNvPr>
          <p:cNvSpPr>
            <a:spLocks noGrp="1"/>
          </p:cNvSpPr>
          <p:nvPr>
            <p:ph idx="1"/>
          </p:nvPr>
        </p:nvSpPr>
        <p:spPr>
          <a:xfrm>
            <a:off x="468000" y="1817141"/>
            <a:ext cx="10515600" cy="4351338"/>
          </a:xfrm>
        </p:spPr>
        <p:txBody>
          <a:bodyPr/>
          <a:lstStyle>
            <a:lvl1pPr marL="442913" indent="-442913">
              <a:buClr>
                <a:srgbClr val="00B050"/>
              </a:buClr>
              <a:buFont typeface="Wingdings" panose="05000000000000000000" pitchFamily="2" charset="2"/>
              <a:buChar char="§"/>
              <a:defRPr sz="2000"/>
            </a:lvl1pPr>
            <a:lvl2pPr marL="685800" indent="-228600">
              <a:buClr>
                <a:srgbClr val="00B050"/>
              </a:buClr>
              <a:buFont typeface="Wingdings" panose="05000000000000000000" pitchFamily="2" charset="2"/>
              <a:buChar char="§"/>
              <a:defRPr sz="1800"/>
            </a:lvl2pPr>
            <a:lvl3pPr marL="1143000" indent="-228600">
              <a:buClr>
                <a:srgbClr val="00B050"/>
              </a:buClr>
              <a:buFont typeface="Wingdings" panose="05000000000000000000" pitchFamily="2" charset="2"/>
              <a:buChar char="§"/>
              <a:defRPr/>
            </a:lvl3pPr>
            <a:lvl4pPr marL="1600200" indent="-228600">
              <a:buClr>
                <a:srgbClr val="00B050"/>
              </a:buClr>
              <a:buFont typeface="Wingdings" panose="05000000000000000000" pitchFamily="2" charset="2"/>
              <a:buChar char="§"/>
              <a:defRPr/>
            </a:lvl4pPr>
            <a:lvl5pPr marL="2057400" indent="-228600">
              <a:buClr>
                <a:srgbClr val="00B050"/>
              </a:buClr>
              <a:buFont typeface="Wingdings" panose="05000000000000000000" pitchFamily="2" charset="2"/>
              <a:buChar char="§"/>
              <a:defRPr/>
            </a:lvl5pPr>
          </a:lstStyle>
          <a:p>
            <a:pPr lvl="0"/>
            <a:r>
              <a:rPr lang="cs-CZ"/>
              <a:t>Po kliknutí můžete upravovat styly textu v předloze.</a:t>
            </a:r>
          </a:p>
          <a:p>
            <a:pPr lvl="1"/>
            <a:r>
              <a:rPr lang="cs-CZ"/>
              <a:t>Druhá úroveň</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TŘETÍ_ETAPA_ZOPDS 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pic>
        <p:nvPicPr>
          <p:cNvPr id="9" name="Obrázek 8">
            <a:extLst>
              <a:ext uri="{FF2B5EF4-FFF2-40B4-BE49-F238E27FC236}">
                <a16:creationId xmlns:a16="http://schemas.microsoft.com/office/drawing/2014/main" id="{1FACD221-4768-4ACD-A950-44E65375E93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Tree>
    <p:extLst>
      <p:ext uri="{BB962C8B-B14F-4D97-AF65-F5344CB8AC3E}">
        <p14:creationId xmlns:p14="http://schemas.microsoft.com/office/powerpoint/2010/main" val="237858144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adpis, text a obráz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j-lt"/>
                <a:cs typeface="Azeret Mono Medium" panose="020B0604020202020204" charset="-18"/>
              </a:defRPr>
            </a:lvl1pPr>
          </a:lstStyle>
          <a:p>
            <a:r>
              <a:rPr lang="cs-CZ"/>
              <a:t>NADPIS_</a:t>
            </a:r>
          </a:p>
        </p:txBody>
      </p:sp>
      <p:sp>
        <p:nvSpPr>
          <p:cNvPr id="3" name="Zástupný obsah 2">
            <a:extLst>
              <a:ext uri="{FF2B5EF4-FFF2-40B4-BE49-F238E27FC236}">
                <a16:creationId xmlns:a16="http://schemas.microsoft.com/office/drawing/2014/main" id="{20A15E4F-8BBB-4ED5-97E0-744FDECC7D2D}"/>
              </a:ext>
            </a:extLst>
          </p:cNvPr>
          <p:cNvSpPr>
            <a:spLocks noGrp="1"/>
          </p:cNvSpPr>
          <p:nvPr>
            <p:ph idx="1"/>
          </p:nvPr>
        </p:nvSpPr>
        <p:spPr>
          <a:xfrm>
            <a:off x="468000" y="1791287"/>
            <a:ext cx="5427927" cy="4351338"/>
          </a:xfrm>
        </p:spPr>
        <p:txBody>
          <a:bodyPr/>
          <a:lstStyle>
            <a:lvl1pPr marL="442913" indent="-442913">
              <a:buClr>
                <a:srgbClr val="00B050"/>
              </a:buClr>
              <a:buFont typeface="Wingdings" panose="05000000000000000000" pitchFamily="2" charset="2"/>
              <a:buChar char="§"/>
              <a:defRPr sz="2000"/>
            </a:lvl1pPr>
            <a:lvl2pPr marL="685800" indent="-228600">
              <a:buClr>
                <a:srgbClr val="00B050"/>
              </a:buClr>
              <a:buFont typeface="Wingdings" panose="05000000000000000000" pitchFamily="2" charset="2"/>
              <a:buChar char="§"/>
              <a:defRPr sz="1800"/>
            </a:lvl2pPr>
            <a:lvl3pPr marL="1143000" indent="-228600">
              <a:buClr>
                <a:srgbClr val="00B050"/>
              </a:buClr>
              <a:buFont typeface="Wingdings" panose="05000000000000000000" pitchFamily="2" charset="2"/>
              <a:buChar char="§"/>
              <a:defRPr/>
            </a:lvl3pPr>
            <a:lvl4pPr marL="1600200" indent="-228600">
              <a:buClr>
                <a:srgbClr val="00B050"/>
              </a:buClr>
              <a:buFont typeface="Wingdings" panose="05000000000000000000" pitchFamily="2" charset="2"/>
              <a:buChar char="§"/>
              <a:defRPr/>
            </a:lvl4pPr>
            <a:lvl5pPr marL="2057400" indent="-228600">
              <a:buClr>
                <a:srgbClr val="00B050"/>
              </a:buClr>
              <a:buFont typeface="Wingdings" panose="05000000000000000000" pitchFamily="2" charset="2"/>
              <a:buChar char="§"/>
              <a:defRPr/>
            </a:lvl5pPr>
          </a:lstStyle>
          <a:p>
            <a:pPr lvl="0"/>
            <a:r>
              <a:rPr lang="cs-CZ"/>
              <a:t>Po kliknutí můžete upravovat styly textu v předloze.</a:t>
            </a:r>
          </a:p>
          <a:p>
            <a:pPr lvl="1"/>
            <a:r>
              <a:rPr lang="cs-CZ"/>
              <a:t>Druhá úroveň</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pic>
        <p:nvPicPr>
          <p:cNvPr id="20" name="Obrázek 19">
            <a:extLst>
              <a:ext uri="{FF2B5EF4-FFF2-40B4-BE49-F238E27FC236}">
                <a16:creationId xmlns:a16="http://schemas.microsoft.com/office/drawing/2014/main" id="{2DA61271-C104-4FC6-AD11-4C12986D57C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
        <p:nvSpPr>
          <p:cNvPr id="8" name="Zástupný symbol obrázku 8" descr="Hory se souvislou výplní">
            <a:extLst>
              <a:ext uri="{FF2B5EF4-FFF2-40B4-BE49-F238E27FC236}">
                <a16:creationId xmlns:a16="http://schemas.microsoft.com/office/drawing/2014/main" id="{25AB43A3-8E6D-477D-A122-17E9C074C823}"/>
              </a:ext>
            </a:extLst>
          </p:cNvPr>
          <p:cNvSpPr>
            <a:spLocks noGrp="1"/>
          </p:cNvSpPr>
          <p:nvPr>
            <p:ph type="pic" sz="quarter" idx="13"/>
          </p:nvPr>
        </p:nvSpPr>
        <p:spPr>
          <a:xfrm>
            <a:off x="6450600" y="1791287"/>
            <a:ext cx="4320000" cy="4320000"/>
          </a:xfrm>
          <a:blipFill dpi="0"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p:spPr>
        <p:txBody>
          <a:bodyPr>
            <a:normAutofit/>
          </a:bodyPr>
          <a:lstStyle>
            <a:lvl1pPr marL="0" indent="0">
              <a:buNone/>
              <a:defRPr>
                <a:noFill/>
              </a:defRPr>
            </a:lvl1pPr>
          </a:lstStyle>
          <a:p>
            <a:r>
              <a:rPr lang="cs-CZ"/>
              <a:t>Kliknutím na ikonu přidáte obrázek.</a:t>
            </a:r>
          </a:p>
        </p:txBody>
      </p:sp>
    </p:spTree>
    <p:extLst>
      <p:ext uri="{BB962C8B-B14F-4D97-AF65-F5344CB8AC3E}">
        <p14:creationId xmlns:p14="http://schemas.microsoft.com/office/powerpoint/2010/main" val="19163538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adpis a obráz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j-lt"/>
                <a:cs typeface="Azeret Mono Medium" panose="020B0604020202020204" charset="-18"/>
              </a:defRPr>
            </a:lvl1pPr>
          </a:lstStyle>
          <a:p>
            <a:r>
              <a:rPr lang="cs-CZ"/>
              <a:t>NADPIS_</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pic>
        <p:nvPicPr>
          <p:cNvPr id="7" name="Obrázek 6">
            <a:extLst>
              <a:ext uri="{FF2B5EF4-FFF2-40B4-BE49-F238E27FC236}">
                <a16:creationId xmlns:a16="http://schemas.microsoft.com/office/drawing/2014/main" id="{F3C10B58-D489-467E-98DE-2CF442C69D8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
        <p:nvSpPr>
          <p:cNvPr id="8" name="Zástupný symbol obrázku 8" descr="Hory se souvislou výplní">
            <a:extLst>
              <a:ext uri="{FF2B5EF4-FFF2-40B4-BE49-F238E27FC236}">
                <a16:creationId xmlns:a16="http://schemas.microsoft.com/office/drawing/2014/main" id="{379241FB-02D3-4197-96A0-3712DA86D53E}"/>
              </a:ext>
            </a:extLst>
          </p:cNvPr>
          <p:cNvSpPr>
            <a:spLocks noGrp="1"/>
          </p:cNvSpPr>
          <p:nvPr>
            <p:ph type="pic" sz="quarter" idx="13"/>
          </p:nvPr>
        </p:nvSpPr>
        <p:spPr>
          <a:xfrm>
            <a:off x="3750600" y="1194105"/>
            <a:ext cx="4860000" cy="4860000"/>
          </a:xfrm>
          <a:blipFill dpi="0"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p:spPr>
        <p:txBody>
          <a:bodyPr>
            <a:normAutofit/>
          </a:bodyPr>
          <a:lstStyle>
            <a:lvl1pPr marL="0" indent="0">
              <a:buNone/>
              <a:defRPr>
                <a:noFill/>
              </a:defRPr>
            </a:lvl1pPr>
          </a:lstStyle>
          <a:p>
            <a:r>
              <a:rPr lang="cs-CZ"/>
              <a:t>Kliknutím na ikonu přidáte obrázek.</a:t>
            </a:r>
          </a:p>
        </p:txBody>
      </p:sp>
    </p:spTree>
    <p:extLst>
      <p:ext uri="{BB962C8B-B14F-4D97-AF65-F5344CB8AC3E}">
        <p14:creationId xmlns:p14="http://schemas.microsoft.com/office/powerpoint/2010/main" val="25894273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Nadpis a 3 obrázk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n-lt"/>
                <a:cs typeface="Azeret Mono Medium" panose="020B0604020202020204" charset="-18"/>
              </a:defRPr>
            </a:lvl1pPr>
          </a:lstStyle>
          <a:p>
            <a:r>
              <a:rPr lang="cs-CZ"/>
              <a:t>NADPIS_</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pic>
        <p:nvPicPr>
          <p:cNvPr id="10" name="Obrázek 9">
            <a:extLst>
              <a:ext uri="{FF2B5EF4-FFF2-40B4-BE49-F238E27FC236}">
                <a16:creationId xmlns:a16="http://schemas.microsoft.com/office/drawing/2014/main" id="{7CF3FDFF-CC59-400B-A942-CD1CA1BC4BF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
        <p:nvSpPr>
          <p:cNvPr id="11" name="Zástupný symbol obrázku 8" descr="Hory se souvislou výplní">
            <a:extLst>
              <a:ext uri="{FF2B5EF4-FFF2-40B4-BE49-F238E27FC236}">
                <a16:creationId xmlns:a16="http://schemas.microsoft.com/office/drawing/2014/main" id="{F80EEEA1-CF5C-4B6F-B3DC-541207417D1A}"/>
              </a:ext>
            </a:extLst>
          </p:cNvPr>
          <p:cNvSpPr>
            <a:spLocks noGrp="1"/>
          </p:cNvSpPr>
          <p:nvPr>
            <p:ph type="pic" sz="quarter" idx="13"/>
          </p:nvPr>
        </p:nvSpPr>
        <p:spPr>
          <a:xfrm>
            <a:off x="468000" y="1749698"/>
            <a:ext cx="3600000" cy="3600000"/>
          </a:xfrm>
          <a:blipFill dpi="0"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p:spPr>
        <p:txBody>
          <a:bodyPr>
            <a:normAutofit/>
          </a:bodyPr>
          <a:lstStyle>
            <a:lvl1pPr marL="0" indent="0">
              <a:buNone/>
              <a:defRPr>
                <a:noFill/>
              </a:defRPr>
            </a:lvl1pPr>
          </a:lstStyle>
          <a:p>
            <a:r>
              <a:rPr lang="cs-CZ"/>
              <a:t>Kliknutím na ikonu přidáte obrázek.</a:t>
            </a:r>
          </a:p>
        </p:txBody>
      </p:sp>
      <p:sp>
        <p:nvSpPr>
          <p:cNvPr id="12" name="Zástupný symbol obrázku 8" descr="Hory se souvislou výplní">
            <a:extLst>
              <a:ext uri="{FF2B5EF4-FFF2-40B4-BE49-F238E27FC236}">
                <a16:creationId xmlns:a16="http://schemas.microsoft.com/office/drawing/2014/main" id="{85006EE3-58E3-4A45-A101-641977777C96}"/>
              </a:ext>
            </a:extLst>
          </p:cNvPr>
          <p:cNvSpPr>
            <a:spLocks noGrp="1"/>
          </p:cNvSpPr>
          <p:nvPr>
            <p:ph type="pic" sz="quarter" idx="14"/>
          </p:nvPr>
        </p:nvSpPr>
        <p:spPr>
          <a:xfrm>
            <a:off x="4310700" y="1749698"/>
            <a:ext cx="3600000" cy="3600000"/>
          </a:xfrm>
          <a:blipFill dpi="0"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p:spPr>
        <p:txBody>
          <a:bodyPr>
            <a:normAutofit/>
          </a:bodyPr>
          <a:lstStyle>
            <a:lvl1pPr marL="0" indent="0">
              <a:buNone/>
              <a:defRPr>
                <a:noFill/>
              </a:defRPr>
            </a:lvl1pPr>
          </a:lstStyle>
          <a:p>
            <a:r>
              <a:rPr lang="cs-CZ"/>
              <a:t>Kliknutím na ikonu přidáte obrázek.</a:t>
            </a:r>
          </a:p>
        </p:txBody>
      </p:sp>
      <p:sp>
        <p:nvSpPr>
          <p:cNvPr id="13" name="Zástupný symbol obrázku 8" descr="Hory se souvislou výplní">
            <a:extLst>
              <a:ext uri="{FF2B5EF4-FFF2-40B4-BE49-F238E27FC236}">
                <a16:creationId xmlns:a16="http://schemas.microsoft.com/office/drawing/2014/main" id="{3727079C-566D-4893-9C09-4498EE318645}"/>
              </a:ext>
            </a:extLst>
          </p:cNvPr>
          <p:cNvSpPr>
            <a:spLocks noGrp="1"/>
          </p:cNvSpPr>
          <p:nvPr>
            <p:ph type="pic" sz="quarter" idx="15"/>
          </p:nvPr>
        </p:nvSpPr>
        <p:spPr>
          <a:xfrm>
            <a:off x="8153400" y="1749698"/>
            <a:ext cx="3600000" cy="3600000"/>
          </a:xfrm>
          <a:blipFill dpi="0"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p:spPr>
        <p:txBody>
          <a:bodyPr>
            <a:normAutofit/>
          </a:bodyPr>
          <a:lstStyle>
            <a:lvl1pPr marL="0" indent="0">
              <a:buNone/>
              <a:defRPr>
                <a:noFill/>
              </a:defRPr>
            </a:lvl1pPr>
          </a:lstStyle>
          <a:p>
            <a:r>
              <a:rPr lang="cs-CZ"/>
              <a:t>Kliknutím na ikonu přidáte obrázek.</a:t>
            </a:r>
          </a:p>
        </p:txBody>
      </p:sp>
    </p:spTree>
    <p:extLst>
      <p:ext uri="{BB962C8B-B14F-4D97-AF65-F5344CB8AC3E}">
        <p14:creationId xmlns:p14="http://schemas.microsoft.com/office/powerpoint/2010/main" val="223447850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adpis, podnadpis,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10C186-A527-41FA-A5C9-56E4B60D739C}"/>
              </a:ext>
            </a:extLst>
          </p:cNvPr>
          <p:cNvSpPr>
            <a:spLocks noGrp="1"/>
          </p:cNvSpPr>
          <p:nvPr>
            <p:ph type="title" hasCustomPrompt="1"/>
          </p:nvPr>
        </p:nvSpPr>
        <p:spPr>
          <a:xfrm>
            <a:off x="468000" y="252000"/>
            <a:ext cx="10515600" cy="1325563"/>
          </a:xfrm>
        </p:spPr>
        <p:txBody>
          <a:bodyPr>
            <a:normAutofit/>
          </a:bodyPr>
          <a:lstStyle>
            <a:lvl1pPr>
              <a:defRPr sz="3600" b="1">
                <a:latin typeface="+mj-lt"/>
                <a:cs typeface="Azeret Mono Medium" panose="020B0604020202020204" charset="-18"/>
              </a:defRPr>
            </a:lvl1pPr>
          </a:lstStyle>
          <a:p>
            <a:r>
              <a:rPr lang="cs-CZ"/>
              <a:t>NADPIS_</a:t>
            </a:r>
          </a:p>
        </p:txBody>
      </p:sp>
      <p:sp>
        <p:nvSpPr>
          <p:cNvPr id="3" name="Zástupný obsah 2">
            <a:extLst>
              <a:ext uri="{FF2B5EF4-FFF2-40B4-BE49-F238E27FC236}">
                <a16:creationId xmlns:a16="http://schemas.microsoft.com/office/drawing/2014/main" id="{20A15E4F-8BBB-4ED5-97E0-744FDECC7D2D}"/>
              </a:ext>
            </a:extLst>
          </p:cNvPr>
          <p:cNvSpPr>
            <a:spLocks noGrp="1"/>
          </p:cNvSpPr>
          <p:nvPr>
            <p:ph idx="1"/>
          </p:nvPr>
        </p:nvSpPr>
        <p:spPr>
          <a:xfrm>
            <a:off x="468000" y="2382839"/>
            <a:ext cx="10515600" cy="3508296"/>
          </a:xfrm>
        </p:spPr>
        <p:txBody>
          <a:bodyPr/>
          <a:lstStyle>
            <a:lvl1pPr marL="442913" indent="-442913">
              <a:buClr>
                <a:srgbClr val="00B050"/>
              </a:buClr>
              <a:buFont typeface="Wingdings" panose="05000000000000000000" pitchFamily="2" charset="2"/>
              <a:buChar char="§"/>
              <a:defRPr sz="2000"/>
            </a:lvl1pPr>
            <a:lvl2pPr marL="685800" indent="-228600">
              <a:buClr>
                <a:srgbClr val="00B050"/>
              </a:buClr>
              <a:buFont typeface="Wingdings" panose="05000000000000000000" pitchFamily="2" charset="2"/>
              <a:buChar char="§"/>
              <a:defRPr sz="1800"/>
            </a:lvl2pPr>
            <a:lvl3pPr marL="1143000" indent="-228600">
              <a:buClr>
                <a:srgbClr val="00B050"/>
              </a:buClr>
              <a:buFont typeface="Wingdings" panose="05000000000000000000" pitchFamily="2" charset="2"/>
              <a:buChar char="§"/>
              <a:defRPr/>
            </a:lvl3pPr>
            <a:lvl4pPr marL="1600200" indent="-228600">
              <a:buClr>
                <a:srgbClr val="00B050"/>
              </a:buClr>
              <a:buFont typeface="Wingdings" panose="05000000000000000000" pitchFamily="2" charset="2"/>
              <a:buChar char="§"/>
              <a:defRPr/>
            </a:lvl4pPr>
            <a:lvl5pPr marL="2057400" indent="-228600">
              <a:buClr>
                <a:srgbClr val="00B050"/>
              </a:buClr>
              <a:buFont typeface="Wingdings" panose="05000000000000000000" pitchFamily="2" charset="2"/>
              <a:buChar char="§"/>
              <a:defRPr/>
            </a:lvl5pPr>
          </a:lstStyle>
          <a:p>
            <a:pPr lvl="0"/>
            <a:r>
              <a:rPr lang="cs-CZ"/>
              <a:t>Po kliknutí můžete upravovat styly textu v předloze.</a:t>
            </a:r>
          </a:p>
          <a:p>
            <a:pPr lvl="1"/>
            <a:r>
              <a:rPr lang="cs-CZ"/>
              <a:t>Druhá úroveň</a:t>
            </a:r>
          </a:p>
        </p:txBody>
      </p:sp>
      <p:sp>
        <p:nvSpPr>
          <p:cNvPr id="5" name="Zástupný symbol pro zápatí 4">
            <a:extLst>
              <a:ext uri="{FF2B5EF4-FFF2-40B4-BE49-F238E27FC236}">
                <a16:creationId xmlns:a16="http://schemas.microsoft.com/office/drawing/2014/main" id="{5FD7412B-2BE8-4AAA-BA18-5CA62BCCDFC3}"/>
              </a:ext>
            </a:extLst>
          </p:cNvPr>
          <p:cNvSpPr>
            <a:spLocks noGrp="1"/>
          </p:cNvSpPr>
          <p:nvPr>
            <p:ph type="ftr" sz="quarter" idx="11"/>
          </p:nvPr>
        </p:nvSpPr>
        <p:spPr/>
        <p:txBody>
          <a:bodyPr/>
          <a:lstStyle>
            <a:lvl1pPr>
              <a:defRPr>
                <a:latin typeface="+mn-lt"/>
                <a:cs typeface="Azeret Mono" panose="020B0604020202020204" charset="-18"/>
              </a:defRPr>
            </a:lvl1pPr>
          </a:lstStyle>
          <a:p>
            <a:r>
              <a:rPr lang="cs-CZ">
                <a:solidFill>
                  <a:srgbClr val="40852D"/>
                </a:solidFill>
                <a:ea typeface="Roboto" panose="02000000000000000000" pitchFamily="2" charset="0"/>
              </a:rPr>
              <a:t>DIA.</a:t>
            </a:r>
            <a:r>
              <a:rPr lang="cs-CZ">
                <a:solidFill>
                  <a:schemeClr val="tx1"/>
                </a:solidFill>
                <a:ea typeface="Roboto" panose="02000000000000000000" pitchFamily="2" charset="0"/>
              </a:rPr>
              <a:t>GOV.CZ</a:t>
            </a:r>
            <a:r>
              <a:rPr lang="cs-CZ">
                <a:solidFill>
                  <a:srgbClr val="40852D"/>
                </a:solidFill>
                <a:ea typeface="Roboto" panose="02000000000000000000" pitchFamily="2" charset="0"/>
              </a:rPr>
              <a:t>_+420 000 000 000_INFO@DIA.</a:t>
            </a:r>
            <a:r>
              <a:rPr lang="cs-CZ">
                <a:solidFill>
                  <a:schemeClr val="tx1"/>
                </a:solidFill>
                <a:ea typeface="Roboto" panose="02000000000000000000" pitchFamily="2" charset="0"/>
              </a:rPr>
              <a:t>GOV.CZ</a:t>
            </a:r>
          </a:p>
        </p:txBody>
      </p:sp>
      <p:sp>
        <p:nvSpPr>
          <p:cNvPr id="6" name="Zástupný symbol pro číslo snímku 5">
            <a:extLst>
              <a:ext uri="{FF2B5EF4-FFF2-40B4-BE49-F238E27FC236}">
                <a16:creationId xmlns:a16="http://schemas.microsoft.com/office/drawing/2014/main" id="{A3C8F605-0901-4975-A10E-70669D979697}"/>
              </a:ext>
            </a:extLst>
          </p:cNvPr>
          <p:cNvSpPr>
            <a:spLocks noGrp="1"/>
          </p:cNvSpPr>
          <p:nvPr>
            <p:ph type="sldNum" sz="quarter" idx="12"/>
          </p:nvPr>
        </p:nvSpPr>
        <p:spPr>
          <a:xfrm>
            <a:off x="8610600" y="6356349"/>
            <a:ext cx="2743200" cy="365125"/>
          </a:xfrm>
        </p:spPr>
        <p:txBody>
          <a:bodyPr/>
          <a:lstStyle>
            <a:lvl1pPr>
              <a:defRPr>
                <a:latin typeface="+mn-lt"/>
              </a:defRPr>
            </a:lvl1p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sp>
        <p:nvSpPr>
          <p:cNvPr id="7" name="Zástupný text 6">
            <a:extLst>
              <a:ext uri="{FF2B5EF4-FFF2-40B4-BE49-F238E27FC236}">
                <a16:creationId xmlns:a16="http://schemas.microsoft.com/office/drawing/2014/main" id="{F76FB335-B250-4E73-9375-000EAD9E5724}"/>
              </a:ext>
            </a:extLst>
          </p:cNvPr>
          <p:cNvSpPr>
            <a:spLocks noGrp="1"/>
          </p:cNvSpPr>
          <p:nvPr>
            <p:ph type="body" sz="quarter" idx="13" hasCustomPrompt="1"/>
          </p:nvPr>
        </p:nvSpPr>
        <p:spPr>
          <a:xfrm>
            <a:off x="468313" y="1577975"/>
            <a:ext cx="10515600" cy="804863"/>
          </a:xfrm>
        </p:spPr>
        <p:txBody>
          <a:bodyPr>
            <a:normAutofit/>
          </a:bodyPr>
          <a:lstStyle>
            <a:lvl1pPr marL="0" indent="0">
              <a:buNone/>
              <a:defRPr sz="2000" b="1">
                <a:latin typeface="+mn-lt"/>
                <a:cs typeface="Azeret Mono Medium" panose="020B0604020202020204" charset="-18"/>
              </a:defRPr>
            </a:lvl1pPr>
          </a:lstStyle>
          <a:p>
            <a:pPr lvl="0"/>
            <a:r>
              <a:rPr lang="cs-CZ"/>
              <a:t>PODNADPIS_</a:t>
            </a:r>
          </a:p>
        </p:txBody>
      </p:sp>
      <p:pic>
        <p:nvPicPr>
          <p:cNvPr id="8" name="Obrázek 7">
            <a:extLst>
              <a:ext uri="{FF2B5EF4-FFF2-40B4-BE49-F238E27FC236}">
                <a16:creationId xmlns:a16="http://schemas.microsoft.com/office/drawing/2014/main" id="{615E354C-46C2-4D00-B84E-5B8610A92B0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1744" y="6311900"/>
            <a:ext cx="1077642" cy="481258"/>
          </a:xfrm>
          <a:prstGeom prst="rect">
            <a:avLst/>
          </a:prstGeom>
        </p:spPr>
      </p:pic>
    </p:spTree>
    <p:extLst>
      <p:ext uri="{BB962C8B-B14F-4D97-AF65-F5344CB8AC3E}">
        <p14:creationId xmlns:p14="http://schemas.microsoft.com/office/powerpoint/2010/main" val="183939162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6">
            <a:lum/>
          </a:blip>
          <a:srcRect/>
          <a:stretch>
            <a:fillRect l="-26000" r="-26000"/>
          </a:stretch>
        </a:blipFill>
        <a:effectLst/>
      </p:bgPr>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36DC3873-E2A0-429C-A63C-5335E274144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text 2">
            <a:extLst>
              <a:ext uri="{FF2B5EF4-FFF2-40B4-BE49-F238E27FC236}">
                <a16:creationId xmlns:a16="http://schemas.microsoft.com/office/drawing/2014/main" id="{C032B974-5F84-4B11-835A-B2ED4CEEAA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zápatí 4">
            <a:extLst>
              <a:ext uri="{FF2B5EF4-FFF2-40B4-BE49-F238E27FC236}">
                <a16:creationId xmlns:a16="http://schemas.microsoft.com/office/drawing/2014/main" id="{061E2F15-4DFC-4419-B6AA-183F3531A6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latin typeface="+mj-lt"/>
              </a:defRPr>
            </a:lvl1pPr>
          </a:lstStyle>
          <a:p>
            <a:r>
              <a:rPr lang="cs-CZ">
                <a:solidFill>
                  <a:srgbClr val="40852D"/>
                </a:solidFill>
                <a:ea typeface="Roboto" panose="02000000000000000000" pitchFamily="2" charset="0"/>
                <a:cs typeface="Azeret Mono" pitchFamily="2" charset="0"/>
              </a:rPr>
              <a:t>DIA.</a:t>
            </a:r>
            <a:r>
              <a:rPr lang="cs-CZ">
                <a:solidFill>
                  <a:schemeClr val="tx1"/>
                </a:solidFill>
                <a:ea typeface="Roboto" panose="02000000000000000000" pitchFamily="2" charset="0"/>
                <a:cs typeface="Azeret Mono" pitchFamily="2" charset="0"/>
              </a:rPr>
              <a:t>GOV.CZ</a:t>
            </a:r>
            <a:r>
              <a:rPr lang="cs-CZ">
                <a:solidFill>
                  <a:srgbClr val="40852D"/>
                </a:solidFill>
                <a:ea typeface="Roboto" panose="02000000000000000000" pitchFamily="2" charset="0"/>
                <a:cs typeface="Azeret Mono" pitchFamily="2" charset="0"/>
              </a:rPr>
              <a:t>_+420 000 000 000_INFO@DIA.</a:t>
            </a:r>
            <a:r>
              <a:rPr lang="cs-CZ">
                <a:solidFill>
                  <a:schemeClr val="tx1"/>
                </a:solidFill>
                <a:ea typeface="Roboto" panose="02000000000000000000" pitchFamily="2" charset="0"/>
                <a:cs typeface="Azeret Mono" pitchFamily="2" charset="0"/>
              </a:rPr>
              <a:t>GOV.CZ</a:t>
            </a:r>
          </a:p>
        </p:txBody>
      </p:sp>
      <p:sp>
        <p:nvSpPr>
          <p:cNvPr id="6" name="Zástupný symbol pro číslo snímku 5">
            <a:extLst>
              <a:ext uri="{FF2B5EF4-FFF2-40B4-BE49-F238E27FC236}">
                <a16:creationId xmlns:a16="http://schemas.microsoft.com/office/drawing/2014/main" id="{3CE7C2B7-3F35-4FDE-892A-D7B1C38162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1">
                    <a:tint val="75000"/>
                  </a:schemeClr>
                </a:solidFill>
                <a:latin typeface="+mj-lt"/>
              </a:defRPr>
            </a:lvl1pPr>
          </a:lstStyle>
          <a:p>
            <a:r>
              <a:rPr lang="cs-CZ">
                <a:solidFill>
                  <a:schemeClr val="tx1"/>
                </a:solidFill>
                <a:ea typeface="Roboto" panose="02000000000000000000" pitchFamily="2" charset="0"/>
                <a:cs typeface="Azeret Mono" pitchFamily="2" charset="0"/>
              </a:rPr>
              <a:t>TŘETÍ_ETAPA_ZOPDS_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a:t>
            </a:fld>
            <a:endParaRPr lang="cs-CZ">
              <a:solidFill>
                <a:schemeClr val="accent2"/>
              </a:solidFill>
            </a:endParaRPr>
          </a:p>
        </p:txBody>
      </p:sp>
    </p:spTree>
    <p:extLst>
      <p:ext uri="{BB962C8B-B14F-4D97-AF65-F5344CB8AC3E}">
        <p14:creationId xmlns:p14="http://schemas.microsoft.com/office/powerpoint/2010/main" val="2940434150"/>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60" r:id="rId3"/>
    <p:sldLayoutId id="2147483661" r:id="rId4"/>
    <p:sldLayoutId id="2147483650"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51" r:id="rId21"/>
    <p:sldLayoutId id="2147483677" r:id="rId22"/>
    <p:sldLayoutId id="2147483678" r:id="rId23"/>
    <p:sldLayoutId id="2147483679" r:id="rId24"/>
  </p:sldLayoutIdLst>
  <p:hf hdr="0" dt="0"/>
  <p:txStyles>
    <p:titleStyle>
      <a:lvl1pPr algn="l" defTabSz="914400" rtl="0" eaLnBrk="1" latinLnBrk="0" hangingPunct="1">
        <a:lnSpc>
          <a:spcPct val="90000"/>
        </a:lnSpc>
        <a:spcBef>
          <a:spcPct val="0"/>
        </a:spcBef>
        <a:buNone/>
        <a:defRPr sz="4400" kern="1200" cap="all" baseline="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forms.office.com/e/2a9Ebjtrwm"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archi.gov.cz/znalostni_baze:implementace_zopds" TargetMode="External"/><Relationship Id="rId1" Type="http://schemas.openxmlformats.org/officeDocument/2006/relationships/slideLayout" Target="../slideLayouts/slideLayout10.xml"/><Relationship Id="rId4" Type="http://schemas.openxmlformats.org/officeDocument/2006/relationships/image" Target="../media/image29.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4C6A5C5-5A19-4AB6-9856-92BA4A5841C8}"/>
              </a:ext>
            </a:extLst>
          </p:cNvPr>
          <p:cNvSpPr>
            <a:spLocks noGrp="1"/>
          </p:cNvSpPr>
          <p:nvPr>
            <p:ph type="ctrTitle"/>
          </p:nvPr>
        </p:nvSpPr>
        <p:spPr>
          <a:xfrm>
            <a:off x="468000" y="252000"/>
            <a:ext cx="10352400" cy="1655762"/>
          </a:xfrm>
        </p:spPr>
        <p:txBody>
          <a:bodyPr>
            <a:noAutofit/>
          </a:bodyPr>
          <a:lstStyle/>
          <a:p>
            <a:r>
              <a:rPr lang="cs-CZ" sz="3600" err="1"/>
              <a:t>Implementace_Zákona</a:t>
            </a:r>
            <a:r>
              <a:rPr lang="cs-CZ" sz="3600"/>
              <a:t>_ o_ </a:t>
            </a:r>
            <a:r>
              <a:rPr lang="cs-CZ" sz="3600" err="1"/>
              <a:t>právu_na</a:t>
            </a:r>
            <a:r>
              <a:rPr lang="cs-CZ" sz="3600"/>
              <a:t>_</a:t>
            </a:r>
            <a:br>
              <a:rPr lang="cs-CZ" sz="3600"/>
            </a:br>
            <a:r>
              <a:rPr lang="cs-CZ" sz="3600"/>
              <a:t>digitální_Služby_-_Třetí_ Etapa_</a:t>
            </a:r>
          </a:p>
        </p:txBody>
      </p:sp>
      <p:sp>
        <p:nvSpPr>
          <p:cNvPr id="3" name="Podnadpis 2">
            <a:extLst>
              <a:ext uri="{FF2B5EF4-FFF2-40B4-BE49-F238E27FC236}">
                <a16:creationId xmlns:a16="http://schemas.microsoft.com/office/drawing/2014/main" id="{631613EC-51A8-432F-B97D-192683EE86A7}"/>
              </a:ext>
            </a:extLst>
          </p:cNvPr>
          <p:cNvSpPr>
            <a:spLocks noGrp="1"/>
          </p:cNvSpPr>
          <p:nvPr>
            <p:ph type="subTitle" idx="1"/>
          </p:nvPr>
        </p:nvSpPr>
        <p:spPr/>
        <p:txBody>
          <a:bodyPr>
            <a:normAutofit fontScale="70000" lnSpcReduction="20000"/>
          </a:bodyPr>
          <a:lstStyle/>
          <a:p>
            <a:r>
              <a:rPr lang="cs-CZ" err="1"/>
              <a:t>TOMáš_šedivec</a:t>
            </a:r>
            <a:r>
              <a:rPr lang="cs-CZ"/>
              <a:t>_</a:t>
            </a:r>
          </a:p>
          <a:p>
            <a:r>
              <a:rPr lang="cs-CZ" err="1"/>
              <a:t>Šimon_trusina</a:t>
            </a:r>
            <a:r>
              <a:rPr lang="cs-CZ"/>
              <a:t>_</a:t>
            </a:r>
          </a:p>
          <a:p>
            <a:r>
              <a:rPr lang="cs-CZ" err="1"/>
              <a:t>Adam_jareš</a:t>
            </a:r>
            <a:r>
              <a:rPr lang="cs-CZ"/>
              <a:t>_</a:t>
            </a:r>
          </a:p>
          <a:p>
            <a:r>
              <a:rPr lang="cs-CZ"/>
              <a:t>JAN_PETR_</a:t>
            </a:r>
          </a:p>
          <a:p>
            <a:endParaRPr lang="cs-CZ"/>
          </a:p>
        </p:txBody>
      </p:sp>
      <p:sp>
        <p:nvSpPr>
          <p:cNvPr id="6" name="Zástupný symbol pro zápatí 3">
            <a:extLst>
              <a:ext uri="{FF2B5EF4-FFF2-40B4-BE49-F238E27FC236}">
                <a16:creationId xmlns:a16="http://schemas.microsoft.com/office/drawing/2014/main" id="{1849DF53-8A1B-6437-4760-E33CBDFA38F5}"/>
              </a:ext>
            </a:extLst>
          </p:cNvPr>
          <p:cNvSpPr>
            <a:spLocks noGrp="1"/>
          </p:cNvSpPr>
          <p:nvPr>
            <p:ph type="ftr" sz="quarter" idx="11"/>
          </p:nvPr>
        </p:nvSpPr>
        <p:spPr>
          <a:xfrm>
            <a:off x="4038600" y="6356350"/>
            <a:ext cx="4114800" cy="365125"/>
          </a:xfrm>
        </p:spPr>
        <p:txBody>
          <a:bodyPr/>
          <a:lstStyle/>
          <a:p>
            <a:r>
              <a:rPr lang="cs-CZ">
                <a:solidFill>
                  <a:schemeClr val="accent6">
                    <a:lumMod val="75000"/>
                  </a:schemeClr>
                </a:solidFill>
                <a:ea typeface="Roboto" panose="02000000000000000000" pitchFamily="2" charset="0"/>
                <a:cs typeface="Azeret Mono" pitchFamily="2" charset="0"/>
              </a:rPr>
              <a:t>DIA.GOV.CZ_+420 602 392 480_JAN.PETR@DIA.GOV.CZ</a:t>
            </a:r>
          </a:p>
        </p:txBody>
      </p:sp>
      <p:sp>
        <p:nvSpPr>
          <p:cNvPr id="7" name="Zástupný symbol pro číslo snímku 4">
            <a:extLst>
              <a:ext uri="{FF2B5EF4-FFF2-40B4-BE49-F238E27FC236}">
                <a16:creationId xmlns:a16="http://schemas.microsoft.com/office/drawing/2014/main" id="{D4EC1518-11F1-554B-5906-90727ABE3E5F}"/>
              </a:ext>
            </a:extLst>
          </p:cNvPr>
          <p:cNvSpPr>
            <a:spLocks noGrp="1"/>
          </p:cNvSpPr>
          <p:nvPr>
            <p:ph type="sldNum" sz="quarter" idx="12"/>
          </p:nvPr>
        </p:nvSpPr>
        <p:spPr>
          <a:xfrm>
            <a:off x="8610600" y="6356349"/>
            <a:ext cx="2743200" cy="365125"/>
          </a:xfrm>
        </p:spPr>
        <p:txBody>
          <a:bodyPr/>
          <a:lstStyle/>
          <a:p>
            <a:r>
              <a:rPr lang="cs-CZ">
                <a:solidFill>
                  <a:schemeClr val="tx1"/>
                </a:solidFill>
                <a:ea typeface="Roboto" panose="02000000000000000000" pitchFamily="2" charset="0"/>
                <a:cs typeface="Azeret Mono" pitchFamily="2" charset="0"/>
              </a:rPr>
              <a:t>TŘETÍ_ETAPA_ZOPDS_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1</a:t>
            </a:fld>
            <a:endParaRPr lang="cs-CZ">
              <a:solidFill>
                <a:schemeClr val="accent2"/>
              </a:solidFill>
            </a:endParaRPr>
          </a:p>
        </p:txBody>
      </p:sp>
    </p:spTree>
    <p:extLst>
      <p:ext uri="{BB962C8B-B14F-4D97-AF65-F5344CB8AC3E}">
        <p14:creationId xmlns:p14="http://schemas.microsoft.com/office/powerpoint/2010/main" val="3606800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BEA77AF-0BE0-B327-747A-3CBB2511193A}"/>
              </a:ext>
            </a:extLst>
          </p:cNvPr>
          <p:cNvSpPr>
            <a:spLocks noGrp="1"/>
          </p:cNvSpPr>
          <p:nvPr>
            <p:ph type="title"/>
          </p:nvPr>
        </p:nvSpPr>
        <p:spPr/>
        <p:txBody>
          <a:bodyPr/>
          <a:lstStyle/>
          <a:p>
            <a:r>
              <a:rPr lang="cs-CZ" err="1"/>
              <a:t>Samoobslužný_portál</a:t>
            </a:r>
            <a:r>
              <a:rPr lang="cs-CZ"/>
              <a:t>_</a:t>
            </a:r>
          </a:p>
        </p:txBody>
      </p:sp>
      <p:sp>
        <p:nvSpPr>
          <p:cNvPr id="3" name="Zástupný obsah 2">
            <a:extLst>
              <a:ext uri="{FF2B5EF4-FFF2-40B4-BE49-F238E27FC236}">
                <a16:creationId xmlns:a16="http://schemas.microsoft.com/office/drawing/2014/main" id="{6623F7F1-B6A4-6BA4-E813-1820EFDA9490}"/>
              </a:ext>
            </a:extLst>
          </p:cNvPr>
          <p:cNvSpPr>
            <a:spLocks noGrp="1"/>
          </p:cNvSpPr>
          <p:nvPr>
            <p:ph idx="1"/>
          </p:nvPr>
        </p:nvSpPr>
        <p:spPr/>
        <p:txBody>
          <a:bodyPr>
            <a:normAutofit/>
          </a:bodyPr>
          <a:lstStyle/>
          <a:p>
            <a:r>
              <a:rPr lang="cs-CZ"/>
              <a:t>Elektronický formulář </a:t>
            </a:r>
          </a:p>
          <a:p>
            <a:pPr lvl="1"/>
            <a:r>
              <a:rPr lang="cs-CZ"/>
              <a:t>Elektronický formulář musí být v rámci ISVS (Informační systém veřejné správy, § 4, odst. d), který zajistí právo na elektronickou identifikaci a autentizaci, napojení na Základní registry a PPDF (propojený datový fond). Pokud by systém nebyl registrovaný jako ISVS, nemůže využít NIA, ZR ani PPDF.</a:t>
            </a:r>
          </a:p>
          <a:p>
            <a:r>
              <a:rPr lang="cs-CZ"/>
              <a:t>Samoobslužný portál</a:t>
            </a:r>
          </a:p>
          <a:p>
            <a:pPr lvl="1"/>
            <a:r>
              <a:rPr lang="cs-CZ"/>
              <a:t>Zajišťuje základní integrační služby pro formuláře</a:t>
            </a:r>
          </a:p>
          <a:p>
            <a:r>
              <a:rPr lang="cs-CZ"/>
              <a:t>Ekonomické hledisko (3E)</a:t>
            </a:r>
          </a:p>
          <a:p>
            <a:pPr lvl="1"/>
            <a:r>
              <a:rPr lang="cs-CZ"/>
              <a:t>Pokud se zabýváme digitalizací jako celým procesem, je na straně úřadu důležitá ekonomika respektive 3E. </a:t>
            </a:r>
          </a:p>
          <a:p>
            <a:pPr lvl="1"/>
            <a:r>
              <a:rPr lang="cs-CZ"/>
              <a:t>Pokud je služba realizovaná jednou za měsíc, tak nemá cenu dělat AIS (agendový informační systém) ale vyřídí se to ve spisové službě. Naopak, pokud chodí tisíce podání denně, je nutné na to mít odpovídající AIS. </a:t>
            </a:r>
          </a:p>
          <a:p>
            <a:pPr lvl="1"/>
            <a:r>
              <a:rPr lang="cs-CZ"/>
              <a:t>Toto nelze hodnotit obecně ale skutečně spočítat náklady/úspory.</a:t>
            </a:r>
          </a:p>
        </p:txBody>
      </p:sp>
      <p:sp>
        <p:nvSpPr>
          <p:cNvPr id="6" name="Zástupný symbol pro zápatí 3">
            <a:extLst>
              <a:ext uri="{FF2B5EF4-FFF2-40B4-BE49-F238E27FC236}">
                <a16:creationId xmlns:a16="http://schemas.microsoft.com/office/drawing/2014/main" id="{E5FCB7E5-4A51-E53E-62A7-88F07F94CAA5}"/>
              </a:ext>
            </a:extLst>
          </p:cNvPr>
          <p:cNvSpPr>
            <a:spLocks noGrp="1"/>
          </p:cNvSpPr>
          <p:nvPr>
            <p:ph type="ftr" sz="quarter" idx="11"/>
          </p:nvPr>
        </p:nvSpPr>
        <p:spPr>
          <a:xfrm>
            <a:off x="4038600" y="6356350"/>
            <a:ext cx="4114800" cy="365125"/>
          </a:xfrm>
        </p:spPr>
        <p:txBody>
          <a:bodyPr/>
          <a:lstStyle/>
          <a:p>
            <a:r>
              <a:rPr lang="cs-CZ">
                <a:solidFill>
                  <a:schemeClr val="accent6">
                    <a:lumMod val="75000"/>
                  </a:schemeClr>
                </a:solidFill>
                <a:ea typeface="Roboto" panose="02000000000000000000" pitchFamily="2" charset="0"/>
                <a:cs typeface="Azeret Mono" pitchFamily="2" charset="0"/>
              </a:rPr>
              <a:t>DIA.GOV.CZ_+420 602 392 480_JAN.PETR@DIA.GOV.CZ</a:t>
            </a:r>
          </a:p>
        </p:txBody>
      </p:sp>
      <p:sp>
        <p:nvSpPr>
          <p:cNvPr id="7" name="Zástupný symbol pro číslo snímku 4">
            <a:extLst>
              <a:ext uri="{FF2B5EF4-FFF2-40B4-BE49-F238E27FC236}">
                <a16:creationId xmlns:a16="http://schemas.microsoft.com/office/drawing/2014/main" id="{FFE08FA7-3A57-8DE3-D10E-689B307E4B7E}"/>
              </a:ext>
            </a:extLst>
          </p:cNvPr>
          <p:cNvSpPr>
            <a:spLocks noGrp="1"/>
          </p:cNvSpPr>
          <p:nvPr>
            <p:ph type="sldNum" sz="quarter" idx="12"/>
          </p:nvPr>
        </p:nvSpPr>
        <p:spPr>
          <a:xfrm>
            <a:off x="8610600" y="6356349"/>
            <a:ext cx="2743200" cy="365125"/>
          </a:xfrm>
        </p:spPr>
        <p:txBody>
          <a:bodyPr/>
          <a:lstStyle/>
          <a:p>
            <a:r>
              <a:rPr lang="cs-CZ">
                <a:solidFill>
                  <a:schemeClr val="tx1"/>
                </a:solidFill>
                <a:ea typeface="Roboto" panose="02000000000000000000" pitchFamily="2" charset="0"/>
                <a:cs typeface="Azeret Mono" pitchFamily="2" charset="0"/>
              </a:rPr>
              <a:t>TŘETÍ_ETAPA_ZOPDS_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10</a:t>
            </a:fld>
            <a:endParaRPr lang="cs-CZ">
              <a:solidFill>
                <a:schemeClr val="accent2"/>
              </a:solidFill>
            </a:endParaRPr>
          </a:p>
        </p:txBody>
      </p:sp>
    </p:spTree>
    <p:extLst>
      <p:ext uri="{BB962C8B-B14F-4D97-AF65-F5344CB8AC3E}">
        <p14:creationId xmlns:p14="http://schemas.microsoft.com/office/powerpoint/2010/main" val="34997297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9EF7E45-11E9-28D5-F149-14F24E7DEB8E}"/>
              </a:ext>
            </a:extLst>
          </p:cNvPr>
          <p:cNvSpPr>
            <a:spLocks noGrp="1"/>
          </p:cNvSpPr>
          <p:nvPr>
            <p:ph type="title"/>
          </p:nvPr>
        </p:nvSpPr>
        <p:spPr/>
        <p:txBody>
          <a:bodyPr/>
          <a:lstStyle/>
          <a:p>
            <a:r>
              <a:rPr lang="cs-CZ" err="1"/>
              <a:t>Blokové_schéma</a:t>
            </a:r>
            <a:r>
              <a:rPr lang="cs-CZ"/>
              <a:t>_</a:t>
            </a:r>
          </a:p>
        </p:txBody>
      </p:sp>
      <p:sp>
        <p:nvSpPr>
          <p:cNvPr id="4" name="Zástupný symbol pro číslo snímku 3">
            <a:extLst>
              <a:ext uri="{FF2B5EF4-FFF2-40B4-BE49-F238E27FC236}">
                <a16:creationId xmlns:a16="http://schemas.microsoft.com/office/drawing/2014/main" id="{7E84C19A-6F96-2721-C457-529DF1548772}"/>
              </a:ext>
            </a:extLst>
          </p:cNvPr>
          <p:cNvSpPr>
            <a:spLocks noGrp="1"/>
          </p:cNvSpPr>
          <p:nvPr>
            <p:ph type="sldNum" sz="quarter" idx="12"/>
          </p:nvPr>
        </p:nvSpPr>
        <p:spPr/>
        <p:txBody>
          <a:bodyPr/>
          <a:lstStyle/>
          <a:p>
            <a:r>
              <a:rPr lang="cs-CZ">
                <a:solidFill>
                  <a:schemeClr val="tx1"/>
                </a:solidFill>
                <a:ea typeface="Roboto" panose="02000000000000000000" pitchFamily="2" charset="0"/>
                <a:cs typeface="Azeret Mono" pitchFamily="2" charset="0"/>
              </a:rPr>
              <a:t>NÁZEV_PREZENTACE_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11</a:t>
            </a:fld>
            <a:endParaRPr lang="cs-CZ">
              <a:solidFill>
                <a:schemeClr val="accent2"/>
              </a:solidFill>
            </a:endParaRPr>
          </a:p>
        </p:txBody>
      </p:sp>
      <p:pic>
        <p:nvPicPr>
          <p:cNvPr id="9" name="Zástupný obsah 8" descr="Obsah obrázku diagram, Plán, Obdélník, Paralelní&#10;&#10;Popis byl vytvořen automaticky">
            <a:extLst>
              <a:ext uri="{FF2B5EF4-FFF2-40B4-BE49-F238E27FC236}">
                <a16:creationId xmlns:a16="http://schemas.microsoft.com/office/drawing/2014/main" id="{959B66B8-00A6-1CAC-64A4-78BECA6C408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590" y="1253331"/>
            <a:ext cx="9332900" cy="4985423"/>
          </a:xfrm>
        </p:spPr>
      </p:pic>
    </p:spTree>
    <p:extLst>
      <p:ext uri="{BB962C8B-B14F-4D97-AF65-F5344CB8AC3E}">
        <p14:creationId xmlns:p14="http://schemas.microsoft.com/office/powerpoint/2010/main" val="27732232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1"/>
          <p:cNvSpPr>
            <a:spLocks noGrp="1"/>
          </p:cNvSpPr>
          <p:nvPr>
            <p:ph type="ctrTitle"/>
          </p:nvPr>
        </p:nvSpPr>
        <p:spPr>
          <a:xfrm>
            <a:off x="821668" y="4332659"/>
            <a:ext cx="10548664" cy="1512887"/>
          </a:xfrm>
        </p:spPr>
        <p:txBody>
          <a:bodyPr>
            <a:normAutofit/>
          </a:bodyPr>
          <a:lstStyle/>
          <a:p>
            <a:pPr eaLnBrk="1" hangingPunct="1"/>
            <a:r>
              <a:rPr lang="cs-CZ" altLang="cs-CZ" sz="3200" b="1" dirty="0" err="1">
                <a:latin typeface="Arial" charset="0"/>
                <a:cs typeface="Arial" charset="0"/>
              </a:rPr>
              <a:t>ePORTÁL</a:t>
            </a:r>
            <a:r>
              <a:rPr lang="cs-CZ" altLang="cs-CZ" sz="3200" b="1" dirty="0">
                <a:latin typeface="Arial" charset="0"/>
                <a:cs typeface="Arial" charset="0"/>
              </a:rPr>
              <a:t> Digitálních služeb MO</a:t>
            </a:r>
          </a:p>
        </p:txBody>
      </p:sp>
      <p:sp>
        <p:nvSpPr>
          <p:cNvPr id="9" name="Zástupný symbol pro text 3"/>
          <p:cNvSpPr>
            <a:spLocks noGrp="1"/>
          </p:cNvSpPr>
          <p:nvPr>
            <p:ph type="body" sz="quarter" idx="11"/>
          </p:nvPr>
        </p:nvSpPr>
        <p:spPr>
          <a:xfrm>
            <a:off x="1313623" y="5845546"/>
            <a:ext cx="9161985" cy="640953"/>
          </a:xfrm>
        </p:spPr>
        <p:txBody>
          <a:bodyPr>
            <a:noAutofit/>
          </a:bodyPr>
          <a:lstStyle/>
          <a:p>
            <a:pPr marL="0" indent="323850" eaLnBrk="1" hangingPunct="1"/>
            <a:r>
              <a:rPr lang="cs-CZ" altLang="cs-CZ" sz="1800" dirty="0">
                <a:latin typeface="Arial" charset="0"/>
                <a:ea typeface="ＭＳ Ｐゴシック" pitchFamily="34" charset="-128"/>
                <a:cs typeface="Arial" charset="0"/>
              </a:rPr>
              <a:t>Ondřej Šedivý, Martin Tax</a:t>
            </a:r>
          </a:p>
        </p:txBody>
      </p:sp>
      <p:sp>
        <p:nvSpPr>
          <p:cNvPr id="10" name="Zástupný symbol pro text 2"/>
          <p:cNvSpPr>
            <a:spLocks noGrp="1"/>
          </p:cNvSpPr>
          <p:nvPr>
            <p:ph type="body" sz="quarter" idx="10"/>
          </p:nvPr>
        </p:nvSpPr>
        <p:spPr>
          <a:xfrm>
            <a:off x="1313623" y="6486499"/>
            <a:ext cx="9161985" cy="511175"/>
          </a:xfrm>
        </p:spPr>
        <p:txBody>
          <a:bodyPr>
            <a:noAutofit/>
          </a:bodyPr>
          <a:lstStyle/>
          <a:p>
            <a:pPr marL="0" indent="323850" eaLnBrk="1" hangingPunct="1"/>
            <a:r>
              <a:rPr lang="cs-CZ" altLang="cs-CZ" sz="1400" b="0" i="0" dirty="0">
                <a:latin typeface="Arial" charset="0"/>
                <a:cs typeface="Arial" charset="0"/>
              </a:rPr>
              <a:t>12. 12. 2023</a:t>
            </a:r>
            <a:endParaRPr lang="en-GB" altLang="cs-CZ" sz="1400" b="0" i="0" dirty="0">
              <a:latin typeface="Arial" charset="0"/>
              <a:cs typeface="Arial" charset="0"/>
            </a:endParaRPr>
          </a:p>
        </p:txBody>
      </p:sp>
    </p:spTree>
    <p:extLst>
      <p:ext uri="{BB962C8B-B14F-4D97-AF65-F5344CB8AC3E}">
        <p14:creationId xmlns:p14="http://schemas.microsoft.com/office/powerpoint/2010/main" val="27577751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text 3">
            <a:extLst>
              <a:ext uri="{FF2B5EF4-FFF2-40B4-BE49-F238E27FC236}">
                <a16:creationId xmlns:a16="http://schemas.microsoft.com/office/drawing/2014/main" id="{EF05566A-8B73-FA99-52FC-25591EC2E1C3}"/>
              </a:ext>
            </a:extLst>
          </p:cNvPr>
          <p:cNvSpPr>
            <a:spLocks noGrp="1"/>
          </p:cNvSpPr>
          <p:nvPr>
            <p:ph type="body" idx="1"/>
          </p:nvPr>
        </p:nvSpPr>
        <p:spPr/>
        <p:txBody>
          <a:bodyPr>
            <a:normAutofit fontScale="92500" lnSpcReduction="20000"/>
          </a:bodyPr>
          <a:lstStyle/>
          <a:p>
            <a:r>
              <a:rPr lang="cs-CZ" cap="all" err="1"/>
              <a:t>TOMáš_šedivec</a:t>
            </a:r>
            <a:r>
              <a:rPr lang="cs-CZ" cap="all"/>
              <a:t>_</a:t>
            </a:r>
          </a:p>
          <a:p>
            <a:r>
              <a:rPr lang="cs-CZ" cap="all" err="1"/>
              <a:t>Šimon_trusina</a:t>
            </a:r>
            <a:r>
              <a:rPr lang="cs-CZ" cap="all"/>
              <a:t>_</a:t>
            </a:r>
          </a:p>
          <a:p>
            <a:r>
              <a:rPr lang="cs-CZ" cap="all" err="1"/>
              <a:t>Adam_jareš</a:t>
            </a:r>
            <a:endParaRPr lang="cs-CZ" cap="all"/>
          </a:p>
          <a:p>
            <a:r>
              <a:rPr lang="cs-CZ" cap="all"/>
              <a:t>JAN_PETR_</a:t>
            </a:r>
          </a:p>
        </p:txBody>
      </p:sp>
      <p:sp>
        <p:nvSpPr>
          <p:cNvPr id="5" name="Zástupný text 4">
            <a:extLst>
              <a:ext uri="{FF2B5EF4-FFF2-40B4-BE49-F238E27FC236}">
                <a16:creationId xmlns:a16="http://schemas.microsoft.com/office/drawing/2014/main" id="{8FBCBAE0-5AE8-577F-BE5D-F1B0D8C56403}"/>
              </a:ext>
            </a:extLst>
          </p:cNvPr>
          <p:cNvSpPr>
            <a:spLocks noGrp="1"/>
          </p:cNvSpPr>
          <p:nvPr>
            <p:ph type="body" idx="13"/>
          </p:nvPr>
        </p:nvSpPr>
        <p:spPr/>
        <p:txBody>
          <a:bodyPr/>
          <a:lstStyle/>
          <a:p>
            <a:r>
              <a:rPr lang="cs-CZ" err="1"/>
              <a:t>Děkujeme_za_pozornost</a:t>
            </a:r>
            <a:r>
              <a:rPr lang="cs-CZ"/>
              <a:t>_</a:t>
            </a:r>
          </a:p>
        </p:txBody>
      </p:sp>
      <p:sp>
        <p:nvSpPr>
          <p:cNvPr id="6" name="Zástupný symbol pro zápatí 3">
            <a:extLst>
              <a:ext uri="{FF2B5EF4-FFF2-40B4-BE49-F238E27FC236}">
                <a16:creationId xmlns:a16="http://schemas.microsoft.com/office/drawing/2014/main" id="{D84A4499-ED1F-D7C8-D006-6E5609CE297D}"/>
              </a:ext>
            </a:extLst>
          </p:cNvPr>
          <p:cNvSpPr>
            <a:spLocks noGrp="1"/>
          </p:cNvSpPr>
          <p:nvPr>
            <p:ph type="ftr" sz="quarter" idx="11"/>
          </p:nvPr>
        </p:nvSpPr>
        <p:spPr>
          <a:xfrm>
            <a:off x="4038600" y="6356350"/>
            <a:ext cx="4114800" cy="365125"/>
          </a:xfrm>
        </p:spPr>
        <p:txBody>
          <a:bodyPr/>
          <a:lstStyle/>
          <a:p>
            <a:r>
              <a:rPr lang="cs-CZ">
                <a:solidFill>
                  <a:schemeClr val="bg1"/>
                </a:solidFill>
                <a:ea typeface="Roboto" panose="02000000000000000000" pitchFamily="2" charset="0"/>
                <a:cs typeface="Azeret Mono" pitchFamily="2" charset="0"/>
              </a:rPr>
              <a:t>DIA.GOV.CZ_+420 602 392 480_JAN.PETR@DIA.GOV.CZ</a:t>
            </a:r>
          </a:p>
        </p:txBody>
      </p:sp>
      <p:sp>
        <p:nvSpPr>
          <p:cNvPr id="7" name="Zástupný symbol pro číslo snímku 4">
            <a:extLst>
              <a:ext uri="{FF2B5EF4-FFF2-40B4-BE49-F238E27FC236}">
                <a16:creationId xmlns:a16="http://schemas.microsoft.com/office/drawing/2014/main" id="{298D5B25-606F-C805-26B0-3111AC336667}"/>
              </a:ext>
            </a:extLst>
          </p:cNvPr>
          <p:cNvSpPr>
            <a:spLocks noGrp="1"/>
          </p:cNvSpPr>
          <p:nvPr>
            <p:ph type="sldNum" sz="quarter" idx="12"/>
          </p:nvPr>
        </p:nvSpPr>
        <p:spPr>
          <a:xfrm>
            <a:off x="8610600" y="6356349"/>
            <a:ext cx="2743200" cy="365125"/>
          </a:xfrm>
        </p:spPr>
        <p:txBody>
          <a:bodyPr/>
          <a:lstStyle/>
          <a:p>
            <a:r>
              <a:rPr lang="cs-CZ">
                <a:solidFill>
                  <a:schemeClr val="bg1"/>
                </a:solidFill>
                <a:ea typeface="Roboto" panose="02000000000000000000" pitchFamily="2" charset="0"/>
                <a:cs typeface="Azeret Mono" pitchFamily="2" charset="0"/>
              </a:rPr>
              <a:t>TŘETÍ_ETAPA_ZOPDS_SLIDE_</a:t>
            </a:r>
            <a:fld id="{C7B39456-88E6-483E-B1FA-F210B27965A0}" type="slidenum">
              <a:rPr lang="cs-CZ" smtClean="0">
                <a:solidFill>
                  <a:schemeClr val="bg1"/>
                </a:solidFill>
              </a:rPr>
              <a:pPr/>
              <a:t>13</a:t>
            </a:fld>
            <a:endParaRPr lang="cs-CZ">
              <a:solidFill>
                <a:schemeClr val="bg1"/>
              </a:solidFill>
            </a:endParaRPr>
          </a:p>
        </p:txBody>
      </p:sp>
    </p:spTree>
    <p:extLst>
      <p:ext uri="{BB962C8B-B14F-4D97-AF65-F5344CB8AC3E}">
        <p14:creationId xmlns:p14="http://schemas.microsoft.com/office/powerpoint/2010/main" val="2508166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A51C0AD-DF11-3B42-71B7-090AD8804D53}"/>
              </a:ext>
            </a:extLst>
          </p:cNvPr>
          <p:cNvSpPr>
            <a:spLocks noGrp="1"/>
          </p:cNvSpPr>
          <p:nvPr>
            <p:ph type="title"/>
          </p:nvPr>
        </p:nvSpPr>
        <p:spPr/>
        <p:txBody>
          <a:bodyPr/>
          <a:lstStyle/>
          <a:p>
            <a:r>
              <a:rPr lang="cs-CZ" dirty="0" err="1"/>
              <a:t>Dotazník_ke_Katalogu_služeb</a:t>
            </a:r>
            <a:endParaRPr lang="cs-CZ" dirty="0"/>
          </a:p>
        </p:txBody>
      </p:sp>
      <p:sp>
        <p:nvSpPr>
          <p:cNvPr id="3" name="Zástupný obsah 2">
            <a:extLst>
              <a:ext uri="{FF2B5EF4-FFF2-40B4-BE49-F238E27FC236}">
                <a16:creationId xmlns:a16="http://schemas.microsoft.com/office/drawing/2014/main" id="{0842B2C3-A5CE-EA6A-59B2-A53B776AAE2D}"/>
              </a:ext>
            </a:extLst>
          </p:cNvPr>
          <p:cNvSpPr>
            <a:spLocks noGrp="1"/>
          </p:cNvSpPr>
          <p:nvPr>
            <p:ph idx="1"/>
          </p:nvPr>
        </p:nvSpPr>
        <p:spPr>
          <a:xfrm>
            <a:off x="468000" y="1817141"/>
            <a:ext cx="5932800" cy="4351338"/>
          </a:xfrm>
        </p:spPr>
        <p:txBody>
          <a:bodyPr>
            <a:normAutofit fontScale="92500" lnSpcReduction="10000"/>
          </a:bodyPr>
          <a:lstStyle/>
          <a:p>
            <a:pPr algn="l"/>
            <a:r>
              <a:rPr lang="cs-CZ" sz="1800" b="0" i="0" u="none" strike="noStrike" dirty="0">
                <a:solidFill>
                  <a:srgbClr val="212121"/>
                </a:solidFill>
                <a:effectLst/>
                <a:latin typeface="Aptos" panose="020B0004020202020204" pitchFamily="34" charset="0"/>
              </a:rPr>
              <a:t>Dotazníkové šetření v rámci pracovní skupiny </a:t>
            </a:r>
            <a:r>
              <a:rPr lang="cs-CZ" sz="1800" b="0" i="0" u="none" strike="noStrike" dirty="0" err="1">
                <a:solidFill>
                  <a:srgbClr val="212121"/>
                </a:solidFill>
                <a:effectLst/>
                <a:latin typeface="Aptos" panose="020B0004020202020204" pitchFamily="34" charset="0"/>
              </a:rPr>
              <a:t>Archi.gov.cz</a:t>
            </a:r>
            <a:endParaRPr lang="cs-CZ" sz="1800" b="0" i="0" u="none" strike="noStrike" dirty="0">
              <a:solidFill>
                <a:srgbClr val="212121"/>
              </a:solidFill>
              <a:effectLst/>
              <a:latin typeface="Aptos" panose="020B0004020202020204" pitchFamily="34" charset="0"/>
            </a:endParaRPr>
          </a:p>
          <a:p>
            <a:pPr algn="l"/>
            <a:r>
              <a:rPr lang="cs-CZ" sz="1800" b="0" i="0" u="none" strike="noStrike" dirty="0">
                <a:solidFill>
                  <a:srgbClr val="212121"/>
                </a:solidFill>
                <a:effectLst/>
                <a:latin typeface="Aptos" panose="020B0004020202020204" pitchFamily="34" charset="0"/>
              </a:rPr>
              <a:t>Odkaz na dotazník je zde: </a:t>
            </a:r>
            <a:r>
              <a:rPr lang="cs-CZ" sz="1800" b="0" i="0" u="sng" strike="noStrike" dirty="0">
                <a:solidFill>
                  <a:srgbClr val="0078D7"/>
                </a:solidFill>
                <a:effectLst/>
                <a:latin typeface="Aptos" panose="020B0004020202020204" pitchFamily="34" charset="0"/>
                <a:hlinkClick r:id="rId2" tooltip="https://forms.office.com/e/2a9Ebjtrwm"/>
              </a:rPr>
              <a:t>https://forms.office.com/e/2a9Ebjtrwm</a:t>
            </a:r>
            <a:endParaRPr lang="cs-CZ" sz="1800" b="0" i="0" u="none" strike="noStrike" dirty="0">
              <a:solidFill>
                <a:srgbClr val="212121"/>
              </a:solidFill>
              <a:effectLst/>
              <a:latin typeface="Aptos" panose="020B0004020202020204" pitchFamily="34" charset="0"/>
            </a:endParaRPr>
          </a:p>
          <a:p>
            <a:r>
              <a:rPr lang="cs-CZ" sz="1800" dirty="0">
                <a:solidFill>
                  <a:srgbClr val="212121"/>
                </a:solidFill>
                <a:latin typeface="Aptos" panose="020B0004020202020204" pitchFamily="34" charset="0"/>
              </a:rPr>
              <a:t>Dotazy</a:t>
            </a:r>
          </a:p>
          <a:p>
            <a:pPr marL="0" indent="0" algn="l">
              <a:buNone/>
            </a:pPr>
            <a:r>
              <a:rPr lang="cs-CZ" sz="1800" b="0" i="0" u="none" strike="noStrike" dirty="0">
                <a:solidFill>
                  <a:srgbClr val="212121"/>
                </a:solidFill>
                <a:effectLst/>
                <a:latin typeface="Aptos" panose="020B0004020202020204" pitchFamily="34" charset="0"/>
              </a:rPr>
              <a:t>Portály jako informační systémy OVM mají dle Vyhlášky č. 360/2023 o dlouhodobém řízení informačních systémů veřejné správy účinné od 1.7.2024 podle § 26, odstavce c) využívat centrální sdílené služby pro publikování poskytovaných služeb informačního systému v portálu veřejné správy pokud je služba informačního systému vedena v katalogu služeb. </a:t>
            </a:r>
          </a:p>
          <a:p>
            <a:pPr marL="0" indent="0" algn="l">
              <a:buNone/>
            </a:pPr>
            <a:r>
              <a:rPr lang="cs-CZ" sz="1800" dirty="0">
                <a:solidFill>
                  <a:srgbClr val="212121"/>
                </a:solidFill>
                <a:latin typeface="Aptos" panose="020B0004020202020204" pitchFamily="34" charset="0"/>
              </a:rPr>
              <a:t>Jakou cestu </a:t>
            </a:r>
            <a:r>
              <a:rPr lang="cs-CZ" sz="1800">
                <a:solidFill>
                  <a:srgbClr val="212121"/>
                </a:solidFill>
                <a:latin typeface="Aptos" panose="020B0004020202020204" pitchFamily="34" charset="0"/>
              </a:rPr>
              <a:t>chcete využívat?</a:t>
            </a:r>
            <a:endParaRPr lang="cs-CZ" sz="1800" dirty="0">
              <a:solidFill>
                <a:srgbClr val="212121"/>
              </a:solidFill>
              <a:latin typeface="Aptos" panose="020B0004020202020204" pitchFamily="34" charset="0"/>
            </a:endParaRPr>
          </a:p>
          <a:p>
            <a:r>
              <a:rPr lang="cs-CZ" sz="1800" dirty="0">
                <a:solidFill>
                  <a:srgbClr val="212121"/>
                </a:solidFill>
                <a:latin typeface="Aptos" panose="020B0004020202020204" pitchFamily="34" charset="0"/>
              </a:rPr>
              <a:t>API rozhraní</a:t>
            </a:r>
          </a:p>
          <a:p>
            <a:r>
              <a:rPr lang="cs-CZ" sz="1800" b="0" i="0" u="none" strike="noStrike" dirty="0">
                <a:solidFill>
                  <a:srgbClr val="212121"/>
                </a:solidFill>
                <a:effectLst/>
                <a:latin typeface="Aptos" panose="020B0004020202020204" pitchFamily="34" charset="0"/>
              </a:rPr>
              <a:t>Otevřená data</a:t>
            </a:r>
          </a:p>
          <a:p>
            <a:r>
              <a:rPr lang="cs-CZ" sz="1800" dirty="0">
                <a:solidFill>
                  <a:srgbClr val="212121"/>
                </a:solidFill>
                <a:latin typeface="Aptos" panose="020B0004020202020204" pitchFamily="34" charset="0"/>
              </a:rPr>
              <a:t>Jednotný navigační systém </a:t>
            </a:r>
            <a:endParaRPr lang="cs-CZ" sz="1800" b="0" i="0" u="none" strike="noStrike" dirty="0">
              <a:solidFill>
                <a:srgbClr val="212121"/>
              </a:solidFill>
              <a:effectLst/>
              <a:latin typeface="Aptos" panose="020B0004020202020204" pitchFamily="34" charset="0"/>
            </a:endParaRPr>
          </a:p>
          <a:p>
            <a:endParaRPr lang="cs-CZ" dirty="0"/>
          </a:p>
        </p:txBody>
      </p:sp>
      <p:pic>
        <p:nvPicPr>
          <p:cNvPr id="5" name="Obrázek 4" descr="Obsah obrázku text, snímek obrazovky, Písmo, čtverec&#10;&#10;Popis byl vytvořen automaticky">
            <a:extLst>
              <a:ext uri="{FF2B5EF4-FFF2-40B4-BE49-F238E27FC236}">
                <a16:creationId xmlns:a16="http://schemas.microsoft.com/office/drawing/2014/main" id="{36F0E3B7-16FF-AB7B-B411-D751B551D1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2261" y="1817140"/>
            <a:ext cx="4351339" cy="4351339"/>
          </a:xfrm>
          <a:prstGeom prst="rect">
            <a:avLst/>
          </a:prstGeom>
        </p:spPr>
      </p:pic>
    </p:spTree>
    <p:extLst>
      <p:ext uri="{BB962C8B-B14F-4D97-AF65-F5344CB8AC3E}">
        <p14:creationId xmlns:p14="http://schemas.microsoft.com/office/powerpoint/2010/main" val="3939535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C6D5753-275C-718D-B877-FF6C811C85BC}"/>
              </a:ext>
            </a:extLst>
          </p:cNvPr>
          <p:cNvSpPr>
            <a:spLocks noGrp="1"/>
          </p:cNvSpPr>
          <p:nvPr>
            <p:ph type="title"/>
          </p:nvPr>
        </p:nvSpPr>
        <p:spPr>
          <a:xfrm>
            <a:off x="468000" y="252000"/>
            <a:ext cx="10515600" cy="773611"/>
          </a:xfrm>
        </p:spPr>
        <p:txBody>
          <a:bodyPr/>
          <a:lstStyle/>
          <a:p>
            <a:r>
              <a:rPr lang="cs-CZ"/>
              <a:t>ROADMAP_IMPLEMENTACE_ZOPDS_</a:t>
            </a:r>
          </a:p>
        </p:txBody>
      </p:sp>
      <p:sp>
        <p:nvSpPr>
          <p:cNvPr id="25" name="Rectangle 1">
            <a:extLst>
              <a:ext uri="{FF2B5EF4-FFF2-40B4-BE49-F238E27FC236}">
                <a16:creationId xmlns:a16="http://schemas.microsoft.com/office/drawing/2014/main" id="{089E261C-0B38-CF9D-E11D-69ACB52FC5FC}"/>
              </a:ext>
            </a:extLst>
          </p:cNvPr>
          <p:cNvSpPr/>
          <p:nvPr/>
        </p:nvSpPr>
        <p:spPr>
          <a:xfrm>
            <a:off x="3189992" y="1371601"/>
            <a:ext cx="5397954" cy="4884816"/>
          </a:xfrm>
          <a:custGeom>
            <a:avLst/>
            <a:gdLst>
              <a:gd name="connsiteX0" fmla="*/ 0 w 4303060"/>
              <a:gd name="connsiteY0" fmla="*/ 0 h 954741"/>
              <a:gd name="connsiteX1" fmla="*/ 4303060 w 4303060"/>
              <a:gd name="connsiteY1" fmla="*/ 0 h 954741"/>
              <a:gd name="connsiteX2" fmla="*/ 4303060 w 4303060"/>
              <a:gd name="connsiteY2" fmla="*/ 954741 h 954741"/>
              <a:gd name="connsiteX3" fmla="*/ 0 w 4303060"/>
              <a:gd name="connsiteY3" fmla="*/ 954741 h 954741"/>
              <a:gd name="connsiteX4" fmla="*/ 0 w 4303060"/>
              <a:gd name="connsiteY4" fmla="*/ 0 h 954741"/>
              <a:gd name="connsiteX0" fmla="*/ 0 w 6481483"/>
              <a:gd name="connsiteY0" fmla="*/ 0 h 1492623"/>
              <a:gd name="connsiteX1" fmla="*/ 6481483 w 6481483"/>
              <a:gd name="connsiteY1" fmla="*/ 537882 h 1492623"/>
              <a:gd name="connsiteX2" fmla="*/ 6481483 w 6481483"/>
              <a:gd name="connsiteY2" fmla="*/ 1492623 h 1492623"/>
              <a:gd name="connsiteX3" fmla="*/ 2178423 w 6481483"/>
              <a:gd name="connsiteY3" fmla="*/ 1492623 h 1492623"/>
              <a:gd name="connsiteX4" fmla="*/ 0 w 6481483"/>
              <a:gd name="connsiteY4" fmla="*/ 0 h 1492623"/>
              <a:gd name="connsiteX0" fmla="*/ 0 w 6481483"/>
              <a:gd name="connsiteY0" fmla="*/ 201706 h 1694329"/>
              <a:gd name="connsiteX1" fmla="*/ 1707777 w 6481483"/>
              <a:gd name="connsiteY1" fmla="*/ 0 h 1694329"/>
              <a:gd name="connsiteX2" fmla="*/ 6481483 w 6481483"/>
              <a:gd name="connsiteY2" fmla="*/ 1694329 h 1694329"/>
              <a:gd name="connsiteX3" fmla="*/ 2178423 w 6481483"/>
              <a:gd name="connsiteY3" fmla="*/ 1694329 h 1694329"/>
              <a:gd name="connsiteX4" fmla="*/ 0 w 6481483"/>
              <a:gd name="connsiteY4" fmla="*/ 201706 h 1694329"/>
              <a:gd name="connsiteX0" fmla="*/ 0 w 6481483"/>
              <a:gd name="connsiteY0" fmla="*/ 201706 h 1694329"/>
              <a:gd name="connsiteX1" fmla="*/ 1707777 w 6481483"/>
              <a:gd name="connsiteY1" fmla="*/ 0 h 1694329"/>
              <a:gd name="connsiteX2" fmla="*/ 6481483 w 6481483"/>
              <a:gd name="connsiteY2" fmla="*/ 1694329 h 1694329"/>
              <a:gd name="connsiteX3" fmla="*/ 2178423 w 6481483"/>
              <a:gd name="connsiteY3" fmla="*/ 1694329 h 1694329"/>
              <a:gd name="connsiteX4" fmla="*/ 0 w 6481483"/>
              <a:gd name="connsiteY4" fmla="*/ 201706 h 1694329"/>
              <a:gd name="connsiteX0" fmla="*/ 0 w 6481483"/>
              <a:gd name="connsiteY0" fmla="*/ 201706 h 1694329"/>
              <a:gd name="connsiteX1" fmla="*/ 1707777 w 6481483"/>
              <a:gd name="connsiteY1" fmla="*/ 0 h 1694329"/>
              <a:gd name="connsiteX2" fmla="*/ 6481483 w 6481483"/>
              <a:gd name="connsiteY2" fmla="*/ 1694329 h 1694329"/>
              <a:gd name="connsiteX3" fmla="*/ 2178423 w 6481483"/>
              <a:gd name="connsiteY3" fmla="*/ 1694329 h 1694329"/>
              <a:gd name="connsiteX4" fmla="*/ 0 w 6481483"/>
              <a:gd name="connsiteY4" fmla="*/ 201706 h 1694329"/>
              <a:gd name="connsiteX0" fmla="*/ 0 w 6481483"/>
              <a:gd name="connsiteY0" fmla="*/ 201706 h 1694329"/>
              <a:gd name="connsiteX1" fmla="*/ 1707777 w 6481483"/>
              <a:gd name="connsiteY1" fmla="*/ 0 h 1694329"/>
              <a:gd name="connsiteX2" fmla="*/ 6481483 w 6481483"/>
              <a:gd name="connsiteY2" fmla="*/ 1694329 h 1694329"/>
              <a:gd name="connsiteX3" fmla="*/ 2178423 w 6481483"/>
              <a:gd name="connsiteY3" fmla="*/ 1694329 h 1694329"/>
              <a:gd name="connsiteX4" fmla="*/ 0 w 6481483"/>
              <a:gd name="connsiteY4" fmla="*/ 201706 h 1694329"/>
              <a:gd name="connsiteX0" fmla="*/ 0 w 6481483"/>
              <a:gd name="connsiteY0" fmla="*/ 201706 h 1694329"/>
              <a:gd name="connsiteX1" fmla="*/ 1707777 w 6481483"/>
              <a:gd name="connsiteY1" fmla="*/ 0 h 1694329"/>
              <a:gd name="connsiteX2" fmla="*/ 6481483 w 6481483"/>
              <a:gd name="connsiteY2" fmla="*/ 1694329 h 1694329"/>
              <a:gd name="connsiteX3" fmla="*/ 2178423 w 6481483"/>
              <a:gd name="connsiteY3" fmla="*/ 1694329 h 1694329"/>
              <a:gd name="connsiteX4" fmla="*/ 0 w 6481483"/>
              <a:gd name="connsiteY4" fmla="*/ 201706 h 1694329"/>
              <a:gd name="connsiteX0" fmla="*/ 0 w 6481483"/>
              <a:gd name="connsiteY0" fmla="*/ 201706 h 1694329"/>
              <a:gd name="connsiteX1" fmla="*/ 1707777 w 6481483"/>
              <a:gd name="connsiteY1" fmla="*/ 0 h 1694329"/>
              <a:gd name="connsiteX2" fmla="*/ 6481483 w 6481483"/>
              <a:gd name="connsiteY2" fmla="*/ 1694329 h 1694329"/>
              <a:gd name="connsiteX3" fmla="*/ 2178423 w 6481483"/>
              <a:gd name="connsiteY3" fmla="*/ 1694329 h 1694329"/>
              <a:gd name="connsiteX4" fmla="*/ 0 w 6481483"/>
              <a:gd name="connsiteY4" fmla="*/ 201706 h 1694329"/>
              <a:gd name="connsiteX0" fmla="*/ 0 w 6481483"/>
              <a:gd name="connsiteY0" fmla="*/ 1290917 h 2783540"/>
              <a:gd name="connsiteX1" fmla="*/ 1237130 w 6481483"/>
              <a:gd name="connsiteY1" fmla="*/ 0 h 2783540"/>
              <a:gd name="connsiteX2" fmla="*/ 1707777 w 6481483"/>
              <a:gd name="connsiteY2" fmla="*/ 1089211 h 2783540"/>
              <a:gd name="connsiteX3" fmla="*/ 6481483 w 6481483"/>
              <a:gd name="connsiteY3" fmla="*/ 2783540 h 2783540"/>
              <a:gd name="connsiteX4" fmla="*/ 2178423 w 6481483"/>
              <a:gd name="connsiteY4" fmla="*/ 2783540 h 2783540"/>
              <a:gd name="connsiteX5" fmla="*/ 0 w 6481483"/>
              <a:gd name="connsiteY5" fmla="*/ 1290917 h 2783540"/>
              <a:gd name="connsiteX0" fmla="*/ 0 w 6481483"/>
              <a:gd name="connsiteY0" fmla="*/ 1290917 h 2783540"/>
              <a:gd name="connsiteX1" fmla="*/ 1237130 w 6481483"/>
              <a:gd name="connsiteY1" fmla="*/ 0 h 2783540"/>
              <a:gd name="connsiteX2" fmla="*/ 1707777 w 6481483"/>
              <a:gd name="connsiteY2" fmla="*/ 1089211 h 2783540"/>
              <a:gd name="connsiteX3" fmla="*/ 6481483 w 6481483"/>
              <a:gd name="connsiteY3" fmla="*/ 2783540 h 2783540"/>
              <a:gd name="connsiteX4" fmla="*/ 2178423 w 6481483"/>
              <a:gd name="connsiteY4" fmla="*/ 2783540 h 2783540"/>
              <a:gd name="connsiteX5" fmla="*/ 0 w 6481483"/>
              <a:gd name="connsiteY5" fmla="*/ 1290917 h 2783540"/>
              <a:gd name="connsiteX0" fmla="*/ 0 w 6481483"/>
              <a:gd name="connsiteY0" fmla="*/ 1250575 h 2743198"/>
              <a:gd name="connsiteX1" fmla="*/ 1250577 w 6481483"/>
              <a:gd name="connsiteY1" fmla="*/ 0 h 2743198"/>
              <a:gd name="connsiteX2" fmla="*/ 1707777 w 6481483"/>
              <a:gd name="connsiteY2" fmla="*/ 1048869 h 2743198"/>
              <a:gd name="connsiteX3" fmla="*/ 6481483 w 6481483"/>
              <a:gd name="connsiteY3" fmla="*/ 2743198 h 2743198"/>
              <a:gd name="connsiteX4" fmla="*/ 2178423 w 6481483"/>
              <a:gd name="connsiteY4" fmla="*/ 2743198 h 2743198"/>
              <a:gd name="connsiteX5" fmla="*/ 0 w 6481483"/>
              <a:gd name="connsiteY5" fmla="*/ 1250575 h 2743198"/>
              <a:gd name="connsiteX0" fmla="*/ 61419 w 6542902"/>
              <a:gd name="connsiteY0" fmla="*/ 1250575 h 2743198"/>
              <a:gd name="connsiteX1" fmla="*/ 1311996 w 6542902"/>
              <a:gd name="connsiteY1" fmla="*/ 0 h 2743198"/>
              <a:gd name="connsiteX2" fmla="*/ 1769196 w 6542902"/>
              <a:gd name="connsiteY2" fmla="*/ 1048869 h 2743198"/>
              <a:gd name="connsiteX3" fmla="*/ 6542902 w 6542902"/>
              <a:gd name="connsiteY3" fmla="*/ 2743198 h 2743198"/>
              <a:gd name="connsiteX4" fmla="*/ 2239842 w 6542902"/>
              <a:gd name="connsiteY4" fmla="*/ 2743198 h 2743198"/>
              <a:gd name="connsiteX5" fmla="*/ 61419 w 6542902"/>
              <a:gd name="connsiteY5" fmla="*/ 1250575 h 2743198"/>
              <a:gd name="connsiteX0" fmla="*/ 59567 w 6541050"/>
              <a:gd name="connsiteY0" fmla="*/ 1277470 h 2770093"/>
              <a:gd name="connsiteX1" fmla="*/ 1323591 w 6541050"/>
              <a:gd name="connsiteY1" fmla="*/ 0 h 2770093"/>
              <a:gd name="connsiteX2" fmla="*/ 1767344 w 6541050"/>
              <a:gd name="connsiteY2" fmla="*/ 1075764 h 2770093"/>
              <a:gd name="connsiteX3" fmla="*/ 6541050 w 6541050"/>
              <a:gd name="connsiteY3" fmla="*/ 2770093 h 2770093"/>
              <a:gd name="connsiteX4" fmla="*/ 2237990 w 6541050"/>
              <a:gd name="connsiteY4" fmla="*/ 2770093 h 2770093"/>
              <a:gd name="connsiteX5" fmla="*/ 59567 w 6541050"/>
              <a:gd name="connsiteY5" fmla="*/ 1277470 h 2770093"/>
              <a:gd name="connsiteX0" fmla="*/ 59567 w 6541050"/>
              <a:gd name="connsiteY0" fmla="*/ 1423154 h 2915777"/>
              <a:gd name="connsiteX1" fmla="*/ 1323591 w 6541050"/>
              <a:gd name="connsiteY1" fmla="*/ 145684 h 2915777"/>
              <a:gd name="connsiteX2" fmla="*/ 4470203 w 6541050"/>
              <a:gd name="connsiteY2" fmla="*/ 38109 h 2915777"/>
              <a:gd name="connsiteX3" fmla="*/ 1767344 w 6541050"/>
              <a:gd name="connsiteY3" fmla="*/ 1221448 h 2915777"/>
              <a:gd name="connsiteX4" fmla="*/ 6541050 w 6541050"/>
              <a:gd name="connsiteY4" fmla="*/ 2915777 h 2915777"/>
              <a:gd name="connsiteX5" fmla="*/ 2237990 w 6541050"/>
              <a:gd name="connsiteY5" fmla="*/ 2915777 h 2915777"/>
              <a:gd name="connsiteX6" fmla="*/ 59567 w 6541050"/>
              <a:gd name="connsiteY6" fmla="*/ 1423154 h 2915777"/>
              <a:gd name="connsiteX0" fmla="*/ 59567 w 6541050"/>
              <a:gd name="connsiteY0" fmla="*/ 1423154 h 2915777"/>
              <a:gd name="connsiteX1" fmla="*/ 1323591 w 6541050"/>
              <a:gd name="connsiteY1" fmla="*/ 145684 h 2915777"/>
              <a:gd name="connsiteX2" fmla="*/ 4470203 w 6541050"/>
              <a:gd name="connsiteY2" fmla="*/ 38109 h 2915777"/>
              <a:gd name="connsiteX3" fmla="*/ 1767344 w 6541050"/>
              <a:gd name="connsiteY3" fmla="*/ 1221448 h 2915777"/>
              <a:gd name="connsiteX4" fmla="*/ 6541050 w 6541050"/>
              <a:gd name="connsiteY4" fmla="*/ 2915777 h 2915777"/>
              <a:gd name="connsiteX5" fmla="*/ 2237990 w 6541050"/>
              <a:gd name="connsiteY5" fmla="*/ 2915777 h 2915777"/>
              <a:gd name="connsiteX6" fmla="*/ 59567 w 6541050"/>
              <a:gd name="connsiteY6" fmla="*/ 1423154 h 2915777"/>
              <a:gd name="connsiteX0" fmla="*/ 59567 w 6541050"/>
              <a:gd name="connsiteY0" fmla="*/ 1423154 h 2915777"/>
              <a:gd name="connsiteX1" fmla="*/ 1323591 w 6541050"/>
              <a:gd name="connsiteY1" fmla="*/ 145684 h 2915777"/>
              <a:gd name="connsiteX2" fmla="*/ 4470203 w 6541050"/>
              <a:gd name="connsiteY2" fmla="*/ 38109 h 2915777"/>
              <a:gd name="connsiteX3" fmla="*/ 1767344 w 6541050"/>
              <a:gd name="connsiteY3" fmla="*/ 1221448 h 2915777"/>
              <a:gd name="connsiteX4" fmla="*/ 6541050 w 6541050"/>
              <a:gd name="connsiteY4" fmla="*/ 2915777 h 2915777"/>
              <a:gd name="connsiteX5" fmla="*/ 2237990 w 6541050"/>
              <a:gd name="connsiteY5" fmla="*/ 2915777 h 2915777"/>
              <a:gd name="connsiteX6" fmla="*/ 59567 w 6541050"/>
              <a:gd name="connsiteY6" fmla="*/ 1423154 h 2915777"/>
              <a:gd name="connsiteX0" fmla="*/ 59567 w 6541050"/>
              <a:gd name="connsiteY0" fmla="*/ 1829656 h 3322279"/>
              <a:gd name="connsiteX1" fmla="*/ 1323591 w 6541050"/>
              <a:gd name="connsiteY1" fmla="*/ 552186 h 3322279"/>
              <a:gd name="connsiteX2" fmla="*/ 4214709 w 6541050"/>
              <a:gd name="connsiteY2" fmla="*/ 858 h 3322279"/>
              <a:gd name="connsiteX3" fmla="*/ 4470203 w 6541050"/>
              <a:gd name="connsiteY3" fmla="*/ 444611 h 3322279"/>
              <a:gd name="connsiteX4" fmla="*/ 1767344 w 6541050"/>
              <a:gd name="connsiteY4" fmla="*/ 1627950 h 3322279"/>
              <a:gd name="connsiteX5" fmla="*/ 6541050 w 6541050"/>
              <a:gd name="connsiteY5" fmla="*/ 3322279 h 3322279"/>
              <a:gd name="connsiteX6" fmla="*/ 2237990 w 6541050"/>
              <a:gd name="connsiteY6" fmla="*/ 3322279 h 3322279"/>
              <a:gd name="connsiteX7" fmla="*/ 59567 w 6541050"/>
              <a:gd name="connsiteY7" fmla="*/ 1829656 h 3322279"/>
              <a:gd name="connsiteX0" fmla="*/ 59567 w 6541050"/>
              <a:gd name="connsiteY0" fmla="*/ 1829656 h 3322279"/>
              <a:gd name="connsiteX1" fmla="*/ 1323591 w 6541050"/>
              <a:gd name="connsiteY1" fmla="*/ 552186 h 3322279"/>
              <a:gd name="connsiteX2" fmla="*/ 4214709 w 6541050"/>
              <a:gd name="connsiteY2" fmla="*/ 858 h 3322279"/>
              <a:gd name="connsiteX3" fmla="*/ 4470203 w 6541050"/>
              <a:gd name="connsiteY3" fmla="*/ 444611 h 3322279"/>
              <a:gd name="connsiteX4" fmla="*/ 1767344 w 6541050"/>
              <a:gd name="connsiteY4" fmla="*/ 1627950 h 3322279"/>
              <a:gd name="connsiteX5" fmla="*/ 6541050 w 6541050"/>
              <a:gd name="connsiteY5" fmla="*/ 3322279 h 3322279"/>
              <a:gd name="connsiteX6" fmla="*/ 2237990 w 6541050"/>
              <a:gd name="connsiteY6" fmla="*/ 3322279 h 3322279"/>
              <a:gd name="connsiteX7" fmla="*/ 59567 w 6541050"/>
              <a:gd name="connsiteY7" fmla="*/ 1829656 h 3322279"/>
              <a:gd name="connsiteX0" fmla="*/ 59567 w 6541050"/>
              <a:gd name="connsiteY0" fmla="*/ 1829656 h 3322279"/>
              <a:gd name="connsiteX1" fmla="*/ 1323591 w 6541050"/>
              <a:gd name="connsiteY1" fmla="*/ 552186 h 3322279"/>
              <a:gd name="connsiteX2" fmla="*/ 4214709 w 6541050"/>
              <a:gd name="connsiteY2" fmla="*/ 858 h 3322279"/>
              <a:gd name="connsiteX3" fmla="*/ 4470203 w 6541050"/>
              <a:gd name="connsiteY3" fmla="*/ 444611 h 3322279"/>
              <a:gd name="connsiteX4" fmla="*/ 1767344 w 6541050"/>
              <a:gd name="connsiteY4" fmla="*/ 1627950 h 3322279"/>
              <a:gd name="connsiteX5" fmla="*/ 6541050 w 6541050"/>
              <a:gd name="connsiteY5" fmla="*/ 3322279 h 3322279"/>
              <a:gd name="connsiteX6" fmla="*/ 2237990 w 6541050"/>
              <a:gd name="connsiteY6" fmla="*/ 3322279 h 3322279"/>
              <a:gd name="connsiteX7" fmla="*/ 59567 w 6541050"/>
              <a:gd name="connsiteY7" fmla="*/ 1829656 h 3322279"/>
              <a:gd name="connsiteX0" fmla="*/ 59567 w 6541050"/>
              <a:gd name="connsiteY0" fmla="*/ 1829656 h 3322279"/>
              <a:gd name="connsiteX1" fmla="*/ 1323591 w 6541050"/>
              <a:gd name="connsiteY1" fmla="*/ 552186 h 3322279"/>
              <a:gd name="connsiteX2" fmla="*/ 4214709 w 6541050"/>
              <a:gd name="connsiteY2" fmla="*/ 858 h 3322279"/>
              <a:gd name="connsiteX3" fmla="*/ 4470203 w 6541050"/>
              <a:gd name="connsiteY3" fmla="*/ 444611 h 3322279"/>
              <a:gd name="connsiteX4" fmla="*/ 1767344 w 6541050"/>
              <a:gd name="connsiteY4" fmla="*/ 1627950 h 3322279"/>
              <a:gd name="connsiteX5" fmla="*/ 6541050 w 6541050"/>
              <a:gd name="connsiteY5" fmla="*/ 3322279 h 3322279"/>
              <a:gd name="connsiteX6" fmla="*/ 2237990 w 6541050"/>
              <a:gd name="connsiteY6" fmla="*/ 3322279 h 3322279"/>
              <a:gd name="connsiteX7" fmla="*/ 59567 w 6541050"/>
              <a:gd name="connsiteY7" fmla="*/ 1829656 h 3322279"/>
              <a:gd name="connsiteX0" fmla="*/ 59567 w 6541050"/>
              <a:gd name="connsiteY0" fmla="*/ 2202012 h 3694635"/>
              <a:gd name="connsiteX1" fmla="*/ 1323591 w 6541050"/>
              <a:gd name="connsiteY1" fmla="*/ 924542 h 3694635"/>
              <a:gd name="connsiteX2" fmla="*/ 4214709 w 6541050"/>
              <a:gd name="connsiteY2" fmla="*/ 373214 h 3694635"/>
              <a:gd name="connsiteX3" fmla="*/ 5411497 w 6541050"/>
              <a:gd name="connsiteY3" fmla="*/ 10143 h 3694635"/>
              <a:gd name="connsiteX4" fmla="*/ 4470203 w 6541050"/>
              <a:gd name="connsiteY4" fmla="*/ 816967 h 3694635"/>
              <a:gd name="connsiteX5" fmla="*/ 1767344 w 6541050"/>
              <a:gd name="connsiteY5" fmla="*/ 2000306 h 3694635"/>
              <a:gd name="connsiteX6" fmla="*/ 6541050 w 6541050"/>
              <a:gd name="connsiteY6" fmla="*/ 3694635 h 3694635"/>
              <a:gd name="connsiteX7" fmla="*/ 2237990 w 6541050"/>
              <a:gd name="connsiteY7" fmla="*/ 3694635 h 3694635"/>
              <a:gd name="connsiteX8" fmla="*/ 59567 w 6541050"/>
              <a:gd name="connsiteY8" fmla="*/ 2202012 h 3694635"/>
              <a:gd name="connsiteX0" fmla="*/ 59567 w 6541050"/>
              <a:gd name="connsiteY0" fmla="*/ 2628612 h 4121235"/>
              <a:gd name="connsiteX1" fmla="*/ 1323591 w 6541050"/>
              <a:gd name="connsiteY1" fmla="*/ 1351142 h 4121235"/>
              <a:gd name="connsiteX2" fmla="*/ 4214709 w 6541050"/>
              <a:gd name="connsiteY2" fmla="*/ 799814 h 4121235"/>
              <a:gd name="connsiteX3" fmla="*/ 2991026 w 6541050"/>
              <a:gd name="connsiteY3" fmla="*/ 6438 h 4121235"/>
              <a:gd name="connsiteX4" fmla="*/ 5411497 w 6541050"/>
              <a:gd name="connsiteY4" fmla="*/ 436743 h 4121235"/>
              <a:gd name="connsiteX5" fmla="*/ 4470203 w 6541050"/>
              <a:gd name="connsiteY5" fmla="*/ 1243567 h 4121235"/>
              <a:gd name="connsiteX6" fmla="*/ 1767344 w 6541050"/>
              <a:gd name="connsiteY6" fmla="*/ 2426906 h 4121235"/>
              <a:gd name="connsiteX7" fmla="*/ 6541050 w 6541050"/>
              <a:gd name="connsiteY7" fmla="*/ 4121235 h 4121235"/>
              <a:gd name="connsiteX8" fmla="*/ 2237990 w 6541050"/>
              <a:gd name="connsiteY8" fmla="*/ 4121235 h 4121235"/>
              <a:gd name="connsiteX9" fmla="*/ 59567 w 6541050"/>
              <a:gd name="connsiteY9" fmla="*/ 2628612 h 4121235"/>
              <a:gd name="connsiteX0" fmla="*/ 59567 w 6541050"/>
              <a:gd name="connsiteY0" fmla="*/ 2628612 h 4121235"/>
              <a:gd name="connsiteX1" fmla="*/ 1323591 w 6541050"/>
              <a:gd name="connsiteY1" fmla="*/ 1351142 h 4121235"/>
              <a:gd name="connsiteX2" fmla="*/ 4214709 w 6541050"/>
              <a:gd name="connsiteY2" fmla="*/ 799814 h 4121235"/>
              <a:gd name="connsiteX3" fmla="*/ 2991026 w 6541050"/>
              <a:gd name="connsiteY3" fmla="*/ 6438 h 4121235"/>
              <a:gd name="connsiteX4" fmla="*/ 5411497 w 6541050"/>
              <a:gd name="connsiteY4" fmla="*/ 436743 h 4121235"/>
              <a:gd name="connsiteX5" fmla="*/ 4470203 w 6541050"/>
              <a:gd name="connsiteY5" fmla="*/ 1243567 h 4121235"/>
              <a:gd name="connsiteX6" fmla="*/ 1767344 w 6541050"/>
              <a:gd name="connsiteY6" fmla="*/ 2426906 h 4121235"/>
              <a:gd name="connsiteX7" fmla="*/ 6541050 w 6541050"/>
              <a:gd name="connsiteY7" fmla="*/ 4121235 h 4121235"/>
              <a:gd name="connsiteX8" fmla="*/ 2237990 w 6541050"/>
              <a:gd name="connsiteY8" fmla="*/ 4121235 h 4121235"/>
              <a:gd name="connsiteX9" fmla="*/ 59567 w 6541050"/>
              <a:gd name="connsiteY9" fmla="*/ 2628612 h 4121235"/>
              <a:gd name="connsiteX0" fmla="*/ 59567 w 6541050"/>
              <a:gd name="connsiteY0" fmla="*/ 2628612 h 4121235"/>
              <a:gd name="connsiteX1" fmla="*/ 1323591 w 6541050"/>
              <a:gd name="connsiteY1" fmla="*/ 1351142 h 4121235"/>
              <a:gd name="connsiteX2" fmla="*/ 4214709 w 6541050"/>
              <a:gd name="connsiteY2" fmla="*/ 799814 h 4121235"/>
              <a:gd name="connsiteX3" fmla="*/ 2991026 w 6541050"/>
              <a:gd name="connsiteY3" fmla="*/ 6438 h 4121235"/>
              <a:gd name="connsiteX4" fmla="*/ 5411497 w 6541050"/>
              <a:gd name="connsiteY4" fmla="*/ 436743 h 4121235"/>
              <a:gd name="connsiteX5" fmla="*/ 4470203 w 6541050"/>
              <a:gd name="connsiteY5" fmla="*/ 1243567 h 4121235"/>
              <a:gd name="connsiteX6" fmla="*/ 1767344 w 6541050"/>
              <a:gd name="connsiteY6" fmla="*/ 2426906 h 4121235"/>
              <a:gd name="connsiteX7" fmla="*/ 6541050 w 6541050"/>
              <a:gd name="connsiteY7" fmla="*/ 4121235 h 4121235"/>
              <a:gd name="connsiteX8" fmla="*/ 2237990 w 6541050"/>
              <a:gd name="connsiteY8" fmla="*/ 4121235 h 4121235"/>
              <a:gd name="connsiteX9" fmla="*/ 59567 w 6541050"/>
              <a:gd name="connsiteY9" fmla="*/ 2628612 h 4121235"/>
              <a:gd name="connsiteX0" fmla="*/ 59567 w 6541050"/>
              <a:gd name="connsiteY0" fmla="*/ 2628612 h 4121235"/>
              <a:gd name="connsiteX1" fmla="*/ 1323591 w 6541050"/>
              <a:gd name="connsiteY1" fmla="*/ 1351142 h 4121235"/>
              <a:gd name="connsiteX2" fmla="*/ 4214709 w 6541050"/>
              <a:gd name="connsiteY2" fmla="*/ 799814 h 4121235"/>
              <a:gd name="connsiteX3" fmla="*/ 2991026 w 6541050"/>
              <a:gd name="connsiteY3" fmla="*/ 6438 h 4121235"/>
              <a:gd name="connsiteX4" fmla="*/ 5411497 w 6541050"/>
              <a:gd name="connsiteY4" fmla="*/ 436743 h 4121235"/>
              <a:gd name="connsiteX5" fmla="*/ 4470203 w 6541050"/>
              <a:gd name="connsiteY5" fmla="*/ 1243567 h 4121235"/>
              <a:gd name="connsiteX6" fmla="*/ 1767344 w 6541050"/>
              <a:gd name="connsiteY6" fmla="*/ 2426906 h 4121235"/>
              <a:gd name="connsiteX7" fmla="*/ 6541050 w 6541050"/>
              <a:gd name="connsiteY7" fmla="*/ 4121235 h 4121235"/>
              <a:gd name="connsiteX8" fmla="*/ 2237990 w 6541050"/>
              <a:gd name="connsiteY8" fmla="*/ 4121235 h 4121235"/>
              <a:gd name="connsiteX9" fmla="*/ 59567 w 6541050"/>
              <a:gd name="connsiteY9" fmla="*/ 2628612 h 4121235"/>
              <a:gd name="connsiteX0" fmla="*/ 59567 w 6541050"/>
              <a:gd name="connsiteY0" fmla="*/ 2628612 h 4121235"/>
              <a:gd name="connsiteX1" fmla="*/ 1323591 w 6541050"/>
              <a:gd name="connsiteY1" fmla="*/ 1351142 h 4121235"/>
              <a:gd name="connsiteX2" fmla="*/ 4214709 w 6541050"/>
              <a:gd name="connsiteY2" fmla="*/ 799814 h 4121235"/>
              <a:gd name="connsiteX3" fmla="*/ 2991026 w 6541050"/>
              <a:gd name="connsiteY3" fmla="*/ 6438 h 4121235"/>
              <a:gd name="connsiteX4" fmla="*/ 5411497 w 6541050"/>
              <a:gd name="connsiteY4" fmla="*/ 436743 h 4121235"/>
              <a:gd name="connsiteX5" fmla="*/ 4470203 w 6541050"/>
              <a:gd name="connsiteY5" fmla="*/ 1243567 h 4121235"/>
              <a:gd name="connsiteX6" fmla="*/ 1767344 w 6541050"/>
              <a:gd name="connsiteY6" fmla="*/ 2426906 h 4121235"/>
              <a:gd name="connsiteX7" fmla="*/ 6541050 w 6541050"/>
              <a:gd name="connsiteY7" fmla="*/ 4121235 h 4121235"/>
              <a:gd name="connsiteX8" fmla="*/ 2237990 w 6541050"/>
              <a:gd name="connsiteY8" fmla="*/ 4121235 h 4121235"/>
              <a:gd name="connsiteX9" fmla="*/ 59567 w 6541050"/>
              <a:gd name="connsiteY9" fmla="*/ 2628612 h 4121235"/>
              <a:gd name="connsiteX0" fmla="*/ 59567 w 6541050"/>
              <a:gd name="connsiteY0" fmla="*/ 2956789 h 4449412"/>
              <a:gd name="connsiteX1" fmla="*/ 1323591 w 6541050"/>
              <a:gd name="connsiteY1" fmla="*/ 1679319 h 4449412"/>
              <a:gd name="connsiteX2" fmla="*/ 4214709 w 6541050"/>
              <a:gd name="connsiteY2" fmla="*/ 1127991 h 4449412"/>
              <a:gd name="connsiteX3" fmla="*/ 2991026 w 6541050"/>
              <a:gd name="connsiteY3" fmla="*/ 334615 h 4449412"/>
              <a:gd name="connsiteX4" fmla="*/ 4523991 w 6541050"/>
              <a:gd name="connsiteY4" fmla="*/ 11885 h 4449412"/>
              <a:gd name="connsiteX5" fmla="*/ 5411497 w 6541050"/>
              <a:gd name="connsiteY5" fmla="*/ 764920 h 4449412"/>
              <a:gd name="connsiteX6" fmla="*/ 4470203 w 6541050"/>
              <a:gd name="connsiteY6" fmla="*/ 1571744 h 4449412"/>
              <a:gd name="connsiteX7" fmla="*/ 1767344 w 6541050"/>
              <a:gd name="connsiteY7" fmla="*/ 2755083 h 4449412"/>
              <a:gd name="connsiteX8" fmla="*/ 6541050 w 6541050"/>
              <a:gd name="connsiteY8" fmla="*/ 4449412 h 4449412"/>
              <a:gd name="connsiteX9" fmla="*/ 2237990 w 6541050"/>
              <a:gd name="connsiteY9" fmla="*/ 4449412 h 4449412"/>
              <a:gd name="connsiteX10" fmla="*/ 59567 w 6541050"/>
              <a:gd name="connsiteY10" fmla="*/ 2956789 h 4449412"/>
              <a:gd name="connsiteX0" fmla="*/ 59567 w 6541050"/>
              <a:gd name="connsiteY0" fmla="*/ 2956789 h 4449412"/>
              <a:gd name="connsiteX1" fmla="*/ 1323591 w 6541050"/>
              <a:gd name="connsiteY1" fmla="*/ 1679319 h 4449412"/>
              <a:gd name="connsiteX2" fmla="*/ 4214709 w 6541050"/>
              <a:gd name="connsiteY2" fmla="*/ 1127991 h 4449412"/>
              <a:gd name="connsiteX3" fmla="*/ 2991026 w 6541050"/>
              <a:gd name="connsiteY3" fmla="*/ 334615 h 4449412"/>
              <a:gd name="connsiteX4" fmla="*/ 4523991 w 6541050"/>
              <a:gd name="connsiteY4" fmla="*/ 11885 h 4449412"/>
              <a:gd name="connsiteX5" fmla="*/ 5411497 w 6541050"/>
              <a:gd name="connsiteY5" fmla="*/ 764920 h 4449412"/>
              <a:gd name="connsiteX6" fmla="*/ 4470203 w 6541050"/>
              <a:gd name="connsiteY6" fmla="*/ 1571744 h 4449412"/>
              <a:gd name="connsiteX7" fmla="*/ 1767344 w 6541050"/>
              <a:gd name="connsiteY7" fmla="*/ 2755083 h 4449412"/>
              <a:gd name="connsiteX8" fmla="*/ 6541050 w 6541050"/>
              <a:gd name="connsiteY8" fmla="*/ 4449412 h 4449412"/>
              <a:gd name="connsiteX9" fmla="*/ 2237990 w 6541050"/>
              <a:gd name="connsiteY9" fmla="*/ 4449412 h 4449412"/>
              <a:gd name="connsiteX10" fmla="*/ 59567 w 6541050"/>
              <a:gd name="connsiteY10" fmla="*/ 2956789 h 4449412"/>
              <a:gd name="connsiteX0" fmla="*/ 59567 w 6541050"/>
              <a:gd name="connsiteY0" fmla="*/ 2956789 h 4449412"/>
              <a:gd name="connsiteX1" fmla="*/ 1323591 w 6541050"/>
              <a:gd name="connsiteY1" fmla="*/ 1679319 h 4449412"/>
              <a:gd name="connsiteX2" fmla="*/ 4214709 w 6541050"/>
              <a:gd name="connsiteY2" fmla="*/ 1127991 h 4449412"/>
              <a:gd name="connsiteX3" fmla="*/ 2991026 w 6541050"/>
              <a:gd name="connsiteY3" fmla="*/ 334615 h 4449412"/>
              <a:gd name="connsiteX4" fmla="*/ 4523991 w 6541050"/>
              <a:gd name="connsiteY4" fmla="*/ 11885 h 4449412"/>
              <a:gd name="connsiteX5" fmla="*/ 5411497 w 6541050"/>
              <a:gd name="connsiteY5" fmla="*/ 764920 h 4449412"/>
              <a:gd name="connsiteX6" fmla="*/ 4470203 w 6541050"/>
              <a:gd name="connsiteY6" fmla="*/ 1571744 h 4449412"/>
              <a:gd name="connsiteX7" fmla="*/ 1767344 w 6541050"/>
              <a:gd name="connsiteY7" fmla="*/ 2755083 h 4449412"/>
              <a:gd name="connsiteX8" fmla="*/ 6541050 w 6541050"/>
              <a:gd name="connsiteY8" fmla="*/ 4449412 h 4449412"/>
              <a:gd name="connsiteX9" fmla="*/ 2237990 w 6541050"/>
              <a:gd name="connsiteY9" fmla="*/ 4449412 h 4449412"/>
              <a:gd name="connsiteX10" fmla="*/ 59567 w 6541050"/>
              <a:gd name="connsiteY10" fmla="*/ 2956789 h 4449412"/>
              <a:gd name="connsiteX0" fmla="*/ 59567 w 6541050"/>
              <a:gd name="connsiteY0" fmla="*/ 3209926 h 4702549"/>
              <a:gd name="connsiteX1" fmla="*/ 1323591 w 6541050"/>
              <a:gd name="connsiteY1" fmla="*/ 1932456 h 4702549"/>
              <a:gd name="connsiteX2" fmla="*/ 4214709 w 6541050"/>
              <a:gd name="connsiteY2" fmla="*/ 1381128 h 4702549"/>
              <a:gd name="connsiteX3" fmla="*/ 2991026 w 6541050"/>
              <a:gd name="connsiteY3" fmla="*/ 587752 h 4702549"/>
              <a:gd name="connsiteX4" fmla="*/ 4618121 w 6541050"/>
              <a:gd name="connsiteY4" fmla="*/ 9528 h 4702549"/>
              <a:gd name="connsiteX5" fmla="*/ 4523991 w 6541050"/>
              <a:gd name="connsiteY5" fmla="*/ 265022 h 4702549"/>
              <a:gd name="connsiteX6" fmla="*/ 5411497 w 6541050"/>
              <a:gd name="connsiteY6" fmla="*/ 1018057 h 4702549"/>
              <a:gd name="connsiteX7" fmla="*/ 4470203 w 6541050"/>
              <a:gd name="connsiteY7" fmla="*/ 1824881 h 4702549"/>
              <a:gd name="connsiteX8" fmla="*/ 1767344 w 6541050"/>
              <a:gd name="connsiteY8" fmla="*/ 3008220 h 4702549"/>
              <a:gd name="connsiteX9" fmla="*/ 6541050 w 6541050"/>
              <a:gd name="connsiteY9" fmla="*/ 4702549 h 4702549"/>
              <a:gd name="connsiteX10" fmla="*/ 2237990 w 6541050"/>
              <a:gd name="connsiteY10" fmla="*/ 4702549 h 4702549"/>
              <a:gd name="connsiteX11" fmla="*/ 59567 w 6541050"/>
              <a:gd name="connsiteY11" fmla="*/ 3209926 h 4702549"/>
              <a:gd name="connsiteX0" fmla="*/ 59567 w 6541050"/>
              <a:gd name="connsiteY0" fmla="*/ 3224183 h 4716806"/>
              <a:gd name="connsiteX1" fmla="*/ 1323591 w 6541050"/>
              <a:gd name="connsiteY1" fmla="*/ 1946713 h 4716806"/>
              <a:gd name="connsiteX2" fmla="*/ 4214709 w 6541050"/>
              <a:gd name="connsiteY2" fmla="*/ 1395385 h 4716806"/>
              <a:gd name="connsiteX3" fmla="*/ 2991026 w 6541050"/>
              <a:gd name="connsiteY3" fmla="*/ 602009 h 4716806"/>
              <a:gd name="connsiteX4" fmla="*/ 4618121 w 6541050"/>
              <a:gd name="connsiteY4" fmla="*/ 23785 h 4716806"/>
              <a:gd name="connsiteX5" fmla="*/ 5451838 w 6541050"/>
              <a:gd name="connsiteY5" fmla="*/ 131362 h 4716806"/>
              <a:gd name="connsiteX6" fmla="*/ 5411497 w 6541050"/>
              <a:gd name="connsiteY6" fmla="*/ 1032314 h 4716806"/>
              <a:gd name="connsiteX7" fmla="*/ 4470203 w 6541050"/>
              <a:gd name="connsiteY7" fmla="*/ 1839138 h 4716806"/>
              <a:gd name="connsiteX8" fmla="*/ 1767344 w 6541050"/>
              <a:gd name="connsiteY8" fmla="*/ 3022477 h 4716806"/>
              <a:gd name="connsiteX9" fmla="*/ 6541050 w 6541050"/>
              <a:gd name="connsiteY9" fmla="*/ 4716806 h 4716806"/>
              <a:gd name="connsiteX10" fmla="*/ 2237990 w 6541050"/>
              <a:gd name="connsiteY10" fmla="*/ 4716806 h 4716806"/>
              <a:gd name="connsiteX11" fmla="*/ 59567 w 6541050"/>
              <a:gd name="connsiteY11" fmla="*/ 3224183 h 4716806"/>
              <a:gd name="connsiteX0" fmla="*/ 59567 w 6541050"/>
              <a:gd name="connsiteY0" fmla="*/ 3224183 h 4716806"/>
              <a:gd name="connsiteX1" fmla="*/ 1323591 w 6541050"/>
              <a:gd name="connsiteY1" fmla="*/ 1946713 h 4716806"/>
              <a:gd name="connsiteX2" fmla="*/ 4214709 w 6541050"/>
              <a:gd name="connsiteY2" fmla="*/ 1395385 h 4716806"/>
              <a:gd name="connsiteX3" fmla="*/ 2991026 w 6541050"/>
              <a:gd name="connsiteY3" fmla="*/ 602009 h 4716806"/>
              <a:gd name="connsiteX4" fmla="*/ 4618121 w 6541050"/>
              <a:gd name="connsiteY4" fmla="*/ 23785 h 4716806"/>
              <a:gd name="connsiteX5" fmla="*/ 5451838 w 6541050"/>
              <a:gd name="connsiteY5" fmla="*/ 131362 h 4716806"/>
              <a:gd name="connsiteX6" fmla="*/ 5411497 w 6541050"/>
              <a:gd name="connsiteY6" fmla="*/ 1032314 h 4716806"/>
              <a:gd name="connsiteX7" fmla="*/ 4470203 w 6541050"/>
              <a:gd name="connsiteY7" fmla="*/ 1839138 h 4716806"/>
              <a:gd name="connsiteX8" fmla="*/ 1767344 w 6541050"/>
              <a:gd name="connsiteY8" fmla="*/ 3022477 h 4716806"/>
              <a:gd name="connsiteX9" fmla="*/ 6541050 w 6541050"/>
              <a:gd name="connsiteY9" fmla="*/ 4716806 h 4716806"/>
              <a:gd name="connsiteX10" fmla="*/ 2237990 w 6541050"/>
              <a:gd name="connsiteY10" fmla="*/ 4716806 h 4716806"/>
              <a:gd name="connsiteX11" fmla="*/ 59567 w 6541050"/>
              <a:gd name="connsiteY11" fmla="*/ 3224183 h 4716806"/>
              <a:gd name="connsiteX0" fmla="*/ 59567 w 6541050"/>
              <a:gd name="connsiteY0" fmla="*/ 3224183 h 4716806"/>
              <a:gd name="connsiteX1" fmla="*/ 1323591 w 6541050"/>
              <a:gd name="connsiteY1" fmla="*/ 1946713 h 4716806"/>
              <a:gd name="connsiteX2" fmla="*/ 4214709 w 6541050"/>
              <a:gd name="connsiteY2" fmla="*/ 1395385 h 4716806"/>
              <a:gd name="connsiteX3" fmla="*/ 2991026 w 6541050"/>
              <a:gd name="connsiteY3" fmla="*/ 602009 h 4716806"/>
              <a:gd name="connsiteX4" fmla="*/ 4618121 w 6541050"/>
              <a:gd name="connsiteY4" fmla="*/ 23785 h 4716806"/>
              <a:gd name="connsiteX5" fmla="*/ 5451838 w 6541050"/>
              <a:gd name="connsiteY5" fmla="*/ 131362 h 4716806"/>
              <a:gd name="connsiteX6" fmla="*/ 5411497 w 6541050"/>
              <a:gd name="connsiteY6" fmla="*/ 1032314 h 4716806"/>
              <a:gd name="connsiteX7" fmla="*/ 4470203 w 6541050"/>
              <a:gd name="connsiteY7" fmla="*/ 1839138 h 4716806"/>
              <a:gd name="connsiteX8" fmla="*/ 1767344 w 6541050"/>
              <a:gd name="connsiteY8" fmla="*/ 3022477 h 4716806"/>
              <a:gd name="connsiteX9" fmla="*/ 6541050 w 6541050"/>
              <a:gd name="connsiteY9" fmla="*/ 4716806 h 4716806"/>
              <a:gd name="connsiteX10" fmla="*/ 2237990 w 6541050"/>
              <a:gd name="connsiteY10" fmla="*/ 4716806 h 4716806"/>
              <a:gd name="connsiteX11" fmla="*/ 59567 w 6541050"/>
              <a:gd name="connsiteY11" fmla="*/ 3224183 h 4716806"/>
              <a:gd name="connsiteX0" fmla="*/ 59567 w 6541050"/>
              <a:gd name="connsiteY0" fmla="*/ 3224183 h 4716806"/>
              <a:gd name="connsiteX1" fmla="*/ 1323591 w 6541050"/>
              <a:gd name="connsiteY1" fmla="*/ 1946713 h 4716806"/>
              <a:gd name="connsiteX2" fmla="*/ 4214709 w 6541050"/>
              <a:gd name="connsiteY2" fmla="*/ 1395385 h 4716806"/>
              <a:gd name="connsiteX3" fmla="*/ 2991026 w 6541050"/>
              <a:gd name="connsiteY3" fmla="*/ 602009 h 4716806"/>
              <a:gd name="connsiteX4" fmla="*/ 4618121 w 6541050"/>
              <a:gd name="connsiteY4" fmla="*/ 23785 h 4716806"/>
              <a:gd name="connsiteX5" fmla="*/ 5451838 w 6541050"/>
              <a:gd name="connsiteY5" fmla="*/ 131362 h 4716806"/>
              <a:gd name="connsiteX6" fmla="*/ 5411497 w 6541050"/>
              <a:gd name="connsiteY6" fmla="*/ 1032314 h 4716806"/>
              <a:gd name="connsiteX7" fmla="*/ 4470203 w 6541050"/>
              <a:gd name="connsiteY7" fmla="*/ 1839138 h 4716806"/>
              <a:gd name="connsiteX8" fmla="*/ 1767344 w 6541050"/>
              <a:gd name="connsiteY8" fmla="*/ 3022477 h 4716806"/>
              <a:gd name="connsiteX9" fmla="*/ 6541050 w 6541050"/>
              <a:gd name="connsiteY9" fmla="*/ 4716806 h 4716806"/>
              <a:gd name="connsiteX10" fmla="*/ 2237990 w 6541050"/>
              <a:gd name="connsiteY10" fmla="*/ 4716806 h 4716806"/>
              <a:gd name="connsiteX11" fmla="*/ 59567 w 6541050"/>
              <a:gd name="connsiteY11" fmla="*/ 3224183 h 4716806"/>
              <a:gd name="connsiteX0" fmla="*/ 59567 w 6541050"/>
              <a:gd name="connsiteY0" fmla="*/ 3224183 h 4716806"/>
              <a:gd name="connsiteX1" fmla="*/ 1323591 w 6541050"/>
              <a:gd name="connsiteY1" fmla="*/ 1946713 h 4716806"/>
              <a:gd name="connsiteX2" fmla="*/ 4214709 w 6541050"/>
              <a:gd name="connsiteY2" fmla="*/ 1395385 h 4716806"/>
              <a:gd name="connsiteX3" fmla="*/ 2991026 w 6541050"/>
              <a:gd name="connsiteY3" fmla="*/ 602009 h 4716806"/>
              <a:gd name="connsiteX4" fmla="*/ 4618121 w 6541050"/>
              <a:gd name="connsiteY4" fmla="*/ 23785 h 4716806"/>
              <a:gd name="connsiteX5" fmla="*/ 5451838 w 6541050"/>
              <a:gd name="connsiteY5" fmla="*/ 131362 h 4716806"/>
              <a:gd name="connsiteX6" fmla="*/ 5411497 w 6541050"/>
              <a:gd name="connsiteY6" fmla="*/ 1032314 h 4716806"/>
              <a:gd name="connsiteX7" fmla="*/ 4470203 w 6541050"/>
              <a:gd name="connsiteY7" fmla="*/ 1839138 h 4716806"/>
              <a:gd name="connsiteX8" fmla="*/ 1767344 w 6541050"/>
              <a:gd name="connsiteY8" fmla="*/ 3022477 h 4716806"/>
              <a:gd name="connsiteX9" fmla="*/ 6541050 w 6541050"/>
              <a:gd name="connsiteY9" fmla="*/ 4716806 h 4716806"/>
              <a:gd name="connsiteX10" fmla="*/ 2237990 w 6541050"/>
              <a:gd name="connsiteY10" fmla="*/ 4716806 h 4716806"/>
              <a:gd name="connsiteX11" fmla="*/ 59567 w 6541050"/>
              <a:gd name="connsiteY11" fmla="*/ 3224183 h 4716806"/>
              <a:gd name="connsiteX0" fmla="*/ 59567 w 6541050"/>
              <a:gd name="connsiteY0" fmla="*/ 3224183 h 4716806"/>
              <a:gd name="connsiteX1" fmla="*/ 1323591 w 6541050"/>
              <a:gd name="connsiteY1" fmla="*/ 1946713 h 4716806"/>
              <a:gd name="connsiteX2" fmla="*/ 4214709 w 6541050"/>
              <a:gd name="connsiteY2" fmla="*/ 1395385 h 4716806"/>
              <a:gd name="connsiteX3" fmla="*/ 2991026 w 6541050"/>
              <a:gd name="connsiteY3" fmla="*/ 602009 h 4716806"/>
              <a:gd name="connsiteX4" fmla="*/ 4618121 w 6541050"/>
              <a:gd name="connsiteY4" fmla="*/ 23785 h 4716806"/>
              <a:gd name="connsiteX5" fmla="*/ 5451838 w 6541050"/>
              <a:gd name="connsiteY5" fmla="*/ 131362 h 4716806"/>
              <a:gd name="connsiteX6" fmla="*/ 5411497 w 6541050"/>
              <a:gd name="connsiteY6" fmla="*/ 1032314 h 4716806"/>
              <a:gd name="connsiteX7" fmla="*/ 4470203 w 6541050"/>
              <a:gd name="connsiteY7" fmla="*/ 1839138 h 4716806"/>
              <a:gd name="connsiteX8" fmla="*/ 1767344 w 6541050"/>
              <a:gd name="connsiteY8" fmla="*/ 3022477 h 4716806"/>
              <a:gd name="connsiteX9" fmla="*/ 6541050 w 6541050"/>
              <a:gd name="connsiteY9" fmla="*/ 4716806 h 4716806"/>
              <a:gd name="connsiteX10" fmla="*/ 2237990 w 6541050"/>
              <a:gd name="connsiteY10" fmla="*/ 4716806 h 4716806"/>
              <a:gd name="connsiteX11" fmla="*/ 59567 w 6541050"/>
              <a:gd name="connsiteY11" fmla="*/ 3224183 h 4716806"/>
              <a:gd name="connsiteX0" fmla="*/ 59567 w 6541050"/>
              <a:gd name="connsiteY0" fmla="*/ 3213694 h 4706317"/>
              <a:gd name="connsiteX1" fmla="*/ 1323591 w 6541050"/>
              <a:gd name="connsiteY1" fmla="*/ 1936224 h 4706317"/>
              <a:gd name="connsiteX2" fmla="*/ 4214709 w 6541050"/>
              <a:gd name="connsiteY2" fmla="*/ 1384896 h 4706317"/>
              <a:gd name="connsiteX3" fmla="*/ 2991026 w 6541050"/>
              <a:gd name="connsiteY3" fmla="*/ 591520 h 4706317"/>
              <a:gd name="connsiteX4" fmla="*/ 4618121 w 6541050"/>
              <a:gd name="connsiteY4" fmla="*/ 13296 h 4706317"/>
              <a:gd name="connsiteX5" fmla="*/ 5182897 w 6541050"/>
              <a:gd name="connsiteY5" fmla="*/ 201555 h 4706317"/>
              <a:gd name="connsiteX6" fmla="*/ 5411497 w 6541050"/>
              <a:gd name="connsiteY6" fmla="*/ 1021825 h 4706317"/>
              <a:gd name="connsiteX7" fmla="*/ 4470203 w 6541050"/>
              <a:gd name="connsiteY7" fmla="*/ 1828649 h 4706317"/>
              <a:gd name="connsiteX8" fmla="*/ 1767344 w 6541050"/>
              <a:gd name="connsiteY8" fmla="*/ 3011988 h 4706317"/>
              <a:gd name="connsiteX9" fmla="*/ 6541050 w 6541050"/>
              <a:gd name="connsiteY9" fmla="*/ 4706317 h 4706317"/>
              <a:gd name="connsiteX10" fmla="*/ 2237990 w 6541050"/>
              <a:gd name="connsiteY10" fmla="*/ 4706317 h 4706317"/>
              <a:gd name="connsiteX11" fmla="*/ 59567 w 6541050"/>
              <a:gd name="connsiteY11" fmla="*/ 3213694 h 4706317"/>
              <a:gd name="connsiteX0" fmla="*/ 59567 w 6541050"/>
              <a:gd name="connsiteY0" fmla="*/ 3213694 h 4706317"/>
              <a:gd name="connsiteX1" fmla="*/ 1323591 w 6541050"/>
              <a:gd name="connsiteY1" fmla="*/ 1936224 h 4706317"/>
              <a:gd name="connsiteX2" fmla="*/ 4214709 w 6541050"/>
              <a:gd name="connsiteY2" fmla="*/ 1384896 h 4706317"/>
              <a:gd name="connsiteX3" fmla="*/ 2991026 w 6541050"/>
              <a:gd name="connsiteY3" fmla="*/ 591520 h 4706317"/>
              <a:gd name="connsiteX4" fmla="*/ 4618121 w 6541050"/>
              <a:gd name="connsiteY4" fmla="*/ 13296 h 4706317"/>
              <a:gd name="connsiteX5" fmla="*/ 5182897 w 6541050"/>
              <a:gd name="connsiteY5" fmla="*/ 201555 h 4706317"/>
              <a:gd name="connsiteX6" fmla="*/ 5411497 w 6541050"/>
              <a:gd name="connsiteY6" fmla="*/ 1021825 h 4706317"/>
              <a:gd name="connsiteX7" fmla="*/ 4470203 w 6541050"/>
              <a:gd name="connsiteY7" fmla="*/ 1828649 h 4706317"/>
              <a:gd name="connsiteX8" fmla="*/ 1767344 w 6541050"/>
              <a:gd name="connsiteY8" fmla="*/ 3011988 h 4706317"/>
              <a:gd name="connsiteX9" fmla="*/ 6541050 w 6541050"/>
              <a:gd name="connsiteY9" fmla="*/ 4706317 h 4706317"/>
              <a:gd name="connsiteX10" fmla="*/ 2237990 w 6541050"/>
              <a:gd name="connsiteY10" fmla="*/ 4706317 h 4706317"/>
              <a:gd name="connsiteX11" fmla="*/ 59567 w 6541050"/>
              <a:gd name="connsiteY11" fmla="*/ 3213694 h 4706317"/>
              <a:gd name="connsiteX0" fmla="*/ 59567 w 6541050"/>
              <a:gd name="connsiteY0" fmla="*/ 3213694 h 4706317"/>
              <a:gd name="connsiteX1" fmla="*/ 1323591 w 6541050"/>
              <a:gd name="connsiteY1" fmla="*/ 1936224 h 4706317"/>
              <a:gd name="connsiteX2" fmla="*/ 4214709 w 6541050"/>
              <a:gd name="connsiteY2" fmla="*/ 1384896 h 4706317"/>
              <a:gd name="connsiteX3" fmla="*/ 2991026 w 6541050"/>
              <a:gd name="connsiteY3" fmla="*/ 591520 h 4706317"/>
              <a:gd name="connsiteX4" fmla="*/ 4618121 w 6541050"/>
              <a:gd name="connsiteY4" fmla="*/ 13296 h 4706317"/>
              <a:gd name="connsiteX5" fmla="*/ 5182897 w 6541050"/>
              <a:gd name="connsiteY5" fmla="*/ 201555 h 4706317"/>
              <a:gd name="connsiteX6" fmla="*/ 5411497 w 6541050"/>
              <a:gd name="connsiteY6" fmla="*/ 1021825 h 4706317"/>
              <a:gd name="connsiteX7" fmla="*/ 4470203 w 6541050"/>
              <a:gd name="connsiteY7" fmla="*/ 1828649 h 4706317"/>
              <a:gd name="connsiteX8" fmla="*/ 1767344 w 6541050"/>
              <a:gd name="connsiteY8" fmla="*/ 3011988 h 4706317"/>
              <a:gd name="connsiteX9" fmla="*/ 6541050 w 6541050"/>
              <a:gd name="connsiteY9" fmla="*/ 4706317 h 4706317"/>
              <a:gd name="connsiteX10" fmla="*/ 2237990 w 6541050"/>
              <a:gd name="connsiteY10" fmla="*/ 4706317 h 4706317"/>
              <a:gd name="connsiteX11" fmla="*/ 59567 w 6541050"/>
              <a:gd name="connsiteY11" fmla="*/ 3213694 h 4706317"/>
              <a:gd name="connsiteX0" fmla="*/ 59567 w 6541050"/>
              <a:gd name="connsiteY0" fmla="*/ 3177289 h 4669912"/>
              <a:gd name="connsiteX1" fmla="*/ 1323591 w 6541050"/>
              <a:gd name="connsiteY1" fmla="*/ 1899819 h 4669912"/>
              <a:gd name="connsiteX2" fmla="*/ 4214709 w 6541050"/>
              <a:gd name="connsiteY2" fmla="*/ 1348491 h 4669912"/>
              <a:gd name="connsiteX3" fmla="*/ 2991026 w 6541050"/>
              <a:gd name="connsiteY3" fmla="*/ 555115 h 4669912"/>
              <a:gd name="connsiteX4" fmla="*/ 4577779 w 6541050"/>
              <a:gd name="connsiteY4" fmla="*/ 17232 h 4669912"/>
              <a:gd name="connsiteX5" fmla="*/ 5182897 w 6541050"/>
              <a:gd name="connsiteY5" fmla="*/ 165150 h 4669912"/>
              <a:gd name="connsiteX6" fmla="*/ 5411497 w 6541050"/>
              <a:gd name="connsiteY6" fmla="*/ 985420 h 4669912"/>
              <a:gd name="connsiteX7" fmla="*/ 4470203 w 6541050"/>
              <a:gd name="connsiteY7" fmla="*/ 1792244 h 4669912"/>
              <a:gd name="connsiteX8" fmla="*/ 1767344 w 6541050"/>
              <a:gd name="connsiteY8" fmla="*/ 2975583 h 4669912"/>
              <a:gd name="connsiteX9" fmla="*/ 6541050 w 6541050"/>
              <a:gd name="connsiteY9" fmla="*/ 4669912 h 4669912"/>
              <a:gd name="connsiteX10" fmla="*/ 2237990 w 6541050"/>
              <a:gd name="connsiteY10" fmla="*/ 4669912 h 4669912"/>
              <a:gd name="connsiteX11" fmla="*/ 59567 w 6541050"/>
              <a:gd name="connsiteY11" fmla="*/ 3177289 h 4669912"/>
              <a:gd name="connsiteX0" fmla="*/ 59567 w 6541050"/>
              <a:gd name="connsiteY0" fmla="*/ 3177289 h 4669912"/>
              <a:gd name="connsiteX1" fmla="*/ 1323591 w 6541050"/>
              <a:gd name="connsiteY1" fmla="*/ 1899819 h 4669912"/>
              <a:gd name="connsiteX2" fmla="*/ 4214709 w 6541050"/>
              <a:gd name="connsiteY2" fmla="*/ 1348491 h 4669912"/>
              <a:gd name="connsiteX3" fmla="*/ 2991026 w 6541050"/>
              <a:gd name="connsiteY3" fmla="*/ 555115 h 4669912"/>
              <a:gd name="connsiteX4" fmla="*/ 4577779 w 6541050"/>
              <a:gd name="connsiteY4" fmla="*/ 17232 h 4669912"/>
              <a:gd name="connsiteX5" fmla="*/ 5182897 w 6541050"/>
              <a:gd name="connsiteY5" fmla="*/ 165150 h 4669912"/>
              <a:gd name="connsiteX6" fmla="*/ 5411497 w 6541050"/>
              <a:gd name="connsiteY6" fmla="*/ 985420 h 4669912"/>
              <a:gd name="connsiteX7" fmla="*/ 4470203 w 6541050"/>
              <a:gd name="connsiteY7" fmla="*/ 1792244 h 4669912"/>
              <a:gd name="connsiteX8" fmla="*/ 1767344 w 6541050"/>
              <a:gd name="connsiteY8" fmla="*/ 2975583 h 4669912"/>
              <a:gd name="connsiteX9" fmla="*/ 6541050 w 6541050"/>
              <a:gd name="connsiteY9" fmla="*/ 4669912 h 4669912"/>
              <a:gd name="connsiteX10" fmla="*/ 2237990 w 6541050"/>
              <a:gd name="connsiteY10" fmla="*/ 4669912 h 4669912"/>
              <a:gd name="connsiteX11" fmla="*/ 59567 w 6541050"/>
              <a:gd name="connsiteY11" fmla="*/ 3177289 h 4669912"/>
              <a:gd name="connsiteX0" fmla="*/ 59567 w 6541050"/>
              <a:gd name="connsiteY0" fmla="*/ 3177289 h 4669912"/>
              <a:gd name="connsiteX1" fmla="*/ 1323591 w 6541050"/>
              <a:gd name="connsiteY1" fmla="*/ 1899819 h 4669912"/>
              <a:gd name="connsiteX2" fmla="*/ 4214709 w 6541050"/>
              <a:gd name="connsiteY2" fmla="*/ 1348491 h 4669912"/>
              <a:gd name="connsiteX3" fmla="*/ 2991026 w 6541050"/>
              <a:gd name="connsiteY3" fmla="*/ 555115 h 4669912"/>
              <a:gd name="connsiteX4" fmla="*/ 4577779 w 6541050"/>
              <a:gd name="connsiteY4" fmla="*/ 17232 h 4669912"/>
              <a:gd name="connsiteX5" fmla="*/ 5182897 w 6541050"/>
              <a:gd name="connsiteY5" fmla="*/ 165150 h 4669912"/>
              <a:gd name="connsiteX6" fmla="*/ 5411497 w 6541050"/>
              <a:gd name="connsiteY6" fmla="*/ 985420 h 4669912"/>
              <a:gd name="connsiteX7" fmla="*/ 4470203 w 6541050"/>
              <a:gd name="connsiteY7" fmla="*/ 1792244 h 4669912"/>
              <a:gd name="connsiteX8" fmla="*/ 1767344 w 6541050"/>
              <a:gd name="connsiteY8" fmla="*/ 2975583 h 4669912"/>
              <a:gd name="connsiteX9" fmla="*/ 6541050 w 6541050"/>
              <a:gd name="connsiteY9" fmla="*/ 4669912 h 4669912"/>
              <a:gd name="connsiteX10" fmla="*/ 2237990 w 6541050"/>
              <a:gd name="connsiteY10" fmla="*/ 4669912 h 4669912"/>
              <a:gd name="connsiteX11" fmla="*/ 59567 w 6541050"/>
              <a:gd name="connsiteY11" fmla="*/ 3177289 h 4669912"/>
              <a:gd name="connsiteX0" fmla="*/ 59567 w 6541050"/>
              <a:gd name="connsiteY0" fmla="*/ 3177289 h 4669912"/>
              <a:gd name="connsiteX1" fmla="*/ 1323591 w 6541050"/>
              <a:gd name="connsiteY1" fmla="*/ 1899819 h 4669912"/>
              <a:gd name="connsiteX2" fmla="*/ 4214709 w 6541050"/>
              <a:gd name="connsiteY2" fmla="*/ 1348491 h 4669912"/>
              <a:gd name="connsiteX3" fmla="*/ 2991026 w 6541050"/>
              <a:gd name="connsiteY3" fmla="*/ 555115 h 4669912"/>
              <a:gd name="connsiteX4" fmla="*/ 4577779 w 6541050"/>
              <a:gd name="connsiteY4" fmla="*/ 17232 h 4669912"/>
              <a:gd name="connsiteX5" fmla="*/ 5182897 w 6541050"/>
              <a:gd name="connsiteY5" fmla="*/ 165150 h 4669912"/>
              <a:gd name="connsiteX6" fmla="*/ 5411497 w 6541050"/>
              <a:gd name="connsiteY6" fmla="*/ 985420 h 4669912"/>
              <a:gd name="connsiteX7" fmla="*/ 4470203 w 6541050"/>
              <a:gd name="connsiteY7" fmla="*/ 1792244 h 4669912"/>
              <a:gd name="connsiteX8" fmla="*/ 1767344 w 6541050"/>
              <a:gd name="connsiteY8" fmla="*/ 2975583 h 4669912"/>
              <a:gd name="connsiteX9" fmla="*/ 6541050 w 6541050"/>
              <a:gd name="connsiteY9" fmla="*/ 4669912 h 4669912"/>
              <a:gd name="connsiteX10" fmla="*/ 2237990 w 6541050"/>
              <a:gd name="connsiteY10" fmla="*/ 4669912 h 4669912"/>
              <a:gd name="connsiteX11" fmla="*/ 59567 w 6541050"/>
              <a:gd name="connsiteY11" fmla="*/ 3177289 h 4669912"/>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43216 w 6524699"/>
              <a:gd name="connsiteY0" fmla="*/ 3160057 h 4652680"/>
              <a:gd name="connsiteX1" fmla="*/ 1307240 w 6524699"/>
              <a:gd name="connsiteY1" fmla="*/ 1882587 h 4652680"/>
              <a:gd name="connsiteX2" fmla="*/ 4198358 w 6524699"/>
              <a:gd name="connsiteY2" fmla="*/ 1331259 h 4652680"/>
              <a:gd name="connsiteX3" fmla="*/ 2974675 w 6524699"/>
              <a:gd name="connsiteY3" fmla="*/ 537883 h 4652680"/>
              <a:gd name="connsiteX4" fmla="*/ 4561428 w 6524699"/>
              <a:gd name="connsiteY4" fmla="*/ 0 h 4652680"/>
              <a:gd name="connsiteX5" fmla="*/ 5166546 w 6524699"/>
              <a:gd name="connsiteY5" fmla="*/ 147918 h 4652680"/>
              <a:gd name="connsiteX6" fmla="*/ 5395146 w 6524699"/>
              <a:gd name="connsiteY6" fmla="*/ 968188 h 4652680"/>
              <a:gd name="connsiteX7" fmla="*/ 4453852 w 6524699"/>
              <a:gd name="connsiteY7" fmla="*/ 1775012 h 4652680"/>
              <a:gd name="connsiteX8" fmla="*/ 1750993 w 6524699"/>
              <a:gd name="connsiteY8" fmla="*/ 2958351 h 4652680"/>
              <a:gd name="connsiteX9" fmla="*/ 6524699 w 6524699"/>
              <a:gd name="connsiteY9" fmla="*/ 4652680 h 4652680"/>
              <a:gd name="connsiteX10" fmla="*/ 2221639 w 6524699"/>
              <a:gd name="connsiteY10" fmla="*/ 4652680 h 4652680"/>
              <a:gd name="connsiteX11" fmla="*/ 43216 w 6524699"/>
              <a:gd name="connsiteY11" fmla="*/ 3160057 h 4652680"/>
              <a:gd name="connsiteX0" fmla="*/ 70641 w 6552124"/>
              <a:gd name="connsiteY0" fmla="*/ 3160057 h 4652680"/>
              <a:gd name="connsiteX1" fmla="*/ 1334665 w 6552124"/>
              <a:gd name="connsiteY1" fmla="*/ 1882587 h 4652680"/>
              <a:gd name="connsiteX2" fmla="*/ 4225783 w 6552124"/>
              <a:gd name="connsiteY2" fmla="*/ 1331259 h 4652680"/>
              <a:gd name="connsiteX3" fmla="*/ 3002100 w 6552124"/>
              <a:gd name="connsiteY3" fmla="*/ 537883 h 4652680"/>
              <a:gd name="connsiteX4" fmla="*/ 4588853 w 6552124"/>
              <a:gd name="connsiteY4" fmla="*/ 0 h 4652680"/>
              <a:gd name="connsiteX5" fmla="*/ 5193971 w 6552124"/>
              <a:gd name="connsiteY5" fmla="*/ 147918 h 4652680"/>
              <a:gd name="connsiteX6" fmla="*/ 5422571 w 6552124"/>
              <a:gd name="connsiteY6" fmla="*/ 968188 h 4652680"/>
              <a:gd name="connsiteX7" fmla="*/ 4481277 w 6552124"/>
              <a:gd name="connsiteY7" fmla="*/ 1775012 h 4652680"/>
              <a:gd name="connsiteX8" fmla="*/ 1778418 w 6552124"/>
              <a:gd name="connsiteY8" fmla="*/ 2958351 h 4652680"/>
              <a:gd name="connsiteX9" fmla="*/ 6552124 w 6552124"/>
              <a:gd name="connsiteY9" fmla="*/ 4652680 h 4652680"/>
              <a:gd name="connsiteX10" fmla="*/ 2249064 w 6552124"/>
              <a:gd name="connsiteY10" fmla="*/ 4652680 h 4652680"/>
              <a:gd name="connsiteX11" fmla="*/ 70641 w 6552124"/>
              <a:gd name="connsiteY11" fmla="*/ 3160057 h 4652680"/>
              <a:gd name="connsiteX0" fmla="*/ 70641 w 6552124"/>
              <a:gd name="connsiteY0" fmla="*/ 3193602 h 4686225"/>
              <a:gd name="connsiteX1" fmla="*/ 1334665 w 6552124"/>
              <a:gd name="connsiteY1" fmla="*/ 1916132 h 4686225"/>
              <a:gd name="connsiteX2" fmla="*/ 4225783 w 6552124"/>
              <a:gd name="connsiteY2" fmla="*/ 1364804 h 4686225"/>
              <a:gd name="connsiteX3" fmla="*/ 3002100 w 6552124"/>
              <a:gd name="connsiteY3" fmla="*/ 571428 h 4686225"/>
              <a:gd name="connsiteX4" fmla="*/ 4588853 w 6552124"/>
              <a:gd name="connsiteY4" fmla="*/ 33545 h 4686225"/>
              <a:gd name="connsiteX5" fmla="*/ 5499659 w 6552124"/>
              <a:gd name="connsiteY5" fmla="*/ 49788 h 4686225"/>
              <a:gd name="connsiteX6" fmla="*/ 5193971 w 6552124"/>
              <a:gd name="connsiteY6" fmla="*/ 181463 h 4686225"/>
              <a:gd name="connsiteX7" fmla="*/ 5422571 w 6552124"/>
              <a:gd name="connsiteY7" fmla="*/ 1001733 h 4686225"/>
              <a:gd name="connsiteX8" fmla="*/ 4481277 w 6552124"/>
              <a:gd name="connsiteY8" fmla="*/ 1808557 h 4686225"/>
              <a:gd name="connsiteX9" fmla="*/ 1778418 w 6552124"/>
              <a:gd name="connsiteY9" fmla="*/ 2991896 h 4686225"/>
              <a:gd name="connsiteX10" fmla="*/ 6552124 w 6552124"/>
              <a:gd name="connsiteY10" fmla="*/ 4686225 h 4686225"/>
              <a:gd name="connsiteX11" fmla="*/ 2249064 w 6552124"/>
              <a:gd name="connsiteY11" fmla="*/ 4686225 h 4686225"/>
              <a:gd name="connsiteX12" fmla="*/ 70641 w 6552124"/>
              <a:gd name="connsiteY12" fmla="*/ 3193602 h 4686225"/>
              <a:gd name="connsiteX0" fmla="*/ 70641 w 6552124"/>
              <a:gd name="connsiteY0" fmla="*/ 3193602 h 4686225"/>
              <a:gd name="connsiteX1" fmla="*/ 1334665 w 6552124"/>
              <a:gd name="connsiteY1" fmla="*/ 1916132 h 4686225"/>
              <a:gd name="connsiteX2" fmla="*/ 4225783 w 6552124"/>
              <a:gd name="connsiteY2" fmla="*/ 1364804 h 4686225"/>
              <a:gd name="connsiteX3" fmla="*/ 3002100 w 6552124"/>
              <a:gd name="connsiteY3" fmla="*/ 571428 h 4686225"/>
              <a:gd name="connsiteX4" fmla="*/ 4588853 w 6552124"/>
              <a:gd name="connsiteY4" fmla="*/ 33545 h 4686225"/>
              <a:gd name="connsiteX5" fmla="*/ 5499659 w 6552124"/>
              <a:gd name="connsiteY5" fmla="*/ 49788 h 4686225"/>
              <a:gd name="connsiteX6" fmla="*/ 5193971 w 6552124"/>
              <a:gd name="connsiteY6" fmla="*/ 181463 h 4686225"/>
              <a:gd name="connsiteX7" fmla="*/ 5422571 w 6552124"/>
              <a:gd name="connsiteY7" fmla="*/ 1001733 h 4686225"/>
              <a:gd name="connsiteX8" fmla="*/ 4481277 w 6552124"/>
              <a:gd name="connsiteY8" fmla="*/ 1808557 h 4686225"/>
              <a:gd name="connsiteX9" fmla="*/ 1778418 w 6552124"/>
              <a:gd name="connsiteY9" fmla="*/ 2991896 h 4686225"/>
              <a:gd name="connsiteX10" fmla="*/ 6552124 w 6552124"/>
              <a:gd name="connsiteY10" fmla="*/ 4686225 h 4686225"/>
              <a:gd name="connsiteX11" fmla="*/ 2249064 w 6552124"/>
              <a:gd name="connsiteY11" fmla="*/ 4686225 h 4686225"/>
              <a:gd name="connsiteX12" fmla="*/ 70641 w 6552124"/>
              <a:gd name="connsiteY12" fmla="*/ 3193602 h 4686225"/>
              <a:gd name="connsiteX0" fmla="*/ 70641 w 6552124"/>
              <a:gd name="connsiteY0" fmla="*/ 3193602 h 4686225"/>
              <a:gd name="connsiteX1" fmla="*/ 1334665 w 6552124"/>
              <a:gd name="connsiteY1" fmla="*/ 1916132 h 4686225"/>
              <a:gd name="connsiteX2" fmla="*/ 4225783 w 6552124"/>
              <a:gd name="connsiteY2" fmla="*/ 1364804 h 4686225"/>
              <a:gd name="connsiteX3" fmla="*/ 3002100 w 6552124"/>
              <a:gd name="connsiteY3" fmla="*/ 571428 h 4686225"/>
              <a:gd name="connsiteX4" fmla="*/ 4588853 w 6552124"/>
              <a:gd name="connsiteY4" fmla="*/ 33545 h 4686225"/>
              <a:gd name="connsiteX5" fmla="*/ 5499659 w 6552124"/>
              <a:gd name="connsiteY5" fmla="*/ 49788 h 4686225"/>
              <a:gd name="connsiteX6" fmla="*/ 5193971 w 6552124"/>
              <a:gd name="connsiteY6" fmla="*/ 181463 h 4686225"/>
              <a:gd name="connsiteX7" fmla="*/ 5422571 w 6552124"/>
              <a:gd name="connsiteY7" fmla="*/ 1001733 h 4686225"/>
              <a:gd name="connsiteX8" fmla="*/ 4481277 w 6552124"/>
              <a:gd name="connsiteY8" fmla="*/ 1808557 h 4686225"/>
              <a:gd name="connsiteX9" fmla="*/ 1778418 w 6552124"/>
              <a:gd name="connsiteY9" fmla="*/ 2991896 h 4686225"/>
              <a:gd name="connsiteX10" fmla="*/ 6552124 w 6552124"/>
              <a:gd name="connsiteY10" fmla="*/ 4686225 h 4686225"/>
              <a:gd name="connsiteX11" fmla="*/ 2249064 w 6552124"/>
              <a:gd name="connsiteY11" fmla="*/ 4686225 h 4686225"/>
              <a:gd name="connsiteX12" fmla="*/ 70641 w 6552124"/>
              <a:gd name="connsiteY12" fmla="*/ 3193602 h 4686225"/>
              <a:gd name="connsiteX0" fmla="*/ 70641 w 6552124"/>
              <a:gd name="connsiteY0" fmla="*/ 3193602 h 4686225"/>
              <a:gd name="connsiteX1" fmla="*/ 1334665 w 6552124"/>
              <a:gd name="connsiteY1" fmla="*/ 1916132 h 4686225"/>
              <a:gd name="connsiteX2" fmla="*/ 4225783 w 6552124"/>
              <a:gd name="connsiteY2" fmla="*/ 1364804 h 4686225"/>
              <a:gd name="connsiteX3" fmla="*/ 3002100 w 6552124"/>
              <a:gd name="connsiteY3" fmla="*/ 571428 h 4686225"/>
              <a:gd name="connsiteX4" fmla="*/ 4588853 w 6552124"/>
              <a:gd name="connsiteY4" fmla="*/ 33545 h 4686225"/>
              <a:gd name="connsiteX5" fmla="*/ 5499659 w 6552124"/>
              <a:gd name="connsiteY5" fmla="*/ 49788 h 4686225"/>
              <a:gd name="connsiteX6" fmla="*/ 5193971 w 6552124"/>
              <a:gd name="connsiteY6" fmla="*/ 181463 h 4686225"/>
              <a:gd name="connsiteX7" fmla="*/ 5422571 w 6552124"/>
              <a:gd name="connsiteY7" fmla="*/ 1001733 h 4686225"/>
              <a:gd name="connsiteX8" fmla="*/ 4481277 w 6552124"/>
              <a:gd name="connsiteY8" fmla="*/ 1808557 h 4686225"/>
              <a:gd name="connsiteX9" fmla="*/ 1778418 w 6552124"/>
              <a:gd name="connsiteY9" fmla="*/ 2991896 h 4686225"/>
              <a:gd name="connsiteX10" fmla="*/ 6552124 w 6552124"/>
              <a:gd name="connsiteY10" fmla="*/ 4686225 h 4686225"/>
              <a:gd name="connsiteX11" fmla="*/ 2249064 w 6552124"/>
              <a:gd name="connsiteY11" fmla="*/ 4686225 h 4686225"/>
              <a:gd name="connsiteX12" fmla="*/ 70641 w 6552124"/>
              <a:gd name="connsiteY12" fmla="*/ 3193602 h 4686225"/>
              <a:gd name="connsiteX0" fmla="*/ 70641 w 6552124"/>
              <a:gd name="connsiteY0" fmla="*/ 3203877 h 4696500"/>
              <a:gd name="connsiteX1" fmla="*/ 1334665 w 6552124"/>
              <a:gd name="connsiteY1" fmla="*/ 1926407 h 4696500"/>
              <a:gd name="connsiteX2" fmla="*/ 4225783 w 6552124"/>
              <a:gd name="connsiteY2" fmla="*/ 1375079 h 4696500"/>
              <a:gd name="connsiteX3" fmla="*/ 3002100 w 6552124"/>
              <a:gd name="connsiteY3" fmla="*/ 581703 h 4696500"/>
              <a:gd name="connsiteX4" fmla="*/ 4661281 w 6552124"/>
              <a:gd name="connsiteY4" fmla="*/ 30240 h 4696500"/>
              <a:gd name="connsiteX5" fmla="*/ 5499659 w 6552124"/>
              <a:gd name="connsiteY5" fmla="*/ 60063 h 4696500"/>
              <a:gd name="connsiteX6" fmla="*/ 5193971 w 6552124"/>
              <a:gd name="connsiteY6" fmla="*/ 191738 h 4696500"/>
              <a:gd name="connsiteX7" fmla="*/ 5422571 w 6552124"/>
              <a:gd name="connsiteY7" fmla="*/ 1012008 h 4696500"/>
              <a:gd name="connsiteX8" fmla="*/ 4481277 w 6552124"/>
              <a:gd name="connsiteY8" fmla="*/ 1818832 h 4696500"/>
              <a:gd name="connsiteX9" fmla="*/ 1778418 w 6552124"/>
              <a:gd name="connsiteY9" fmla="*/ 3002171 h 4696500"/>
              <a:gd name="connsiteX10" fmla="*/ 6552124 w 6552124"/>
              <a:gd name="connsiteY10" fmla="*/ 4696500 h 4696500"/>
              <a:gd name="connsiteX11" fmla="*/ 2249064 w 6552124"/>
              <a:gd name="connsiteY11" fmla="*/ 4696500 h 4696500"/>
              <a:gd name="connsiteX12" fmla="*/ 70641 w 6552124"/>
              <a:gd name="connsiteY12" fmla="*/ 3203877 h 4696500"/>
              <a:gd name="connsiteX0" fmla="*/ 70641 w 6552124"/>
              <a:gd name="connsiteY0" fmla="*/ 3211048 h 4703671"/>
              <a:gd name="connsiteX1" fmla="*/ 1334665 w 6552124"/>
              <a:gd name="connsiteY1" fmla="*/ 1933578 h 4703671"/>
              <a:gd name="connsiteX2" fmla="*/ 4225783 w 6552124"/>
              <a:gd name="connsiteY2" fmla="*/ 1382250 h 4703671"/>
              <a:gd name="connsiteX3" fmla="*/ 3002100 w 6552124"/>
              <a:gd name="connsiteY3" fmla="*/ 588874 h 4703671"/>
              <a:gd name="connsiteX4" fmla="*/ 4634121 w 6552124"/>
              <a:gd name="connsiteY4" fmla="*/ 28358 h 4703671"/>
              <a:gd name="connsiteX5" fmla="*/ 5499659 w 6552124"/>
              <a:gd name="connsiteY5" fmla="*/ 67234 h 4703671"/>
              <a:gd name="connsiteX6" fmla="*/ 5193971 w 6552124"/>
              <a:gd name="connsiteY6" fmla="*/ 198909 h 4703671"/>
              <a:gd name="connsiteX7" fmla="*/ 5422571 w 6552124"/>
              <a:gd name="connsiteY7" fmla="*/ 1019179 h 4703671"/>
              <a:gd name="connsiteX8" fmla="*/ 4481277 w 6552124"/>
              <a:gd name="connsiteY8" fmla="*/ 1826003 h 4703671"/>
              <a:gd name="connsiteX9" fmla="*/ 1778418 w 6552124"/>
              <a:gd name="connsiteY9" fmla="*/ 3009342 h 4703671"/>
              <a:gd name="connsiteX10" fmla="*/ 6552124 w 6552124"/>
              <a:gd name="connsiteY10" fmla="*/ 4703671 h 4703671"/>
              <a:gd name="connsiteX11" fmla="*/ 2249064 w 6552124"/>
              <a:gd name="connsiteY11" fmla="*/ 4703671 h 4703671"/>
              <a:gd name="connsiteX12" fmla="*/ 70641 w 6552124"/>
              <a:gd name="connsiteY12" fmla="*/ 3211048 h 4703671"/>
              <a:gd name="connsiteX0" fmla="*/ 70641 w 6552124"/>
              <a:gd name="connsiteY0" fmla="*/ 3211048 h 4703671"/>
              <a:gd name="connsiteX1" fmla="*/ 1334665 w 6552124"/>
              <a:gd name="connsiteY1" fmla="*/ 1933578 h 4703671"/>
              <a:gd name="connsiteX2" fmla="*/ 4225783 w 6552124"/>
              <a:gd name="connsiteY2" fmla="*/ 1382250 h 4703671"/>
              <a:gd name="connsiteX3" fmla="*/ 3002100 w 6552124"/>
              <a:gd name="connsiteY3" fmla="*/ 588874 h 4703671"/>
              <a:gd name="connsiteX4" fmla="*/ 4634121 w 6552124"/>
              <a:gd name="connsiteY4" fmla="*/ 28358 h 4703671"/>
              <a:gd name="connsiteX5" fmla="*/ 5499659 w 6552124"/>
              <a:gd name="connsiteY5" fmla="*/ 67234 h 4703671"/>
              <a:gd name="connsiteX6" fmla="*/ 5193971 w 6552124"/>
              <a:gd name="connsiteY6" fmla="*/ 198909 h 4703671"/>
              <a:gd name="connsiteX7" fmla="*/ 5422571 w 6552124"/>
              <a:gd name="connsiteY7" fmla="*/ 1019179 h 4703671"/>
              <a:gd name="connsiteX8" fmla="*/ 4481277 w 6552124"/>
              <a:gd name="connsiteY8" fmla="*/ 1826003 h 4703671"/>
              <a:gd name="connsiteX9" fmla="*/ 1778418 w 6552124"/>
              <a:gd name="connsiteY9" fmla="*/ 3009342 h 4703671"/>
              <a:gd name="connsiteX10" fmla="*/ 6552124 w 6552124"/>
              <a:gd name="connsiteY10" fmla="*/ 4703671 h 4703671"/>
              <a:gd name="connsiteX11" fmla="*/ 2249064 w 6552124"/>
              <a:gd name="connsiteY11" fmla="*/ 4703671 h 4703671"/>
              <a:gd name="connsiteX12" fmla="*/ 70641 w 6552124"/>
              <a:gd name="connsiteY12" fmla="*/ 3211048 h 4703671"/>
              <a:gd name="connsiteX0" fmla="*/ 70641 w 6552124"/>
              <a:gd name="connsiteY0" fmla="*/ 3533230 h 5025853"/>
              <a:gd name="connsiteX1" fmla="*/ 1334665 w 6552124"/>
              <a:gd name="connsiteY1" fmla="*/ 2255760 h 5025853"/>
              <a:gd name="connsiteX2" fmla="*/ 4225783 w 6552124"/>
              <a:gd name="connsiteY2" fmla="*/ 1704432 h 5025853"/>
              <a:gd name="connsiteX3" fmla="*/ 3002100 w 6552124"/>
              <a:gd name="connsiteY3" fmla="*/ 911056 h 5025853"/>
              <a:gd name="connsiteX4" fmla="*/ 4634121 w 6552124"/>
              <a:gd name="connsiteY4" fmla="*/ 350540 h 5025853"/>
              <a:gd name="connsiteX5" fmla="*/ 4884023 w 6552124"/>
              <a:gd name="connsiteY5" fmla="*/ 119 h 5025853"/>
              <a:gd name="connsiteX6" fmla="*/ 5499659 w 6552124"/>
              <a:gd name="connsiteY6" fmla="*/ 389416 h 5025853"/>
              <a:gd name="connsiteX7" fmla="*/ 5193971 w 6552124"/>
              <a:gd name="connsiteY7" fmla="*/ 521091 h 5025853"/>
              <a:gd name="connsiteX8" fmla="*/ 5422571 w 6552124"/>
              <a:gd name="connsiteY8" fmla="*/ 1341361 h 5025853"/>
              <a:gd name="connsiteX9" fmla="*/ 4481277 w 6552124"/>
              <a:gd name="connsiteY9" fmla="*/ 2148185 h 5025853"/>
              <a:gd name="connsiteX10" fmla="*/ 1778418 w 6552124"/>
              <a:gd name="connsiteY10" fmla="*/ 3331524 h 5025853"/>
              <a:gd name="connsiteX11" fmla="*/ 6552124 w 6552124"/>
              <a:gd name="connsiteY11" fmla="*/ 5025853 h 5025853"/>
              <a:gd name="connsiteX12" fmla="*/ 2249064 w 6552124"/>
              <a:gd name="connsiteY12" fmla="*/ 5025853 h 5025853"/>
              <a:gd name="connsiteX13" fmla="*/ 70641 w 6552124"/>
              <a:gd name="connsiteY13" fmla="*/ 3533230 h 5025853"/>
              <a:gd name="connsiteX0" fmla="*/ 70641 w 6552124"/>
              <a:gd name="connsiteY0" fmla="*/ 3558504 h 5051127"/>
              <a:gd name="connsiteX1" fmla="*/ 1334665 w 6552124"/>
              <a:gd name="connsiteY1" fmla="*/ 2281034 h 5051127"/>
              <a:gd name="connsiteX2" fmla="*/ 4225783 w 6552124"/>
              <a:gd name="connsiteY2" fmla="*/ 1729706 h 5051127"/>
              <a:gd name="connsiteX3" fmla="*/ 3002100 w 6552124"/>
              <a:gd name="connsiteY3" fmla="*/ 936330 h 5051127"/>
              <a:gd name="connsiteX4" fmla="*/ 4634121 w 6552124"/>
              <a:gd name="connsiteY4" fmla="*/ 375814 h 5051127"/>
              <a:gd name="connsiteX5" fmla="*/ 4884023 w 6552124"/>
              <a:gd name="connsiteY5" fmla="*/ 25393 h 5051127"/>
              <a:gd name="connsiteX6" fmla="*/ 5658094 w 6552124"/>
              <a:gd name="connsiteY6" fmla="*/ 52554 h 5051127"/>
              <a:gd name="connsiteX7" fmla="*/ 5499659 w 6552124"/>
              <a:gd name="connsiteY7" fmla="*/ 414690 h 5051127"/>
              <a:gd name="connsiteX8" fmla="*/ 5193971 w 6552124"/>
              <a:gd name="connsiteY8" fmla="*/ 546365 h 5051127"/>
              <a:gd name="connsiteX9" fmla="*/ 5422571 w 6552124"/>
              <a:gd name="connsiteY9" fmla="*/ 1366635 h 5051127"/>
              <a:gd name="connsiteX10" fmla="*/ 4481277 w 6552124"/>
              <a:gd name="connsiteY10" fmla="*/ 2173459 h 5051127"/>
              <a:gd name="connsiteX11" fmla="*/ 1778418 w 6552124"/>
              <a:gd name="connsiteY11" fmla="*/ 3356798 h 5051127"/>
              <a:gd name="connsiteX12" fmla="*/ 6552124 w 6552124"/>
              <a:gd name="connsiteY12" fmla="*/ 5051127 h 5051127"/>
              <a:gd name="connsiteX13" fmla="*/ 2249064 w 6552124"/>
              <a:gd name="connsiteY13" fmla="*/ 5051127 h 5051127"/>
              <a:gd name="connsiteX14" fmla="*/ 70641 w 6552124"/>
              <a:gd name="connsiteY14" fmla="*/ 3558504 h 5051127"/>
              <a:gd name="connsiteX0" fmla="*/ 70641 w 6552124"/>
              <a:gd name="connsiteY0" fmla="*/ 3558504 h 5051127"/>
              <a:gd name="connsiteX1" fmla="*/ 1334665 w 6552124"/>
              <a:gd name="connsiteY1" fmla="*/ 2281034 h 5051127"/>
              <a:gd name="connsiteX2" fmla="*/ 4225783 w 6552124"/>
              <a:gd name="connsiteY2" fmla="*/ 1729706 h 5051127"/>
              <a:gd name="connsiteX3" fmla="*/ 3002100 w 6552124"/>
              <a:gd name="connsiteY3" fmla="*/ 936330 h 5051127"/>
              <a:gd name="connsiteX4" fmla="*/ 4634121 w 6552124"/>
              <a:gd name="connsiteY4" fmla="*/ 375814 h 5051127"/>
              <a:gd name="connsiteX5" fmla="*/ 4884023 w 6552124"/>
              <a:gd name="connsiteY5" fmla="*/ 25393 h 5051127"/>
              <a:gd name="connsiteX6" fmla="*/ 5658094 w 6552124"/>
              <a:gd name="connsiteY6" fmla="*/ 52554 h 5051127"/>
              <a:gd name="connsiteX7" fmla="*/ 5499659 w 6552124"/>
              <a:gd name="connsiteY7" fmla="*/ 414690 h 5051127"/>
              <a:gd name="connsiteX8" fmla="*/ 5193971 w 6552124"/>
              <a:gd name="connsiteY8" fmla="*/ 546365 h 5051127"/>
              <a:gd name="connsiteX9" fmla="*/ 5422571 w 6552124"/>
              <a:gd name="connsiteY9" fmla="*/ 1366635 h 5051127"/>
              <a:gd name="connsiteX10" fmla="*/ 4481277 w 6552124"/>
              <a:gd name="connsiteY10" fmla="*/ 2173459 h 5051127"/>
              <a:gd name="connsiteX11" fmla="*/ 1778418 w 6552124"/>
              <a:gd name="connsiteY11" fmla="*/ 3356798 h 5051127"/>
              <a:gd name="connsiteX12" fmla="*/ 6552124 w 6552124"/>
              <a:gd name="connsiteY12" fmla="*/ 5051127 h 5051127"/>
              <a:gd name="connsiteX13" fmla="*/ 2249064 w 6552124"/>
              <a:gd name="connsiteY13" fmla="*/ 5051127 h 5051127"/>
              <a:gd name="connsiteX14" fmla="*/ 70641 w 6552124"/>
              <a:gd name="connsiteY14" fmla="*/ 3558504 h 5051127"/>
              <a:gd name="connsiteX0" fmla="*/ 70641 w 6552124"/>
              <a:gd name="connsiteY0" fmla="*/ 3558504 h 5051127"/>
              <a:gd name="connsiteX1" fmla="*/ 1334665 w 6552124"/>
              <a:gd name="connsiteY1" fmla="*/ 2281034 h 5051127"/>
              <a:gd name="connsiteX2" fmla="*/ 4225783 w 6552124"/>
              <a:gd name="connsiteY2" fmla="*/ 1729706 h 5051127"/>
              <a:gd name="connsiteX3" fmla="*/ 3002100 w 6552124"/>
              <a:gd name="connsiteY3" fmla="*/ 936330 h 5051127"/>
              <a:gd name="connsiteX4" fmla="*/ 4634121 w 6552124"/>
              <a:gd name="connsiteY4" fmla="*/ 375814 h 5051127"/>
              <a:gd name="connsiteX5" fmla="*/ 4884023 w 6552124"/>
              <a:gd name="connsiteY5" fmla="*/ 25393 h 5051127"/>
              <a:gd name="connsiteX6" fmla="*/ 5658094 w 6552124"/>
              <a:gd name="connsiteY6" fmla="*/ 52554 h 5051127"/>
              <a:gd name="connsiteX7" fmla="*/ 5499659 w 6552124"/>
              <a:gd name="connsiteY7" fmla="*/ 414690 h 5051127"/>
              <a:gd name="connsiteX8" fmla="*/ 5193971 w 6552124"/>
              <a:gd name="connsiteY8" fmla="*/ 546365 h 5051127"/>
              <a:gd name="connsiteX9" fmla="*/ 5422571 w 6552124"/>
              <a:gd name="connsiteY9" fmla="*/ 1366635 h 5051127"/>
              <a:gd name="connsiteX10" fmla="*/ 4481277 w 6552124"/>
              <a:gd name="connsiteY10" fmla="*/ 2173459 h 5051127"/>
              <a:gd name="connsiteX11" fmla="*/ 1778418 w 6552124"/>
              <a:gd name="connsiteY11" fmla="*/ 3356798 h 5051127"/>
              <a:gd name="connsiteX12" fmla="*/ 6552124 w 6552124"/>
              <a:gd name="connsiteY12" fmla="*/ 5051127 h 5051127"/>
              <a:gd name="connsiteX13" fmla="*/ 2249064 w 6552124"/>
              <a:gd name="connsiteY13" fmla="*/ 5051127 h 5051127"/>
              <a:gd name="connsiteX14" fmla="*/ 70641 w 6552124"/>
              <a:gd name="connsiteY14" fmla="*/ 3558504 h 5051127"/>
              <a:gd name="connsiteX0" fmla="*/ 70641 w 6552124"/>
              <a:gd name="connsiteY0" fmla="*/ 3558504 h 5051127"/>
              <a:gd name="connsiteX1" fmla="*/ 1334665 w 6552124"/>
              <a:gd name="connsiteY1" fmla="*/ 2281034 h 5051127"/>
              <a:gd name="connsiteX2" fmla="*/ 4225783 w 6552124"/>
              <a:gd name="connsiteY2" fmla="*/ 1729706 h 5051127"/>
              <a:gd name="connsiteX3" fmla="*/ 3002100 w 6552124"/>
              <a:gd name="connsiteY3" fmla="*/ 936330 h 5051127"/>
              <a:gd name="connsiteX4" fmla="*/ 4634121 w 6552124"/>
              <a:gd name="connsiteY4" fmla="*/ 375814 h 5051127"/>
              <a:gd name="connsiteX5" fmla="*/ 4884023 w 6552124"/>
              <a:gd name="connsiteY5" fmla="*/ 25393 h 5051127"/>
              <a:gd name="connsiteX6" fmla="*/ 5658094 w 6552124"/>
              <a:gd name="connsiteY6" fmla="*/ 52554 h 5051127"/>
              <a:gd name="connsiteX7" fmla="*/ 5499659 w 6552124"/>
              <a:gd name="connsiteY7" fmla="*/ 414690 h 5051127"/>
              <a:gd name="connsiteX8" fmla="*/ 5193971 w 6552124"/>
              <a:gd name="connsiteY8" fmla="*/ 546365 h 5051127"/>
              <a:gd name="connsiteX9" fmla="*/ 5422571 w 6552124"/>
              <a:gd name="connsiteY9" fmla="*/ 1366635 h 5051127"/>
              <a:gd name="connsiteX10" fmla="*/ 4481277 w 6552124"/>
              <a:gd name="connsiteY10" fmla="*/ 2173459 h 5051127"/>
              <a:gd name="connsiteX11" fmla="*/ 1778418 w 6552124"/>
              <a:gd name="connsiteY11" fmla="*/ 3356798 h 5051127"/>
              <a:gd name="connsiteX12" fmla="*/ 6552124 w 6552124"/>
              <a:gd name="connsiteY12" fmla="*/ 5051127 h 5051127"/>
              <a:gd name="connsiteX13" fmla="*/ 2249064 w 6552124"/>
              <a:gd name="connsiteY13" fmla="*/ 5051127 h 5051127"/>
              <a:gd name="connsiteX14" fmla="*/ 70641 w 6552124"/>
              <a:gd name="connsiteY14" fmla="*/ 3558504 h 5051127"/>
              <a:gd name="connsiteX0" fmla="*/ 70641 w 6552124"/>
              <a:gd name="connsiteY0" fmla="*/ 3555868 h 5048491"/>
              <a:gd name="connsiteX1" fmla="*/ 1334665 w 6552124"/>
              <a:gd name="connsiteY1" fmla="*/ 2278398 h 5048491"/>
              <a:gd name="connsiteX2" fmla="*/ 4225783 w 6552124"/>
              <a:gd name="connsiteY2" fmla="*/ 1727070 h 5048491"/>
              <a:gd name="connsiteX3" fmla="*/ 3002100 w 6552124"/>
              <a:gd name="connsiteY3" fmla="*/ 933694 h 5048491"/>
              <a:gd name="connsiteX4" fmla="*/ 4634121 w 6552124"/>
              <a:gd name="connsiteY4" fmla="*/ 373178 h 5048491"/>
              <a:gd name="connsiteX5" fmla="*/ 4874969 w 6552124"/>
              <a:gd name="connsiteY5" fmla="*/ 27284 h 5048491"/>
              <a:gd name="connsiteX6" fmla="*/ 5658094 w 6552124"/>
              <a:gd name="connsiteY6" fmla="*/ 49918 h 5048491"/>
              <a:gd name="connsiteX7" fmla="*/ 5499659 w 6552124"/>
              <a:gd name="connsiteY7" fmla="*/ 412054 h 5048491"/>
              <a:gd name="connsiteX8" fmla="*/ 5193971 w 6552124"/>
              <a:gd name="connsiteY8" fmla="*/ 543729 h 5048491"/>
              <a:gd name="connsiteX9" fmla="*/ 5422571 w 6552124"/>
              <a:gd name="connsiteY9" fmla="*/ 1363999 h 5048491"/>
              <a:gd name="connsiteX10" fmla="*/ 4481277 w 6552124"/>
              <a:gd name="connsiteY10" fmla="*/ 2170823 h 5048491"/>
              <a:gd name="connsiteX11" fmla="*/ 1778418 w 6552124"/>
              <a:gd name="connsiteY11" fmla="*/ 3354162 h 5048491"/>
              <a:gd name="connsiteX12" fmla="*/ 6552124 w 6552124"/>
              <a:gd name="connsiteY12" fmla="*/ 5048491 h 5048491"/>
              <a:gd name="connsiteX13" fmla="*/ 2249064 w 6552124"/>
              <a:gd name="connsiteY13" fmla="*/ 5048491 h 5048491"/>
              <a:gd name="connsiteX14" fmla="*/ 70641 w 6552124"/>
              <a:gd name="connsiteY14" fmla="*/ 3555868 h 5048491"/>
              <a:gd name="connsiteX0" fmla="*/ 70641 w 6552124"/>
              <a:gd name="connsiteY0" fmla="*/ 3555868 h 5048491"/>
              <a:gd name="connsiteX1" fmla="*/ 1334665 w 6552124"/>
              <a:gd name="connsiteY1" fmla="*/ 2278398 h 5048491"/>
              <a:gd name="connsiteX2" fmla="*/ 4225783 w 6552124"/>
              <a:gd name="connsiteY2" fmla="*/ 1727070 h 5048491"/>
              <a:gd name="connsiteX3" fmla="*/ 3002100 w 6552124"/>
              <a:gd name="connsiteY3" fmla="*/ 933694 h 5048491"/>
              <a:gd name="connsiteX4" fmla="*/ 4634121 w 6552124"/>
              <a:gd name="connsiteY4" fmla="*/ 373178 h 5048491"/>
              <a:gd name="connsiteX5" fmla="*/ 4874969 w 6552124"/>
              <a:gd name="connsiteY5" fmla="*/ 27284 h 5048491"/>
              <a:gd name="connsiteX6" fmla="*/ 5658094 w 6552124"/>
              <a:gd name="connsiteY6" fmla="*/ 49918 h 5048491"/>
              <a:gd name="connsiteX7" fmla="*/ 5499659 w 6552124"/>
              <a:gd name="connsiteY7" fmla="*/ 412054 h 5048491"/>
              <a:gd name="connsiteX8" fmla="*/ 5193971 w 6552124"/>
              <a:gd name="connsiteY8" fmla="*/ 543729 h 5048491"/>
              <a:gd name="connsiteX9" fmla="*/ 5422571 w 6552124"/>
              <a:gd name="connsiteY9" fmla="*/ 1363999 h 5048491"/>
              <a:gd name="connsiteX10" fmla="*/ 4481277 w 6552124"/>
              <a:gd name="connsiteY10" fmla="*/ 2170823 h 5048491"/>
              <a:gd name="connsiteX11" fmla="*/ 1778418 w 6552124"/>
              <a:gd name="connsiteY11" fmla="*/ 3354162 h 5048491"/>
              <a:gd name="connsiteX12" fmla="*/ 6552124 w 6552124"/>
              <a:gd name="connsiteY12" fmla="*/ 5048491 h 5048491"/>
              <a:gd name="connsiteX13" fmla="*/ 2249064 w 6552124"/>
              <a:gd name="connsiteY13" fmla="*/ 5048491 h 5048491"/>
              <a:gd name="connsiteX14" fmla="*/ 70641 w 6552124"/>
              <a:gd name="connsiteY14" fmla="*/ 3555868 h 5048491"/>
              <a:gd name="connsiteX0" fmla="*/ 70641 w 6552124"/>
              <a:gd name="connsiteY0" fmla="*/ 3555868 h 5048491"/>
              <a:gd name="connsiteX1" fmla="*/ 1334665 w 6552124"/>
              <a:gd name="connsiteY1" fmla="*/ 2278398 h 5048491"/>
              <a:gd name="connsiteX2" fmla="*/ 4225783 w 6552124"/>
              <a:gd name="connsiteY2" fmla="*/ 1727070 h 5048491"/>
              <a:gd name="connsiteX3" fmla="*/ 3002100 w 6552124"/>
              <a:gd name="connsiteY3" fmla="*/ 933694 h 5048491"/>
              <a:gd name="connsiteX4" fmla="*/ 4634121 w 6552124"/>
              <a:gd name="connsiteY4" fmla="*/ 373178 h 5048491"/>
              <a:gd name="connsiteX5" fmla="*/ 4874969 w 6552124"/>
              <a:gd name="connsiteY5" fmla="*/ 27284 h 5048491"/>
              <a:gd name="connsiteX6" fmla="*/ 5658094 w 6552124"/>
              <a:gd name="connsiteY6" fmla="*/ 49918 h 5048491"/>
              <a:gd name="connsiteX7" fmla="*/ 5508712 w 6552124"/>
              <a:gd name="connsiteY7" fmla="*/ 430161 h 5048491"/>
              <a:gd name="connsiteX8" fmla="*/ 5193971 w 6552124"/>
              <a:gd name="connsiteY8" fmla="*/ 543729 h 5048491"/>
              <a:gd name="connsiteX9" fmla="*/ 5422571 w 6552124"/>
              <a:gd name="connsiteY9" fmla="*/ 1363999 h 5048491"/>
              <a:gd name="connsiteX10" fmla="*/ 4481277 w 6552124"/>
              <a:gd name="connsiteY10" fmla="*/ 2170823 h 5048491"/>
              <a:gd name="connsiteX11" fmla="*/ 1778418 w 6552124"/>
              <a:gd name="connsiteY11" fmla="*/ 3354162 h 5048491"/>
              <a:gd name="connsiteX12" fmla="*/ 6552124 w 6552124"/>
              <a:gd name="connsiteY12" fmla="*/ 5048491 h 5048491"/>
              <a:gd name="connsiteX13" fmla="*/ 2249064 w 6552124"/>
              <a:gd name="connsiteY13" fmla="*/ 5048491 h 5048491"/>
              <a:gd name="connsiteX14" fmla="*/ 70641 w 6552124"/>
              <a:gd name="connsiteY14" fmla="*/ 3555868 h 5048491"/>
              <a:gd name="connsiteX0" fmla="*/ 70641 w 6552124"/>
              <a:gd name="connsiteY0" fmla="*/ 3555868 h 5048491"/>
              <a:gd name="connsiteX1" fmla="*/ 1334665 w 6552124"/>
              <a:gd name="connsiteY1" fmla="*/ 2278398 h 5048491"/>
              <a:gd name="connsiteX2" fmla="*/ 4225783 w 6552124"/>
              <a:gd name="connsiteY2" fmla="*/ 1727070 h 5048491"/>
              <a:gd name="connsiteX3" fmla="*/ 3002100 w 6552124"/>
              <a:gd name="connsiteY3" fmla="*/ 933694 h 5048491"/>
              <a:gd name="connsiteX4" fmla="*/ 4634121 w 6552124"/>
              <a:gd name="connsiteY4" fmla="*/ 373178 h 5048491"/>
              <a:gd name="connsiteX5" fmla="*/ 4874969 w 6552124"/>
              <a:gd name="connsiteY5" fmla="*/ 27284 h 5048491"/>
              <a:gd name="connsiteX6" fmla="*/ 5658094 w 6552124"/>
              <a:gd name="connsiteY6" fmla="*/ 49918 h 5048491"/>
              <a:gd name="connsiteX7" fmla="*/ 5508712 w 6552124"/>
              <a:gd name="connsiteY7" fmla="*/ 430161 h 5048491"/>
              <a:gd name="connsiteX8" fmla="*/ 5193971 w 6552124"/>
              <a:gd name="connsiteY8" fmla="*/ 543729 h 5048491"/>
              <a:gd name="connsiteX9" fmla="*/ 5422571 w 6552124"/>
              <a:gd name="connsiteY9" fmla="*/ 1363999 h 5048491"/>
              <a:gd name="connsiteX10" fmla="*/ 4481277 w 6552124"/>
              <a:gd name="connsiteY10" fmla="*/ 2170823 h 5048491"/>
              <a:gd name="connsiteX11" fmla="*/ 1778418 w 6552124"/>
              <a:gd name="connsiteY11" fmla="*/ 3354162 h 5048491"/>
              <a:gd name="connsiteX12" fmla="*/ 6552124 w 6552124"/>
              <a:gd name="connsiteY12" fmla="*/ 5048491 h 5048491"/>
              <a:gd name="connsiteX13" fmla="*/ 2249064 w 6552124"/>
              <a:gd name="connsiteY13" fmla="*/ 5048491 h 5048491"/>
              <a:gd name="connsiteX14" fmla="*/ 70641 w 6552124"/>
              <a:gd name="connsiteY14" fmla="*/ 3555868 h 5048491"/>
              <a:gd name="connsiteX0" fmla="*/ 70641 w 6552124"/>
              <a:gd name="connsiteY0" fmla="*/ 3555868 h 5048491"/>
              <a:gd name="connsiteX1" fmla="*/ 1334665 w 6552124"/>
              <a:gd name="connsiteY1" fmla="*/ 2278398 h 5048491"/>
              <a:gd name="connsiteX2" fmla="*/ 4225783 w 6552124"/>
              <a:gd name="connsiteY2" fmla="*/ 1727070 h 5048491"/>
              <a:gd name="connsiteX3" fmla="*/ 3002100 w 6552124"/>
              <a:gd name="connsiteY3" fmla="*/ 933694 h 5048491"/>
              <a:gd name="connsiteX4" fmla="*/ 4634121 w 6552124"/>
              <a:gd name="connsiteY4" fmla="*/ 373178 h 5048491"/>
              <a:gd name="connsiteX5" fmla="*/ 4874969 w 6552124"/>
              <a:gd name="connsiteY5" fmla="*/ 27284 h 5048491"/>
              <a:gd name="connsiteX6" fmla="*/ 5658094 w 6552124"/>
              <a:gd name="connsiteY6" fmla="*/ 49918 h 5048491"/>
              <a:gd name="connsiteX7" fmla="*/ 5508712 w 6552124"/>
              <a:gd name="connsiteY7" fmla="*/ 430161 h 5048491"/>
              <a:gd name="connsiteX8" fmla="*/ 5193971 w 6552124"/>
              <a:gd name="connsiteY8" fmla="*/ 543729 h 5048491"/>
              <a:gd name="connsiteX9" fmla="*/ 5422571 w 6552124"/>
              <a:gd name="connsiteY9" fmla="*/ 1363999 h 5048491"/>
              <a:gd name="connsiteX10" fmla="*/ 4481277 w 6552124"/>
              <a:gd name="connsiteY10" fmla="*/ 2170823 h 5048491"/>
              <a:gd name="connsiteX11" fmla="*/ 1778418 w 6552124"/>
              <a:gd name="connsiteY11" fmla="*/ 3354162 h 5048491"/>
              <a:gd name="connsiteX12" fmla="*/ 6552124 w 6552124"/>
              <a:gd name="connsiteY12" fmla="*/ 5048491 h 5048491"/>
              <a:gd name="connsiteX13" fmla="*/ 2249064 w 6552124"/>
              <a:gd name="connsiteY13" fmla="*/ 5048491 h 5048491"/>
              <a:gd name="connsiteX14" fmla="*/ 70641 w 6552124"/>
              <a:gd name="connsiteY14" fmla="*/ 3555868 h 5048491"/>
              <a:gd name="connsiteX0" fmla="*/ 70641 w 6552124"/>
              <a:gd name="connsiteY0" fmla="*/ 3555868 h 5048491"/>
              <a:gd name="connsiteX1" fmla="*/ 1334665 w 6552124"/>
              <a:gd name="connsiteY1" fmla="*/ 2278398 h 5048491"/>
              <a:gd name="connsiteX2" fmla="*/ 4225783 w 6552124"/>
              <a:gd name="connsiteY2" fmla="*/ 1727070 h 5048491"/>
              <a:gd name="connsiteX3" fmla="*/ 3002100 w 6552124"/>
              <a:gd name="connsiteY3" fmla="*/ 933694 h 5048491"/>
              <a:gd name="connsiteX4" fmla="*/ 4634121 w 6552124"/>
              <a:gd name="connsiteY4" fmla="*/ 373178 h 5048491"/>
              <a:gd name="connsiteX5" fmla="*/ 4874969 w 6552124"/>
              <a:gd name="connsiteY5" fmla="*/ 27284 h 5048491"/>
              <a:gd name="connsiteX6" fmla="*/ 5658094 w 6552124"/>
              <a:gd name="connsiteY6" fmla="*/ 49918 h 5048491"/>
              <a:gd name="connsiteX7" fmla="*/ 5508712 w 6552124"/>
              <a:gd name="connsiteY7" fmla="*/ 430161 h 5048491"/>
              <a:gd name="connsiteX8" fmla="*/ 5193971 w 6552124"/>
              <a:gd name="connsiteY8" fmla="*/ 543729 h 5048491"/>
              <a:gd name="connsiteX9" fmla="*/ 5422571 w 6552124"/>
              <a:gd name="connsiteY9" fmla="*/ 1363999 h 5048491"/>
              <a:gd name="connsiteX10" fmla="*/ 4481277 w 6552124"/>
              <a:gd name="connsiteY10" fmla="*/ 2170823 h 5048491"/>
              <a:gd name="connsiteX11" fmla="*/ 1778418 w 6552124"/>
              <a:gd name="connsiteY11" fmla="*/ 3354162 h 5048491"/>
              <a:gd name="connsiteX12" fmla="*/ 6552124 w 6552124"/>
              <a:gd name="connsiteY12" fmla="*/ 5048491 h 5048491"/>
              <a:gd name="connsiteX13" fmla="*/ 2249064 w 6552124"/>
              <a:gd name="connsiteY13" fmla="*/ 5048491 h 5048491"/>
              <a:gd name="connsiteX14" fmla="*/ 70641 w 6552124"/>
              <a:gd name="connsiteY14" fmla="*/ 3555868 h 5048491"/>
              <a:gd name="connsiteX0" fmla="*/ 70641 w 6552124"/>
              <a:gd name="connsiteY0" fmla="*/ 4094446 h 5587069"/>
              <a:gd name="connsiteX1" fmla="*/ 1334665 w 6552124"/>
              <a:gd name="connsiteY1" fmla="*/ 2816976 h 5587069"/>
              <a:gd name="connsiteX2" fmla="*/ 4225783 w 6552124"/>
              <a:gd name="connsiteY2" fmla="*/ 2265648 h 5587069"/>
              <a:gd name="connsiteX3" fmla="*/ 3002100 w 6552124"/>
              <a:gd name="connsiteY3" fmla="*/ 1472272 h 5587069"/>
              <a:gd name="connsiteX4" fmla="*/ 4634121 w 6552124"/>
              <a:gd name="connsiteY4" fmla="*/ 911756 h 5587069"/>
              <a:gd name="connsiteX5" fmla="*/ 4874969 w 6552124"/>
              <a:gd name="connsiteY5" fmla="*/ 565862 h 5587069"/>
              <a:gd name="connsiteX6" fmla="*/ 5508712 w 6552124"/>
              <a:gd name="connsiteY6" fmla="*/ 20 h 5587069"/>
              <a:gd name="connsiteX7" fmla="*/ 5658094 w 6552124"/>
              <a:gd name="connsiteY7" fmla="*/ 588496 h 5587069"/>
              <a:gd name="connsiteX8" fmla="*/ 5508712 w 6552124"/>
              <a:gd name="connsiteY8" fmla="*/ 968739 h 5587069"/>
              <a:gd name="connsiteX9" fmla="*/ 5193971 w 6552124"/>
              <a:gd name="connsiteY9" fmla="*/ 1082307 h 5587069"/>
              <a:gd name="connsiteX10" fmla="*/ 5422571 w 6552124"/>
              <a:gd name="connsiteY10" fmla="*/ 1902577 h 5587069"/>
              <a:gd name="connsiteX11" fmla="*/ 4481277 w 6552124"/>
              <a:gd name="connsiteY11" fmla="*/ 2709401 h 5587069"/>
              <a:gd name="connsiteX12" fmla="*/ 1778418 w 6552124"/>
              <a:gd name="connsiteY12" fmla="*/ 3892740 h 5587069"/>
              <a:gd name="connsiteX13" fmla="*/ 6552124 w 6552124"/>
              <a:gd name="connsiteY13" fmla="*/ 5587069 h 5587069"/>
              <a:gd name="connsiteX14" fmla="*/ 2249064 w 6552124"/>
              <a:gd name="connsiteY14" fmla="*/ 5587069 h 5587069"/>
              <a:gd name="connsiteX15" fmla="*/ 70641 w 6552124"/>
              <a:gd name="connsiteY15" fmla="*/ 4094446 h 5587069"/>
              <a:gd name="connsiteX0" fmla="*/ 70641 w 6552124"/>
              <a:gd name="connsiteY0" fmla="*/ 4095830 h 5588453"/>
              <a:gd name="connsiteX1" fmla="*/ 1334665 w 6552124"/>
              <a:gd name="connsiteY1" fmla="*/ 2818360 h 5588453"/>
              <a:gd name="connsiteX2" fmla="*/ 4225783 w 6552124"/>
              <a:gd name="connsiteY2" fmla="*/ 2267032 h 5588453"/>
              <a:gd name="connsiteX3" fmla="*/ 3002100 w 6552124"/>
              <a:gd name="connsiteY3" fmla="*/ 1473656 h 5588453"/>
              <a:gd name="connsiteX4" fmla="*/ 4634121 w 6552124"/>
              <a:gd name="connsiteY4" fmla="*/ 913140 h 5588453"/>
              <a:gd name="connsiteX5" fmla="*/ 4874969 w 6552124"/>
              <a:gd name="connsiteY5" fmla="*/ 567246 h 5588453"/>
              <a:gd name="connsiteX6" fmla="*/ 4408716 w 6552124"/>
              <a:gd name="connsiteY6" fmla="*/ 485765 h 5588453"/>
              <a:gd name="connsiteX7" fmla="*/ 5508712 w 6552124"/>
              <a:gd name="connsiteY7" fmla="*/ 1404 h 5588453"/>
              <a:gd name="connsiteX8" fmla="*/ 5658094 w 6552124"/>
              <a:gd name="connsiteY8" fmla="*/ 589880 h 5588453"/>
              <a:gd name="connsiteX9" fmla="*/ 5508712 w 6552124"/>
              <a:gd name="connsiteY9" fmla="*/ 970123 h 5588453"/>
              <a:gd name="connsiteX10" fmla="*/ 5193971 w 6552124"/>
              <a:gd name="connsiteY10" fmla="*/ 1083691 h 5588453"/>
              <a:gd name="connsiteX11" fmla="*/ 5422571 w 6552124"/>
              <a:gd name="connsiteY11" fmla="*/ 1903961 h 5588453"/>
              <a:gd name="connsiteX12" fmla="*/ 4481277 w 6552124"/>
              <a:gd name="connsiteY12" fmla="*/ 2710785 h 5588453"/>
              <a:gd name="connsiteX13" fmla="*/ 1778418 w 6552124"/>
              <a:gd name="connsiteY13" fmla="*/ 3894124 h 5588453"/>
              <a:gd name="connsiteX14" fmla="*/ 6552124 w 6552124"/>
              <a:gd name="connsiteY14" fmla="*/ 5588453 h 5588453"/>
              <a:gd name="connsiteX15" fmla="*/ 2249064 w 6552124"/>
              <a:gd name="connsiteY15" fmla="*/ 5588453 h 5588453"/>
              <a:gd name="connsiteX16" fmla="*/ 70641 w 6552124"/>
              <a:gd name="connsiteY16" fmla="*/ 4095830 h 5588453"/>
              <a:gd name="connsiteX0" fmla="*/ 70641 w 6552124"/>
              <a:gd name="connsiteY0" fmla="*/ 4094544 h 5587167"/>
              <a:gd name="connsiteX1" fmla="*/ 1334665 w 6552124"/>
              <a:gd name="connsiteY1" fmla="*/ 2817074 h 5587167"/>
              <a:gd name="connsiteX2" fmla="*/ 4225783 w 6552124"/>
              <a:gd name="connsiteY2" fmla="*/ 2265746 h 5587167"/>
              <a:gd name="connsiteX3" fmla="*/ 3002100 w 6552124"/>
              <a:gd name="connsiteY3" fmla="*/ 1472370 h 5587167"/>
              <a:gd name="connsiteX4" fmla="*/ 4634121 w 6552124"/>
              <a:gd name="connsiteY4" fmla="*/ 911854 h 5587167"/>
              <a:gd name="connsiteX5" fmla="*/ 4874969 w 6552124"/>
              <a:gd name="connsiteY5" fmla="*/ 565960 h 5587167"/>
              <a:gd name="connsiteX6" fmla="*/ 4408716 w 6552124"/>
              <a:gd name="connsiteY6" fmla="*/ 484479 h 5587167"/>
              <a:gd name="connsiteX7" fmla="*/ 5508712 w 6552124"/>
              <a:gd name="connsiteY7" fmla="*/ 118 h 5587167"/>
              <a:gd name="connsiteX8" fmla="*/ 5993073 w 6552124"/>
              <a:gd name="connsiteY8" fmla="*/ 606700 h 5587167"/>
              <a:gd name="connsiteX9" fmla="*/ 5658094 w 6552124"/>
              <a:gd name="connsiteY9" fmla="*/ 588594 h 5587167"/>
              <a:gd name="connsiteX10" fmla="*/ 5508712 w 6552124"/>
              <a:gd name="connsiteY10" fmla="*/ 968837 h 5587167"/>
              <a:gd name="connsiteX11" fmla="*/ 5193971 w 6552124"/>
              <a:gd name="connsiteY11" fmla="*/ 1082405 h 5587167"/>
              <a:gd name="connsiteX12" fmla="*/ 5422571 w 6552124"/>
              <a:gd name="connsiteY12" fmla="*/ 1902675 h 5587167"/>
              <a:gd name="connsiteX13" fmla="*/ 4481277 w 6552124"/>
              <a:gd name="connsiteY13" fmla="*/ 2709499 h 5587167"/>
              <a:gd name="connsiteX14" fmla="*/ 1778418 w 6552124"/>
              <a:gd name="connsiteY14" fmla="*/ 3892838 h 5587167"/>
              <a:gd name="connsiteX15" fmla="*/ 6552124 w 6552124"/>
              <a:gd name="connsiteY15" fmla="*/ 5587167 h 5587167"/>
              <a:gd name="connsiteX16" fmla="*/ 2249064 w 6552124"/>
              <a:gd name="connsiteY16" fmla="*/ 5587167 h 5587167"/>
              <a:gd name="connsiteX17" fmla="*/ 70641 w 6552124"/>
              <a:gd name="connsiteY17" fmla="*/ 4094544 h 5587167"/>
              <a:gd name="connsiteX0" fmla="*/ 70641 w 6552124"/>
              <a:gd name="connsiteY0" fmla="*/ 4094544 h 5587167"/>
              <a:gd name="connsiteX1" fmla="*/ 1334665 w 6552124"/>
              <a:gd name="connsiteY1" fmla="*/ 2817074 h 5587167"/>
              <a:gd name="connsiteX2" fmla="*/ 4225783 w 6552124"/>
              <a:gd name="connsiteY2" fmla="*/ 2265746 h 5587167"/>
              <a:gd name="connsiteX3" fmla="*/ 3002100 w 6552124"/>
              <a:gd name="connsiteY3" fmla="*/ 1472370 h 5587167"/>
              <a:gd name="connsiteX4" fmla="*/ 4634121 w 6552124"/>
              <a:gd name="connsiteY4" fmla="*/ 911854 h 5587167"/>
              <a:gd name="connsiteX5" fmla="*/ 4874969 w 6552124"/>
              <a:gd name="connsiteY5" fmla="*/ 565960 h 5587167"/>
              <a:gd name="connsiteX6" fmla="*/ 4408716 w 6552124"/>
              <a:gd name="connsiteY6" fmla="*/ 484479 h 5587167"/>
              <a:gd name="connsiteX7" fmla="*/ 5508712 w 6552124"/>
              <a:gd name="connsiteY7" fmla="*/ 118 h 5587167"/>
              <a:gd name="connsiteX8" fmla="*/ 5993073 w 6552124"/>
              <a:gd name="connsiteY8" fmla="*/ 606700 h 5587167"/>
              <a:gd name="connsiteX9" fmla="*/ 5658094 w 6552124"/>
              <a:gd name="connsiteY9" fmla="*/ 588594 h 5587167"/>
              <a:gd name="connsiteX10" fmla="*/ 5508712 w 6552124"/>
              <a:gd name="connsiteY10" fmla="*/ 968837 h 5587167"/>
              <a:gd name="connsiteX11" fmla="*/ 5193971 w 6552124"/>
              <a:gd name="connsiteY11" fmla="*/ 1082405 h 5587167"/>
              <a:gd name="connsiteX12" fmla="*/ 5422571 w 6552124"/>
              <a:gd name="connsiteY12" fmla="*/ 1902675 h 5587167"/>
              <a:gd name="connsiteX13" fmla="*/ 4481277 w 6552124"/>
              <a:gd name="connsiteY13" fmla="*/ 2709499 h 5587167"/>
              <a:gd name="connsiteX14" fmla="*/ 1778418 w 6552124"/>
              <a:gd name="connsiteY14" fmla="*/ 3892838 h 5587167"/>
              <a:gd name="connsiteX15" fmla="*/ 6552124 w 6552124"/>
              <a:gd name="connsiteY15" fmla="*/ 5587167 h 5587167"/>
              <a:gd name="connsiteX16" fmla="*/ 2249064 w 6552124"/>
              <a:gd name="connsiteY16" fmla="*/ 5587167 h 5587167"/>
              <a:gd name="connsiteX17" fmla="*/ 70641 w 6552124"/>
              <a:gd name="connsiteY17" fmla="*/ 4094544 h 5587167"/>
              <a:gd name="connsiteX0" fmla="*/ 70641 w 6552124"/>
              <a:gd name="connsiteY0" fmla="*/ 4094544 h 5587167"/>
              <a:gd name="connsiteX1" fmla="*/ 1334665 w 6552124"/>
              <a:gd name="connsiteY1" fmla="*/ 2817074 h 5587167"/>
              <a:gd name="connsiteX2" fmla="*/ 4225783 w 6552124"/>
              <a:gd name="connsiteY2" fmla="*/ 2265746 h 5587167"/>
              <a:gd name="connsiteX3" fmla="*/ 3002100 w 6552124"/>
              <a:gd name="connsiteY3" fmla="*/ 1472370 h 5587167"/>
              <a:gd name="connsiteX4" fmla="*/ 4634121 w 6552124"/>
              <a:gd name="connsiteY4" fmla="*/ 911854 h 5587167"/>
              <a:gd name="connsiteX5" fmla="*/ 4874969 w 6552124"/>
              <a:gd name="connsiteY5" fmla="*/ 565960 h 5587167"/>
              <a:gd name="connsiteX6" fmla="*/ 4395136 w 6552124"/>
              <a:gd name="connsiteY6" fmla="*/ 507112 h 5587167"/>
              <a:gd name="connsiteX7" fmla="*/ 5508712 w 6552124"/>
              <a:gd name="connsiteY7" fmla="*/ 118 h 5587167"/>
              <a:gd name="connsiteX8" fmla="*/ 5993073 w 6552124"/>
              <a:gd name="connsiteY8" fmla="*/ 606700 h 5587167"/>
              <a:gd name="connsiteX9" fmla="*/ 5658094 w 6552124"/>
              <a:gd name="connsiteY9" fmla="*/ 588594 h 5587167"/>
              <a:gd name="connsiteX10" fmla="*/ 5508712 w 6552124"/>
              <a:gd name="connsiteY10" fmla="*/ 968837 h 5587167"/>
              <a:gd name="connsiteX11" fmla="*/ 5193971 w 6552124"/>
              <a:gd name="connsiteY11" fmla="*/ 1082405 h 5587167"/>
              <a:gd name="connsiteX12" fmla="*/ 5422571 w 6552124"/>
              <a:gd name="connsiteY12" fmla="*/ 1902675 h 5587167"/>
              <a:gd name="connsiteX13" fmla="*/ 4481277 w 6552124"/>
              <a:gd name="connsiteY13" fmla="*/ 2709499 h 5587167"/>
              <a:gd name="connsiteX14" fmla="*/ 1778418 w 6552124"/>
              <a:gd name="connsiteY14" fmla="*/ 3892838 h 5587167"/>
              <a:gd name="connsiteX15" fmla="*/ 6552124 w 6552124"/>
              <a:gd name="connsiteY15" fmla="*/ 5587167 h 5587167"/>
              <a:gd name="connsiteX16" fmla="*/ 2249064 w 6552124"/>
              <a:gd name="connsiteY16" fmla="*/ 5587167 h 5587167"/>
              <a:gd name="connsiteX17" fmla="*/ 70641 w 6552124"/>
              <a:gd name="connsiteY17" fmla="*/ 4094544 h 5587167"/>
              <a:gd name="connsiteX0" fmla="*/ 70641 w 6552124"/>
              <a:gd name="connsiteY0" fmla="*/ 4094544 h 5587167"/>
              <a:gd name="connsiteX1" fmla="*/ 1334665 w 6552124"/>
              <a:gd name="connsiteY1" fmla="*/ 2817074 h 5587167"/>
              <a:gd name="connsiteX2" fmla="*/ 4225783 w 6552124"/>
              <a:gd name="connsiteY2" fmla="*/ 2265746 h 5587167"/>
              <a:gd name="connsiteX3" fmla="*/ 3002100 w 6552124"/>
              <a:gd name="connsiteY3" fmla="*/ 1472370 h 5587167"/>
              <a:gd name="connsiteX4" fmla="*/ 4634121 w 6552124"/>
              <a:gd name="connsiteY4" fmla="*/ 911854 h 5587167"/>
              <a:gd name="connsiteX5" fmla="*/ 4874969 w 6552124"/>
              <a:gd name="connsiteY5" fmla="*/ 565960 h 5587167"/>
              <a:gd name="connsiteX6" fmla="*/ 4395136 w 6552124"/>
              <a:gd name="connsiteY6" fmla="*/ 507112 h 5587167"/>
              <a:gd name="connsiteX7" fmla="*/ 5508712 w 6552124"/>
              <a:gd name="connsiteY7" fmla="*/ 118 h 5587167"/>
              <a:gd name="connsiteX8" fmla="*/ 5993073 w 6552124"/>
              <a:gd name="connsiteY8" fmla="*/ 606700 h 5587167"/>
              <a:gd name="connsiteX9" fmla="*/ 5658094 w 6552124"/>
              <a:gd name="connsiteY9" fmla="*/ 588594 h 5587167"/>
              <a:gd name="connsiteX10" fmla="*/ 5508712 w 6552124"/>
              <a:gd name="connsiteY10" fmla="*/ 968837 h 5587167"/>
              <a:gd name="connsiteX11" fmla="*/ 5193971 w 6552124"/>
              <a:gd name="connsiteY11" fmla="*/ 1082405 h 5587167"/>
              <a:gd name="connsiteX12" fmla="*/ 5422571 w 6552124"/>
              <a:gd name="connsiteY12" fmla="*/ 1902675 h 5587167"/>
              <a:gd name="connsiteX13" fmla="*/ 4481277 w 6552124"/>
              <a:gd name="connsiteY13" fmla="*/ 2709499 h 5587167"/>
              <a:gd name="connsiteX14" fmla="*/ 1778418 w 6552124"/>
              <a:gd name="connsiteY14" fmla="*/ 3892838 h 5587167"/>
              <a:gd name="connsiteX15" fmla="*/ 6552124 w 6552124"/>
              <a:gd name="connsiteY15" fmla="*/ 5587167 h 5587167"/>
              <a:gd name="connsiteX16" fmla="*/ 2249064 w 6552124"/>
              <a:gd name="connsiteY16" fmla="*/ 5587167 h 5587167"/>
              <a:gd name="connsiteX17" fmla="*/ 70641 w 6552124"/>
              <a:gd name="connsiteY17" fmla="*/ 4094544 h 5587167"/>
              <a:gd name="connsiteX0" fmla="*/ 70641 w 6552124"/>
              <a:gd name="connsiteY0" fmla="*/ 4094544 h 5587167"/>
              <a:gd name="connsiteX1" fmla="*/ 1334665 w 6552124"/>
              <a:gd name="connsiteY1" fmla="*/ 2817074 h 5587167"/>
              <a:gd name="connsiteX2" fmla="*/ 4225783 w 6552124"/>
              <a:gd name="connsiteY2" fmla="*/ 2265746 h 5587167"/>
              <a:gd name="connsiteX3" fmla="*/ 3002100 w 6552124"/>
              <a:gd name="connsiteY3" fmla="*/ 1472370 h 5587167"/>
              <a:gd name="connsiteX4" fmla="*/ 4634121 w 6552124"/>
              <a:gd name="connsiteY4" fmla="*/ 911854 h 5587167"/>
              <a:gd name="connsiteX5" fmla="*/ 4874969 w 6552124"/>
              <a:gd name="connsiteY5" fmla="*/ 565960 h 5587167"/>
              <a:gd name="connsiteX6" fmla="*/ 4395136 w 6552124"/>
              <a:gd name="connsiteY6" fmla="*/ 507112 h 5587167"/>
              <a:gd name="connsiteX7" fmla="*/ 5508712 w 6552124"/>
              <a:gd name="connsiteY7" fmla="*/ 118 h 5587167"/>
              <a:gd name="connsiteX8" fmla="*/ 5993073 w 6552124"/>
              <a:gd name="connsiteY8" fmla="*/ 606700 h 5587167"/>
              <a:gd name="connsiteX9" fmla="*/ 5658094 w 6552124"/>
              <a:gd name="connsiteY9" fmla="*/ 588594 h 5587167"/>
              <a:gd name="connsiteX10" fmla="*/ 5508712 w 6552124"/>
              <a:gd name="connsiteY10" fmla="*/ 968837 h 5587167"/>
              <a:gd name="connsiteX11" fmla="*/ 5193971 w 6552124"/>
              <a:gd name="connsiteY11" fmla="*/ 1082405 h 5587167"/>
              <a:gd name="connsiteX12" fmla="*/ 5422571 w 6552124"/>
              <a:gd name="connsiteY12" fmla="*/ 1902675 h 5587167"/>
              <a:gd name="connsiteX13" fmla="*/ 4481277 w 6552124"/>
              <a:gd name="connsiteY13" fmla="*/ 2709499 h 5587167"/>
              <a:gd name="connsiteX14" fmla="*/ 1778418 w 6552124"/>
              <a:gd name="connsiteY14" fmla="*/ 3892838 h 5587167"/>
              <a:gd name="connsiteX15" fmla="*/ 6552124 w 6552124"/>
              <a:gd name="connsiteY15" fmla="*/ 5587167 h 5587167"/>
              <a:gd name="connsiteX16" fmla="*/ 2249064 w 6552124"/>
              <a:gd name="connsiteY16" fmla="*/ 5587167 h 5587167"/>
              <a:gd name="connsiteX17" fmla="*/ 70641 w 6552124"/>
              <a:gd name="connsiteY17" fmla="*/ 4094544 h 5587167"/>
              <a:gd name="connsiteX0" fmla="*/ 70641 w 6552124"/>
              <a:gd name="connsiteY0" fmla="*/ 4094544 h 5587167"/>
              <a:gd name="connsiteX1" fmla="*/ 1334665 w 6552124"/>
              <a:gd name="connsiteY1" fmla="*/ 2817074 h 5587167"/>
              <a:gd name="connsiteX2" fmla="*/ 4225783 w 6552124"/>
              <a:gd name="connsiteY2" fmla="*/ 2265746 h 5587167"/>
              <a:gd name="connsiteX3" fmla="*/ 3002100 w 6552124"/>
              <a:gd name="connsiteY3" fmla="*/ 1472370 h 5587167"/>
              <a:gd name="connsiteX4" fmla="*/ 4634121 w 6552124"/>
              <a:gd name="connsiteY4" fmla="*/ 911854 h 5587167"/>
              <a:gd name="connsiteX5" fmla="*/ 4874969 w 6552124"/>
              <a:gd name="connsiteY5" fmla="*/ 565960 h 5587167"/>
              <a:gd name="connsiteX6" fmla="*/ 4395136 w 6552124"/>
              <a:gd name="connsiteY6" fmla="*/ 507112 h 5587167"/>
              <a:gd name="connsiteX7" fmla="*/ 5508712 w 6552124"/>
              <a:gd name="connsiteY7" fmla="*/ 118 h 5587167"/>
              <a:gd name="connsiteX8" fmla="*/ 5993073 w 6552124"/>
              <a:gd name="connsiteY8" fmla="*/ 606700 h 5587167"/>
              <a:gd name="connsiteX9" fmla="*/ 5658094 w 6552124"/>
              <a:gd name="connsiteY9" fmla="*/ 588594 h 5587167"/>
              <a:gd name="connsiteX10" fmla="*/ 5508712 w 6552124"/>
              <a:gd name="connsiteY10" fmla="*/ 968837 h 5587167"/>
              <a:gd name="connsiteX11" fmla="*/ 5193971 w 6552124"/>
              <a:gd name="connsiteY11" fmla="*/ 1082405 h 5587167"/>
              <a:gd name="connsiteX12" fmla="*/ 5422571 w 6552124"/>
              <a:gd name="connsiteY12" fmla="*/ 1902675 h 5587167"/>
              <a:gd name="connsiteX13" fmla="*/ 4481277 w 6552124"/>
              <a:gd name="connsiteY13" fmla="*/ 2709499 h 5587167"/>
              <a:gd name="connsiteX14" fmla="*/ 1778418 w 6552124"/>
              <a:gd name="connsiteY14" fmla="*/ 3892838 h 5587167"/>
              <a:gd name="connsiteX15" fmla="*/ 6552124 w 6552124"/>
              <a:gd name="connsiteY15" fmla="*/ 5587167 h 5587167"/>
              <a:gd name="connsiteX16" fmla="*/ 2249064 w 6552124"/>
              <a:gd name="connsiteY16" fmla="*/ 5587167 h 5587167"/>
              <a:gd name="connsiteX17" fmla="*/ 70641 w 6552124"/>
              <a:gd name="connsiteY17" fmla="*/ 4094544 h 5587167"/>
              <a:gd name="connsiteX0" fmla="*/ 70641 w 6552124"/>
              <a:gd name="connsiteY0" fmla="*/ 4094544 h 5587167"/>
              <a:gd name="connsiteX1" fmla="*/ 1334665 w 6552124"/>
              <a:gd name="connsiteY1" fmla="*/ 2817074 h 5587167"/>
              <a:gd name="connsiteX2" fmla="*/ 4225783 w 6552124"/>
              <a:gd name="connsiteY2" fmla="*/ 2265746 h 5587167"/>
              <a:gd name="connsiteX3" fmla="*/ 3002100 w 6552124"/>
              <a:gd name="connsiteY3" fmla="*/ 1472370 h 5587167"/>
              <a:gd name="connsiteX4" fmla="*/ 4634121 w 6552124"/>
              <a:gd name="connsiteY4" fmla="*/ 911854 h 5587167"/>
              <a:gd name="connsiteX5" fmla="*/ 4874969 w 6552124"/>
              <a:gd name="connsiteY5" fmla="*/ 565960 h 5587167"/>
              <a:gd name="connsiteX6" fmla="*/ 4395136 w 6552124"/>
              <a:gd name="connsiteY6" fmla="*/ 507112 h 5587167"/>
              <a:gd name="connsiteX7" fmla="*/ 5508712 w 6552124"/>
              <a:gd name="connsiteY7" fmla="*/ 118 h 5587167"/>
              <a:gd name="connsiteX8" fmla="*/ 5993073 w 6552124"/>
              <a:gd name="connsiteY8" fmla="*/ 606700 h 5587167"/>
              <a:gd name="connsiteX9" fmla="*/ 5658094 w 6552124"/>
              <a:gd name="connsiteY9" fmla="*/ 588594 h 5587167"/>
              <a:gd name="connsiteX10" fmla="*/ 5508712 w 6552124"/>
              <a:gd name="connsiteY10" fmla="*/ 968837 h 5587167"/>
              <a:gd name="connsiteX11" fmla="*/ 5193971 w 6552124"/>
              <a:gd name="connsiteY11" fmla="*/ 1082405 h 5587167"/>
              <a:gd name="connsiteX12" fmla="*/ 5422571 w 6552124"/>
              <a:gd name="connsiteY12" fmla="*/ 1902675 h 5587167"/>
              <a:gd name="connsiteX13" fmla="*/ 4481277 w 6552124"/>
              <a:gd name="connsiteY13" fmla="*/ 2709499 h 5587167"/>
              <a:gd name="connsiteX14" fmla="*/ 1778418 w 6552124"/>
              <a:gd name="connsiteY14" fmla="*/ 3892838 h 5587167"/>
              <a:gd name="connsiteX15" fmla="*/ 6552124 w 6552124"/>
              <a:gd name="connsiteY15" fmla="*/ 5587167 h 5587167"/>
              <a:gd name="connsiteX16" fmla="*/ 2249064 w 6552124"/>
              <a:gd name="connsiteY16" fmla="*/ 5587167 h 5587167"/>
              <a:gd name="connsiteX17" fmla="*/ 70641 w 6552124"/>
              <a:gd name="connsiteY17" fmla="*/ 4094544 h 5587167"/>
              <a:gd name="connsiteX0" fmla="*/ 70641 w 6552124"/>
              <a:gd name="connsiteY0" fmla="*/ 4094544 h 5587167"/>
              <a:gd name="connsiteX1" fmla="*/ 1334665 w 6552124"/>
              <a:gd name="connsiteY1" fmla="*/ 2817074 h 5587167"/>
              <a:gd name="connsiteX2" fmla="*/ 4225783 w 6552124"/>
              <a:gd name="connsiteY2" fmla="*/ 2265746 h 5587167"/>
              <a:gd name="connsiteX3" fmla="*/ 3002100 w 6552124"/>
              <a:gd name="connsiteY3" fmla="*/ 1472370 h 5587167"/>
              <a:gd name="connsiteX4" fmla="*/ 4634121 w 6552124"/>
              <a:gd name="connsiteY4" fmla="*/ 911854 h 5587167"/>
              <a:gd name="connsiteX5" fmla="*/ 4874969 w 6552124"/>
              <a:gd name="connsiteY5" fmla="*/ 565960 h 5587167"/>
              <a:gd name="connsiteX6" fmla="*/ 4395136 w 6552124"/>
              <a:gd name="connsiteY6" fmla="*/ 507112 h 5587167"/>
              <a:gd name="connsiteX7" fmla="*/ 5508712 w 6552124"/>
              <a:gd name="connsiteY7" fmla="*/ 118 h 5587167"/>
              <a:gd name="connsiteX8" fmla="*/ 5993073 w 6552124"/>
              <a:gd name="connsiteY8" fmla="*/ 606700 h 5587167"/>
              <a:gd name="connsiteX9" fmla="*/ 5658094 w 6552124"/>
              <a:gd name="connsiteY9" fmla="*/ 588594 h 5587167"/>
              <a:gd name="connsiteX10" fmla="*/ 5508712 w 6552124"/>
              <a:gd name="connsiteY10" fmla="*/ 968837 h 5587167"/>
              <a:gd name="connsiteX11" fmla="*/ 5193971 w 6552124"/>
              <a:gd name="connsiteY11" fmla="*/ 1082405 h 5587167"/>
              <a:gd name="connsiteX12" fmla="*/ 5422571 w 6552124"/>
              <a:gd name="connsiteY12" fmla="*/ 1902675 h 5587167"/>
              <a:gd name="connsiteX13" fmla="*/ 4481277 w 6552124"/>
              <a:gd name="connsiteY13" fmla="*/ 2709499 h 5587167"/>
              <a:gd name="connsiteX14" fmla="*/ 1778418 w 6552124"/>
              <a:gd name="connsiteY14" fmla="*/ 3892838 h 5587167"/>
              <a:gd name="connsiteX15" fmla="*/ 6552124 w 6552124"/>
              <a:gd name="connsiteY15" fmla="*/ 5587167 h 5587167"/>
              <a:gd name="connsiteX16" fmla="*/ 2249064 w 6552124"/>
              <a:gd name="connsiteY16" fmla="*/ 5587167 h 5587167"/>
              <a:gd name="connsiteX17" fmla="*/ 70641 w 6552124"/>
              <a:gd name="connsiteY17" fmla="*/ 4094544 h 5587167"/>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5993073 w 6552124"/>
              <a:gd name="connsiteY8" fmla="*/ 606582 h 5587049"/>
              <a:gd name="connsiteX9" fmla="*/ 5658094 w 6552124"/>
              <a:gd name="connsiteY9" fmla="*/ 58847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02126 w 6552124"/>
              <a:gd name="connsiteY8" fmla="*/ 633743 h 5587049"/>
              <a:gd name="connsiteX9" fmla="*/ 5658094 w 6552124"/>
              <a:gd name="connsiteY9" fmla="*/ 58847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02126 w 6552124"/>
              <a:gd name="connsiteY8" fmla="*/ 633743 h 5587049"/>
              <a:gd name="connsiteX9" fmla="*/ 5658094 w 6552124"/>
              <a:gd name="connsiteY9" fmla="*/ 58847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02126 w 6552124"/>
              <a:gd name="connsiteY8" fmla="*/ 633743 h 5587049"/>
              <a:gd name="connsiteX9" fmla="*/ 5658094 w 6552124"/>
              <a:gd name="connsiteY9" fmla="*/ 58847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02126 w 6552124"/>
              <a:gd name="connsiteY8" fmla="*/ 633743 h 5587049"/>
              <a:gd name="connsiteX9" fmla="*/ 5658094 w 6552124"/>
              <a:gd name="connsiteY9" fmla="*/ 60205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02126 w 6552124"/>
              <a:gd name="connsiteY8" fmla="*/ 633743 h 5587049"/>
              <a:gd name="connsiteX9" fmla="*/ 5658094 w 6552124"/>
              <a:gd name="connsiteY9" fmla="*/ 60205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02126 w 6552124"/>
              <a:gd name="connsiteY8" fmla="*/ 624690 h 5587049"/>
              <a:gd name="connsiteX9" fmla="*/ 5658094 w 6552124"/>
              <a:gd name="connsiteY9" fmla="*/ 60205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02126 w 6552124"/>
              <a:gd name="connsiteY8" fmla="*/ 624690 h 5587049"/>
              <a:gd name="connsiteX9" fmla="*/ 5658094 w 6552124"/>
              <a:gd name="connsiteY9" fmla="*/ 60205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5997599 w 6552124"/>
              <a:gd name="connsiteY8" fmla="*/ 597529 h 5587049"/>
              <a:gd name="connsiteX9" fmla="*/ 5658094 w 6552124"/>
              <a:gd name="connsiteY9" fmla="*/ 60205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58094 w 6552124"/>
              <a:gd name="connsiteY9" fmla="*/ 60205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58094 w 6552124"/>
              <a:gd name="connsiteY9" fmla="*/ 60205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58094 w 6552124"/>
              <a:gd name="connsiteY9" fmla="*/ 60205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58094 w 6552124"/>
              <a:gd name="connsiteY9" fmla="*/ 611109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53567 w 6552124"/>
              <a:gd name="connsiteY9" fmla="*/ 62921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35460 w 6552124"/>
              <a:gd name="connsiteY9" fmla="*/ 61563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62620 w 6552124"/>
              <a:gd name="connsiteY9" fmla="*/ 61563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62620 w 6552124"/>
              <a:gd name="connsiteY9" fmla="*/ 61563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62620 w 6552124"/>
              <a:gd name="connsiteY9" fmla="*/ 624690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62620 w 6552124"/>
              <a:gd name="connsiteY9" fmla="*/ 620163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62620 w 6552124"/>
              <a:gd name="connsiteY9" fmla="*/ 620163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62620 w 6552124"/>
              <a:gd name="connsiteY9" fmla="*/ 611109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62620 w 6552124"/>
              <a:gd name="connsiteY9" fmla="*/ 611109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62620 w 6552124"/>
              <a:gd name="connsiteY9" fmla="*/ 611109 h 5587049"/>
              <a:gd name="connsiteX10" fmla="*/ 5472499 w 6552124"/>
              <a:gd name="connsiteY10" fmla="*/ 950612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62620 w 6552124"/>
              <a:gd name="connsiteY9" fmla="*/ 611109 h 5587049"/>
              <a:gd name="connsiteX10" fmla="*/ 5481553 w 6552124"/>
              <a:gd name="connsiteY10" fmla="*/ 959666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62620 w 6552124"/>
              <a:gd name="connsiteY9" fmla="*/ 611109 h 5587049"/>
              <a:gd name="connsiteX10" fmla="*/ 5193971 w 6552124"/>
              <a:gd name="connsiteY10" fmla="*/ 1082287 h 5587049"/>
              <a:gd name="connsiteX11" fmla="*/ 5422571 w 6552124"/>
              <a:gd name="connsiteY11" fmla="*/ 1902557 h 5587049"/>
              <a:gd name="connsiteX12" fmla="*/ 4481277 w 6552124"/>
              <a:gd name="connsiteY12" fmla="*/ 2709381 h 5587049"/>
              <a:gd name="connsiteX13" fmla="*/ 1778418 w 6552124"/>
              <a:gd name="connsiteY13" fmla="*/ 3892720 h 5587049"/>
              <a:gd name="connsiteX14" fmla="*/ 6552124 w 6552124"/>
              <a:gd name="connsiteY14" fmla="*/ 5587049 h 5587049"/>
              <a:gd name="connsiteX15" fmla="*/ 2249064 w 6552124"/>
              <a:gd name="connsiteY15" fmla="*/ 5587049 h 5587049"/>
              <a:gd name="connsiteX16" fmla="*/ 70641 w 6552124"/>
              <a:gd name="connsiteY16"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62620 w 6552124"/>
              <a:gd name="connsiteY9" fmla="*/ 611109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62620 w 6552124"/>
              <a:gd name="connsiteY9" fmla="*/ 611109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26406 w 6552124"/>
              <a:gd name="connsiteY9" fmla="*/ 611109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53567 w 6552124"/>
              <a:gd name="connsiteY9" fmla="*/ 602055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02055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8647 w 6552124"/>
              <a:gd name="connsiteY4" fmla="*/ 947950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125408 h 5618031"/>
              <a:gd name="connsiteX1" fmla="*/ 1334665 w 6552124"/>
              <a:gd name="connsiteY1" fmla="*/ 2847938 h 5618031"/>
              <a:gd name="connsiteX2" fmla="*/ 4225783 w 6552124"/>
              <a:gd name="connsiteY2" fmla="*/ 2296610 h 5618031"/>
              <a:gd name="connsiteX3" fmla="*/ 3002100 w 6552124"/>
              <a:gd name="connsiteY3" fmla="*/ 1503234 h 5618031"/>
              <a:gd name="connsiteX4" fmla="*/ 4616013 w 6552124"/>
              <a:gd name="connsiteY4" fmla="*/ 942718 h 5618031"/>
              <a:gd name="connsiteX5" fmla="*/ 4874969 w 6552124"/>
              <a:gd name="connsiteY5" fmla="*/ 596824 h 5618031"/>
              <a:gd name="connsiteX6" fmla="*/ 4395136 w 6552124"/>
              <a:gd name="connsiteY6" fmla="*/ 537976 h 5618031"/>
              <a:gd name="connsiteX7" fmla="*/ 5420577 w 6552124"/>
              <a:gd name="connsiteY7" fmla="*/ 0 h 5618031"/>
              <a:gd name="connsiteX8" fmla="*/ 6020233 w 6552124"/>
              <a:gd name="connsiteY8" fmla="*/ 642091 h 5618031"/>
              <a:gd name="connsiteX9" fmla="*/ 5649040 w 6552124"/>
              <a:gd name="connsiteY9" fmla="*/ 642090 h 5618031"/>
              <a:gd name="connsiteX10" fmla="*/ 5513239 w 6552124"/>
              <a:gd name="connsiteY10" fmla="*/ 963489 h 5618031"/>
              <a:gd name="connsiteX11" fmla="*/ 5207551 w 6552124"/>
              <a:gd name="connsiteY11" fmla="*/ 1140429 h 5618031"/>
              <a:gd name="connsiteX12" fmla="*/ 5422571 w 6552124"/>
              <a:gd name="connsiteY12" fmla="*/ 1933539 h 5618031"/>
              <a:gd name="connsiteX13" fmla="*/ 4481277 w 6552124"/>
              <a:gd name="connsiteY13" fmla="*/ 2740363 h 5618031"/>
              <a:gd name="connsiteX14" fmla="*/ 1778418 w 6552124"/>
              <a:gd name="connsiteY14" fmla="*/ 3923702 h 5618031"/>
              <a:gd name="connsiteX15" fmla="*/ 6552124 w 6552124"/>
              <a:gd name="connsiteY15" fmla="*/ 5618031 h 5618031"/>
              <a:gd name="connsiteX16" fmla="*/ 2249064 w 6552124"/>
              <a:gd name="connsiteY16" fmla="*/ 5618031 h 5618031"/>
              <a:gd name="connsiteX17" fmla="*/ 70641 w 6552124"/>
              <a:gd name="connsiteY17" fmla="*/ 4125408 h 5618031"/>
              <a:gd name="connsiteX0" fmla="*/ 70641 w 6552124"/>
              <a:gd name="connsiteY0" fmla="*/ 4125408 h 5618031"/>
              <a:gd name="connsiteX1" fmla="*/ 1334665 w 6552124"/>
              <a:gd name="connsiteY1" fmla="*/ 2847938 h 5618031"/>
              <a:gd name="connsiteX2" fmla="*/ 4225783 w 6552124"/>
              <a:gd name="connsiteY2" fmla="*/ 2296610 h 5618031"/>
              <a:gd name="connsiteX3" fmla="*/ 3002100 w 6552124"/>
              <a:gd name="connsiteY3" fmla="*/ 1503234 h 5618031"/>
              <a:gd name="connsiteX4" fmla="*/ 4616013 w 6552124"/>
              <a:gd name="connsiteY4" fmla="*/ 942718 h 5618031"/>
              <a:gd name="connsiteX5" fmla="*/ 4874969 w 6552124"/>
              <a:gd name="connsiteY5" fmla="*/ 596824 h 5618031"/>
              <a:gd name="connsiteX6" fmla="*/ 4395136 w 6552124"/>
              <a:gd name="connsiteY6" fmla="*/ 537976 h 5618031"/>
              <a:gd name="connsiteX7" fmla="*/ 5368818 w 6552124"/>
              <a:gd name="connsiteY7" fmla="*/ 0 h 5618031"/>
              <a:gd name="connsiteX8" fmla="*/ 6020233 w 6552124"/>
              <a:gd name="connsiteY8" fmla="*/ 642091 h 5618031"/>
              <a:gd name="connsiteX9" fmla="*/ 5649040 w 6552124"/>
              <a:gd name="connsiteY9" fmla="*/ 642090 h 5618031"/>
              <a:gd name="connsiteX10" fmla="*/ 5513239 w 6552124"/>
              <a:gd name="connsiteY10" fmla="*/ 963489 h 5618031"/>
              <a:gd name="connsiteX11" fmla="*/ 5207551 w 6552124"/>
              <a:gd name="connsiteY11" fmla="*/ 1140429 h 5618031"/>
              <a:gd name="connsiteX12" fmla="*/ 5422571 w 6552124"/>
              <a:gd name="connsiteY12" fmla="*/ 1933539 h 5618031"/>
              <a:gd name="connsiteX13" fmla="*/ 4481277 w 6552124"/>
              <a:gd name="connsiteY13" fmla="*/ 2740363 h 5618031"/>
              <a:gd name="connsiteX14" fmla="*/ 1778418 w 6552124"/>
              <a:gd name="connsiteY14" fmla="*/ 3923702 h 5618031"/>
              <a:gd name="connsiteX15" fmla="*/ 6552124 w 6552124"/>
              <a:gd name="connsiteY15" fmla="*/ 5618031 h 5618031"/>
              <a:gd name="connsiteX16" fmla="*/ 2249064 w 6552124"/>
              <a:gd name="connsiteY16" fmla="*/ 5618031 h 5618031"/>
              <a:gd name="connsiteX17" fmla="*/ 70641 w 6552124"/>
              <a:gd name="connsiteY17" fmla="*/ 4125408 h 5618031"/>
              <a:gd name="connsiteX0" fmla="*/ 70641 w 6552124"/>
              <a:gd name="connsiteY0" fmla="*/ 4125408 h 5618031"/>
              <a:gd name="connsiteX1" fmla="*/ 1334665 w 6552124"/>
              <a:gd name="connsiteY1" fmla="*/ 2847938 h 5618031"/>
              <a:gd name="connsiteX2" fmla="*/ 4225783 w 6552124"/>
              <a:gd name="connsiteY2" fmla="*/ 2296610 h 5618031"/>
              <a:gd name="connsiteX3" fmla="*/ 3002100 w 6552124"/>
              <a:gd name="connsiteY3" fmla="*/ 1503234 h 5618031"/>
              <a:gd name="connsiteX4" fmla="*/ 4616013 w 6552124"/>
              <a:gd name="connsiteY4" fmla="*/ 942718 h 5618031"/>
              <a:gd name="connsiteX5" fmla="*/ 4874969 w 6552124"/>
              <a:gd name="connsiteY5" fmla="*/ 596824 h 5618031"/>
              <a:gd name="connsiteX6" fmla="*/ 4395136 w 6552124"/>
              <a:gd name="connsiteY6" fmla="*/ 537976 h 5618031"/>
              <a:gd name="connsiteX7" fmla="*/ 5368818 w 6552124"/>
              <a:gd name="connsiteY7" fmla="*/ 0 h 5618031"/>
              <a:gd name="connsiteX8" fmla="*/ 6020233 w 6552124"/>
              <a:gd name="connsiteY8" fmla="*/ 642091 h 5618031"/>
              <a:gd name="connsiteX9" fmla="*/ 5649040 w 6552124"/>
              <a:gd name="connsiteY9" fmla="*/ 642090 h 5618031"/>
              <a:gd name="connsiteX10" fmla="*/ 5513239 w 6552124"/>
              <a:gd name="connsiteY10" fmla="*/ 963489 h 5618031"/>
              <a:gd name="connsiteX11" fmla="*/ 5207551 w 6552124"/>
              <a:gd name="connsiteY11" fmla="*/ 1140429 h 5618031"/>
              <a:gd name="connsiteX12" fmla="*/ 5422571 w 6552124"/>
              <a:gd name="connsiteY12" fmla="*/ 1933539 h 5618031"/>
              <a:gd name="connsiteX13" fmla="*/ 4481277 w 6552124"/>
              <a:gd name="connsiteY13" fmla="*/ 2740363 h 5618031"/>
              <a:gd name="connsiteX14" fmla="*/ 1778418 w 6552124"/>
              <a:gd name="connsiteY14" fmla="*/ 3923702 h 5618031"/>
              <a:gd name="connsiteX15" fmla="*/ 6552124 w 6552124"/>
              <a:gd name="connsiteY15" fmla="*/ 5618031 h 5618031"/>
              <a:gd name="connsiteX16" fmla="*/ 2249064 w 6552124"/>
              <a:gd name="connsiteY16" fmla="*/ 5618031 h 5618031"/>
              <a:gd name="connsiteX17" fmla="*/ 70641 w 6552124"/>
              <a:gd name="connsiteY17" fmla="*/ 4125408 h 5618031"/>
              <a:gd name="connsiteX0" fmla="*/ 70641 w 6552124"/>
              <a:gd name="connsiteY0" fmla="*/ 4125408 h 5618031"/>
              <a:gd name="connsiteX1" fmla="*/ 1334665 w 6552124"/>
              <a:gd name="connsiteY1" fmla="*/ 2847938 h 5618031"/>
              <a:gd name="connsiteX2" fmla="*/ 4225783 w 6552124"/>
              <a:gd name="connsiteY2" fmla="*/ 2296610 h 5618031"/>
              <a:gd name="connsiteX3" fmla="*/ 3002100 w 6552124"/>
              <a:gd name="connsiteY3" fmla="*/ 1503234 h 5618031"/>
              <a:gd name="connsiteX4" fmla="*/ 4616013 w 6552124"/>
              <a:gd name="connsiteY4" fmla="*/ 942718 h 5618031"/>
              <a:gd name="connsiteX5" fmla="*/ 4874969 w 6552124"/>
              <a:gd name="connsiteY5" fmla="*/ 596824 h 5618031"/>
              <a:gd name="connsiteX6" fmla="*/ 4395136 w 6552124"/>
              <a:gd name="connsiteY6" fmla="*/ 537976 h 5618031"/>
              <a:gd name="connsiteX7" fmla="*/ 5368818 w 6552124"/>
              <a:gd name="connsiteY7" fmla="*/ 0 h 5618031"/>
              <a:gd name="connsiteX8" fmla="*/ 6020233 w 6552124"/>
              <a:gd name="connsiteY8" fmla="*/ 642091 h 5618031"/>
              <a:gd name="connsiteX9" fmla="*/ 5649040 w 6552124"/>
              <a:gd name="connsiteY9" fmla="*/ 642090 h 5618031"/>
              <a:gd name="connsiteX10" fmla="*/ 5513239 w 6552124"/>
              <a:gd name="connsiteY10" fmla="*/ 963489 h 5618031"/>
              <a:gd name="connsiteX11" fmla="*/ 5207551 w 6552124"/>
              <a:gd name="connsiteY11" fmla="*/ 1140429 h 5618031"/>
              <a:gd name="connsiteX12" fmla="*/ 5422571 w 6552124"/>
              <a:gd name="connsiteY12" fmla="*/ 1933539 h 5618031"/>
              <a:gd name="connsiteX13" fmla="*/ 4481277 w 6552124"/>
              <a:gd name="connsiteY13" fmla="*/ 2740363 h 5618031"/>
              <a:gd name="connsiteX14" fmla="*/ 1778418 w 6552124"/>
              <a:gd name="connsiteY14" fmla="*/ 3923702 h 5618031"/>
              <a:gd name="connsiteX15" fmla="*/ 6552124 w 6552124"/>
              <a:gd name="connsiteY15" fmla="*/ 5618031 h 5618031"/>
              <a:gd name="connsiteX16" fmla="*/ 2249064 w 6552124"/>
              <a:gd name="connsiteY16" fmla="*/ 5618031 h 5618031"/>
              <a:gd name="connsiteX17" fmla="*/ 70641 w 6552124"/>
              <a:gd name="connsiteY17" fmla="*/ 4125408 h 5618031"/>
              <a:gd name="connsiteX0" fmla="*/ 70641 w 6552124"/>
              <a:gd name="connsiteY0" fmla="*/ 4125408 h 5618031"/>
              <a:gd name="connsiteX1" fmla="*/ 1334665 w 6552124"/>
              <a:gd name="connsiteY1" fmla="*/ 2847938 h 5618031"/>
              <a:gd name="connsiteX2" fmla="*/ 4225783 w 6552124"/>
              <a:gd name="connsiteY2" fmla="*/ 2296610 h 5618031"/>
              <a:gd name="connsiteX3" fmla="*/ 3002100 w 6552124"/>
              <a:gd name="connsiteY3" fmla="*/ 1503234 h 5618031"/>
              <a:gd name="connsiteX4" fmla="*/ 4616013 w 6552124"/>
              <a:gd name="connsiteY4" fmla="*/ 942718 h 5618031"/>
              <a:gd name="connsiteX5" fmla="*/ 4874969 w 6552124"/>
              <a:gd name="connsiteY5" fmla="*/ 596824 h 5618031"/>
              <a:gd name="connsiteX6" fmla="*/ 4395136 w 6552124"/>
              <a:gd name="connsiteY6" fmla="*/ 537976 h 5618031"/>
              <a:gd name="connsiteX7" fmla="*/ 5368818 w 6552124"/>
              <a:gd name="connsiteY7" fmla="*/ 0 h 5618031"/>
              <a:gd name="connsiteX8" fmla="*/ 6020233 w 6552124"/>
              <a:gd name="connsiteY8" fmla="*/ 642091 h 5618031"/>
              <a:gd name="connsiteX9" fmla="*/ 5649040 w 6552124"/>
              <a:gd name="connsiteY9" fmla="*/ 642090 h 5618031"/>
              <a:gd name="connsiteX10" fmla="*/ 5513239 w 6552124"/>
              <a:gd name="connsiteY10" fmla="*/ 963489 h 5618031"/>
              <a:gd name="connsiteX11" fmla="*/ 5207551 w 6552124"/>
              <a:gd name="connsiteY11" fmla="*/ 1140429 h 5618031"/>
              <a:gd name="connsiteX12" fmla="*/ 5422571 w 6552124"/>
              <a:gd name="connsiteY12" fmla="*/ 1933539 h 5618031"/>
              <a:gd name="connsiteX13" fmla="*/ 4481277 w 6552124"/>
              <a:gd name="connsiteY13" fmla="*/ 2740363 h 5618031"/>
              <a:gd name="connsiteX14" fmla="*/ 1778418 w 6552124"/>
              <a:gd name="connsiteY14" fmla="*/ 3923702 h 5618031"/>
              <a:gd name="connsiteX15" fmla="*/ 6552124 w 6552124"/>
              <a:gd name="connsiteY15" fmla="*/ 5618031 h 5618031"/>
              <a:gd name="connsiteX16" fmla="*/ 2249064 w 6552124"/>
              <a:gd name="connsiteY16" fmla="*/ 5618031 h 5618031"/>
              <a:gd name="connsiteX17" fmla="*/ 70641 w 6552124"/>
              <a:gd name="connsiteY17" fmla="*/ 4125408 h 5618031"/>
              <a:gd name="connsiteX0" fmla="*/ 70641 w 6552124"/>
              <a:gd name="connsiteY0" fmla="*/ 4141581 h 5634204"/>
              <a:gd name="connsiteX1" fmla="*/ 1334665 w 6552124"/>
              <a:gd name="connsiteY1" fmla="*/ 2864111 h 5634204"/>
              <a:gd name="connsiteX2" fmla="*/ 4225783 w 6552124"/>
              <a:gd name="connsiteY2" fmla="*/ 2312783 h 5634204"/>
              <a:gd name="connsiteX3" fmla="*/ 3002100 w 6552124"/>
              <a:gd name="connsiteY3" fmla="*/ 1519407 h 5634204"/>
              <a:gd name="connsiteX4" fmla="*/ 4616013 w 6552124"/>
              <a:gd name="connsiteY4" fmla="*/ 958891 h 5634204"/>
              <a:gd name="connsiteX5" fmla="*/ 4874969 w 6552124"/>
              <a:gd name="connsiteY5" fmla="*/ 612997 h 5634204"/>
              <a:gd name="connsiteX6" fmla="*/ 4395136 w 6552124"/>
              <a:gd name="connsiteY6" fmla="*/ 554149 h 5634204"/>
              <a:gd name="connsiteX7" fmla="*/ 5357317 w 6552124"/>
              <a:gd name="connsiteY7" fmla="*/ 0 h 5634204"/>
              <a:gd name="connsiteX8" fmla="*/ 6020233 w 6552124"/>
              <a:gd name="connsiteY8" fmla="*/ 658264 h 5634204"/>
              <a:gd name="connsiteX9" fmla="*/ 5649040 w 6552124"/>
              <a:gd name="connsiteY9" fmla="*/ 658263 h 5634204"/>
              <a:gd name="connsiteX10" fmla="*/ 5513239 w 6552124"/>
              <a:gd name="connsiteY10" fmla="*/ 979662 h 5634204"/>
              <a:gd name="connsiteX11" fmla="*/ 5207551 w 6552124"/>
              <a:gd name="connsiteY11" fmla="*/ 1156602 h 5634204"/>
              <a:gd name="connsiteX12" fmla="*/ 5422571 w 6552124"/>
              <a:gd name="connsiteY12" fmla="*/ 1949712 h 5634204"/>
              <a:gd name="connsiteX13" fmla="*/ 4481277 w 6552124"/>
              <a:gd name="connsiteY13" fmla="*/ 2756536 h 5634204"/>
              <a:gd name="connsiteX14" fmla="*/ 1778418 w 6552124"/>
              <a:gd name="connsiteY14" fmla="*/ 3939875 h 5634204"/>
              <a:gd name="connsiteX15" fmla="*/ 6552124 w 6552124"/>
              <a:gd name="connsiteY15" fmla="*/ 5634204 h 5634204"/>
              <a:gd name="connsiteX16" fmla="*/ 2249064 w 6552124"/>
              <a:gd name="connsiteY16" fmla="*/ 5634204 h 5634204"/>
              <a:gd name="connsiteX17" fmla="*/ 70641 w 6552124"/>
              <a:gd name="connsiteY17" fmla="*/ 4141581 h 5634204"/>
              <a:gd name="connsiteX0" fmla="*/ 70641 w 6552124"/>
              <a:gd name="connsiteY0" fmla="*/ 4141581 h 5634204"/>
              <a:gd name="connsiteX1" fmla="*/ 1334665 w 6552124"/>
              <a:gd name="connsiteY1" fmla="*/ 2864111 h 5634204"/>
              <a:gd name="connsiteX2" fmla="*/ 4225783 w 6552124"/>
              <a:gd name="connsiteY2" fmla="*/ 2312783 h 5634204"/>
              <a:gd name="connsiteX3" fmla="*/ 3002100 w 6552124"/>
              <a:gd name="connsiteY3" fmla="*/ 1519407 h 5634204"/>
              <a:gd name="connsiteX4" fmla="*/ 4616013 w 6552124"/>
              <a:gd name="connsiteY4" fmla="*/ 958891 h 5634204"/>
              <a:gd name="connsiteX5" fmla="*/ 4874969 w 6552124"/>
              <a:gd name="connsiteY5" fmla="*/ 612997 h 5634204"/>
              <a:gd name="connsiteX6" fmla="*/ 4395136 w 6552124"/>
              <a:gd name="connsiteY6" fmla="*/ 554149 h 5634204"/>
              <a:gd name="connsiteX7" fmla="*/ 5357317 w 6552124"/>
              <a:gd name="connsiteY7" fmla="*/ 0 h 5634204"/>
              <a:gd name="connsiteX8" fmla="*/ 6020233 w 6552124"/>
              <a:gd name="connsiteY8" fmla="*/ 658264 h 5634204"/>
              <a:gd name="connsiteX9" fmla="*/ 5649040 w 6552124"/>
              <a:gd name="connsiteY9" fmla="*/ 658263 h 5634204"/>
              <a:gd name="connsiteX10" fmla="*/ 5513239 w 6552124"/>
              <a:gd name="connsiteY10" fmla="*/ 979662 h 5634204"/>
              <a:gd name="connsiteX11" fmla="*/ 5207551 w 6552124"/>
              <a:gd name="connsiteY11" fmla="*/ 1156602 h 5634204"/>
              <a:gd name="connsiteX12" fmla="*/ 5422571 w 6552124"/>
              <a:gd name="connsiteY12" fmla="*/ 1949712 h 5634204"/>
              <a:gd name="connsiteX13" fmla="*/ 4481277 w 6552124"/>
              <a:gd name="connsiteY13" fmla="*/ 2756536 h 5634204"/>
              <a:gd name="connsiteX14" fmla="*/ 1778418 w 6552124"/>
              <a:gd name="connsiteY14" fmla="*/ 3939875 h 5634204"/>
              <a:gd name="connsiteX15" fmla="*/ 6552124 w 6552124"/>
              <a:gd name="connsiteY15" fmla="*/ 5634204 h 5634204"/>
              <a:gd name="connsiteX16" fmla="*/ 2249064 w 6552124"/>
              <a:gd name="connsiteY16" fmla="*/ 5634204 h 5634204"/>
              <a:gd name="connsiteX17" fmla="*/ 70641 w 6552124"/>
              <a:gd name="connsiteY17" fmla="*/ 4141581 h 5634204"/>
              <a:gd name="connsiteX0" fmla="*/ 70641 w 6552124"/>
              <a:gd name="connsiteY0" fmla="*/ 4141581 h 5634204"/>
              <a:gd name="connsiteX1" fmla="*/ 1334665 w 6552124"/>
              <a:gd name="connsiteY1" fmla="*/ 2864111 h 5634204"/>
              <a:gd name="connsiteX2" fmla="*/ 4225783 w 6552124"/>
              <a:gd name="connsiteY2" fmla="*/ 2312783 h 5634204"/>
              <a:gd name="connsiteX3" fmla="*/ 3002100 w 6552124"/>
              <a:gd name="connsiteY3" fmla="*/ 1519407 h 5634204"/>
              <a:gd name="connsiteX4" fmla="*/ 4616013 w 6552124"/>
              <a:gd name="connsiteY4" fmla="*/ 958891 h 5634204"/>
              <a:gd name="connsiteX5" fmla="*/ 4874969 w 6552124"/>
              <a:gd name="connsiteY5" fmla="*/ 612997 h 5634204"/>
              <a:gd name="connsiteX6" fmla="*/ 4395136 w 6552124"/>
              <a:gd name="connsiteY6" fmla="*/ 554149 h 5634204"/>
              <a:gd name="connsiteX7" fmla="*/ 5357317 w 6552124"/>
              <a:gd name="connsiteY7" fmla="*/ 0 h 5634204"/>
              <a:gd name="connsiteX8" fmla="*/ 6020233 w 6552124"/>
              <a:gd name="connsiteY8" fmla="*/ 658264 h 5634204"/>
              <a:gd name="connsiteX9" fmla="*/ 5649040 w 6552124"/>
              <a:gd name="connsiteY9" fmla="*/ 658263 h 5634204"/>
              <a:gd name="connsiteX10" fmla="*/ 5513239 w 6552124"/>
              <a:gd name="connsiteY10" fmla="*/ 979662 h 5634204"/>
              <a:gd name="connsiteX11" fmla="*/ 5207551 w 6552124"/>
              <a:gd name="connsiteY11" fmla="*/ 1156602 h 5634204"/>
              <a:gd name="connsiteX12" fmla="*/ 5422571 w 6552124"/>
              <a:gd name="connsiteY12" fmla="*/ 1949712 h 5634204"/>
              <a:gd name="connsiteX13" fmla="*/ 4481277 w 6552124"/>
              <a:gd name="connsiteY13" fmla="*/ 2756536 h 5634204"/>
              <a:gd name="connsiteX14" fmla="*/ 1778418 w 6552124"/>
              <a:gd name="connsiteY14" fmla="*/ 3939875 h 5634204"/>
              <a:gd name="connsiteX15" fmla="*/ 6552124 w 6552124"/>
              <a:gd name="connsiteY15" fmla="*/ 5634204 h 5634204"/>
              <a:gd name="connsiteX16" fmla="*/ 2249064 w 6552124"/>
              <a:gd name="connsiteY16" fmla="*/ 5634204 h 5634204"/>
              <a:gd name="connsiteX17" fmla="*/ 70641 w 6552124"/>
              <a:gd name="connsiteY17" fmla="*/ 4141581 h 5634204"/>
              <a:gd name="connsiteX0" fmla="*/ 70641 w 6552124"/>
              <a:gd name="connsiteY0" fmla="*/ 4141581 h 5634204"/>
              <a:gd name="connsiteX1" fmla="*/ 1334665 w 6552124"/>
              <a:gd name="connsiteY1" fmla="*/ 2864111 h 5634204"/>
              <a:gd name="connsiteX2" fmla="*/ 4225783 w 6552124"/>
              <a:gd name="connsiteY2" fmla="*/ 2312783 h 5634204"/>
              <a:gd name="connsiteX3" fmla="*/ 3002100 w 6552124"/>
              <a:gd name="connsiteY3" fmla="*/ 1519407 h 5634204"/>
              <a:gd name="connsiteX4" fmla="*/ 4616013 w 6552124"/>
              <a:gd name="connsiteY4" fmla="*/ 958891 h 5634204"/>
              <a:gd name="connsiteX5" fmla="*/ 4874969 w 6552124"/>
              <a:gd name="connsiteY5" fmla="*/ 612997 h 5634204"/>
              <a:gd name="connsiteX6" fmla="*/ 4395136 w 6552124"/>
              <a:gd name="connsiteY6" fmla="*/ 554149 h 5634204"/>
              <a:gd name="connsiteX7" fmla="*/ 5357317 w 6552124"/>
              <a:gd name="connsiteY7" fmla="*/ 0 h 5634204"/>
              <a:gd name="connsiteX8" fmla="*/ 6020233 w 6552124"/>
              <a:gd name="connsiteY8" fmla="*/ 658264 h 5634204"/>
              <a:gd name="connsiteX9" fmla="*/ 5649040 w 6552124"/>
              <a:gd name="connsiteY9" fmla="*/ 658263 h 5634204"/>
              <a:gd name="connsiteX10" fmla="*/ 5513239 w 6552124"/>
              <a:gd name="connsiteY10" fmla="*/ 979662 h 5634204"/>
              <a:gd name="connsiteX11" fmla="*/ 5207551 w 6552124"/>
              <a:gd name="connsiteY11" fmla="*/ 1156602 h 5634204"/>
              <a:gd name="connsiteX12" fmla="*/ 5422571 w 6552124"/>
              <a:gd name="connsiteY12" fmla="*/ 1949712 h 5634204"/>
              <a:gd name="connsiteX13" fmla="*/ 4481277 w 6552124"/>
              <a:gd name="connsiteY13" fmla="*/ 2756536 h 5634204"/>
              <a:gd name="connsiteX14" fmla="*/ 1778418 w 6552124"/>
              <a:gd name="connsiteY14" fmla="*/ 3939875 h 5634204"/>
              <a:gd name="connsiteX15" fmla="*/ 6552124 w 6552124"/>
              <a:gd name="connsiteY15" fmla="*/ 5634204 h 5634204"/>
              <a:gd name="connsiteX16" fmla="*/ 2249064 w 6552124"/>
              <a:gd name="connsiteY16" fmla="*/ 5634204 h 5634204"/>
              <a:gd name="connsiteX17" fmla="*/ 70641 w 6552124"/>
              <a:gd name="connsiteY17" fmla="*/ 4141581 h 5634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552124" h="5634204">
                <a:moveTo>
                  <a:pt x="70641" y="4141581"/>
                </a:moveTo>
                <a:cubicBezTo>
                  <a:pt x="-108653" y="3805404"/>
                  <a:pt x="-32452" y="3213735"/>
                  <a:pt x="1334665" y="2864111"/>
                </a:cubicBezTo>
                <a:cubicBezTo>
                  <a:pt x="2175106" y="2635512"/>
                  <a:pt x="3661006" y="2505524"/>
                  <a:pt x="4225783" y="2312783"/>
                </a:cubicBezTo>
                <a:cubicBezTo>
                  <a:pt x="5046054" y="2039360"/>
                  <a:pt x="3380858" y="1875754"/>
                  <a:pt x="3002100" y="1519407"/>
                </a:cubicBezTo>
                <a:cubicBezTo>
                  <a:pt x="2616221" y="1140226"/>
                  <a:pt x="4293284" y="999366"/>
                  <a:pt x="4616013" y="958891"/>
                </a:cubicBezTo>
                <a:cubicBezTo>
                  <a:pt x="4734263" y="938343"/>
                  <a:pt x="4830300" y="728740"/>
                  <a:pt x="4874969" y="612997"/>
                </a:cubicBezTo>
                <a:cubicBezTo>
                  <a:pt x="4765729" y="602879"/>
                  <a:pt x="4570169" y="566975"/>
                  <a:pt x="4395136" y="554149"/>
                </a:cubicBezTo>
                <a:lnTo>
                  <a:pt x="5357317" y="0"/>
                </a:lnTo>
                <a:lnTo>
                  <a:pt x="6020233" y="658264"/>
                </a:lnTo>
                <a:lnTo>
                  <a:pt x="5649040" y="658263"/>
                </a:lnTo>
                <a:cubicBezTo>
                  <a:pt x="5633197" y="794819"/>
                  <a:pt x="5586820" y="896606"/>
                  <a:pt x="5513239" y="979662"/>
                </a:cubicBezTo>
                <a:cubicBezTo>
                  <a:pt x="5439658" y="1062718"/>
                  <a:pt x="5340120" y="1123326"/>
                  <a:pt x="5207551" y="1156602"/>
                </a:cubicBezTo>
                <a:cubicBezTo>
                  <a:pt x="3736490" y="1525848"/>
                  <a:pt x="4448078" y="1302503"/>
                  <a:pt x="5422571" y="1949712"/>
                </a:cubicBezTo>
                <a:cubicBezTo>
                  <a:pt x="6014242" y="2326229"/>
                  <a:pt x="5188368" y="2595545"/>
                  <a:pt x="4481277" y="2756536"/>
                </a:cubicBezTo>
                <a:cubicBezTo>
                  <a:pt x="4039765" y="2886523"/>
                  <a:pt x="810230" y="3074782"/>
                  <a:pt x="1778418" y="3939875"/>
                </a:cubicBezTo>
                <a:cubicBezTo>
                  <a:pt x="3248630" y="4975299"/>
                  <a:pt x="5808054" y="5392157"/>
                  <a:pt x="6552124" y="5634204"/>
                </a:cubicBezTo>
                <a:lnTo>
                  <a:pt x="2249064" y="5634204"/>
                </a:lnTo>
                <a:cubicBezTo>
                  <a:pt x="1227088" y="5244240"/>
                  <a:pt x="353030" y="4598781"/>
                  <a:pt x="70641" y="4141581"/>
                </a:cubicBezTo>
                <a:close/>
              </a:path>
            </a:pathLst>
          </a:cu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100">
              <a:solidFill>
                <a:prstClr val="white"/>
              </a:solidFill>
              <a:latin typeface="+mj-lt"/>
              <a:ea typeface="Cambria" panose="02040503050406030204" pitchFamily="18" charset="0"/>
              <a:cs typeface="Arial" panose="020B0604020202020204" pitchFamily="34" charset="0"/>
            </a:endParaRPr>
          </a:p>
        </p:txBody>
      </p:sp>
      <p:sp>
        <p:nvSpPr>
          <p:cNvPr id="26" name="Freeform 159">
            <a:extLst>
              <a:ext uri="{FF2B5EF4-FFF2-40B4-BE49-F238E27FC236}">
                <a16:creationId xmlns:a16="http://schemas.microsoft.com/office/drawing/2014/main" id="{E88ACC7A-7FAA-5AE6-A20D-396457B1614F}"/>
              </a:ext>
            </a:extLst>
          </p:cNvPr>
          <p:cNvSpPr/>
          <p:nvPr/>
        </p:nvSpPr>
        <p:spPr>
          <a:xfrm>
            <a:off x="3758811" y="1894994"/>
            <a:ext cx="3714196" cy="4338234"/>
          </a:xfrm>
          <a:custGeom>
            <a:avLst/>
            <a:gdLst>
              <a:gd name="connsiteX0" fmla="*/ 4448140 w 4448140"/>
              <a:gd name="connsiteY0" fmla="*/ 0 h 4975761"/>
              <a:gd name="connsiteX1" fmla="*/ 4103756 w 4448140"/>
              <a:gd name="connsiteY1" fmla="*/ 308759 h 4975761"/>
              <a:gd name="connsiteX2" fmla="*/ 2916223 w 4448140"/>
              <a:gd name="connsiteY2" fmla="*/ 665019 h 4975761"/>
              <a:gd name="connsiteX3" fmla="*/ 4341262 w 4448140"/>
              <a:gd name="connsiteY3" fmla="*/ 1413164 h 4975761"/>
              <a:gd name="connsiteX4" fmla="*/ 1324930 w 4448140"/>
              <a:gd name="connsiteY4" fmla="*/ 2244437 h 4975761"/>
              <a:gd name="connsiteX5" fmla="*/ 66145 w 4448140"/>
              <a:gd name="connsiteY5" fmla="*/ 2719450 h 4975761"/>
              <a:gd name="connsiteX6" fmla="*/ 3201231 w 4448140"/>
              <a:gd name="connsiteY6" fmla="*/ 4952011 h 4975761"/>
              <a:gd name="connsiteX7" fmla="*/ 3201231 w 4448140"/>
              <a:gd name="connsiteY7" fmla="*/ 4952011 h 4975761"/>
              <a:gd name="connsiteX8" fmla="*/ 3153730 w 4448140"/>
              <a:gd name="connsiteY8" fmla="*/ 4975761 h 4975761"/>
              <a:gd name="connsiteX9" fmla="*/ 3153730 w 4448140"/>
              <a:gd name="connsiteY9" fmla="*/ 4975761 h 4975761"/>
              <a:gd name="connsiteX10" fmla="*/ 3153730 w 4448140"/>
              <a:gd name="connsiteY10" fmla="*/ 4975761 h 4975761"/>
              <a:gd name="connsiteX11" fmla="*/ 3224982 w 4448140"/>
              <a:gd name="connsiteY11" fmla="*/ 4963886 h 4975761"/>
              <a:gd name="connsiteX0" fmla="*/ 4448140 w 4448140"/>
              <a:gd name="connsiteY0" fmla="*/ 0 h 4975761"/>
              <a:gd name="connsiteX1" fmla="*/ 4103756 w 4448140"/>
              <a:gd name="connsiteY1" fmla="*/ 308759 h 4975761"/>
              <a:gd name="connsiteX2" fmla="*/ 2916223 w 4448140"/>
              <a:gd name="connsiteY2" fmla="*/ 665019 h 4975761"/>
              <a:gd name="connsiteX3" fmla="*/ 4341262 w 4448140"/>
              <a:gd name="connsiteY3" fmla="*/ 1413164 h 4975761"/>
              <a:gd name="connsiteX4" fmla="*/ 1324930 w 4448140"/>
              <a:gd name="connsiteY4" fmla="*/ 2244437 h 4975761"/>
              <a:gd name="connsiteX5" fmla="*/ 66145 w 4448140"/>
              <a:gd name="connsiteY5" fmla="*/ 2719450 h 4975761"/>
              <a:gd name="connsiteX6" fmla="*/ 3201231 w 4448140"/>
              <a:gd name="connsiteY6" fmla="*/ 4952011 h 4975761"/>
              <a:gd name="connsiteX7" fmla="*/ 3201231 w 4448140"/>
              <a:gd name="connsiteY7" fmla="*/ 4952011 h 4975761"/>
              <a:gd name="connsiteX8" fmla="*/ 3153730 w 4448140"/>
              <a:gd name="connsiteY8" fmla="*/ 4975761 h 4975761"/>
              <a:gd name="connsiteX9" fmla="*/ 3153730 w 4448140"/>
              <a:gd name="connsiteY9" fmla="*/ 4975761 h 4975761"/>
              <a:gd name="connsiteX10" fmla="*/ 3224982 w 4448140"/>
              <a:gd name="connsiteY10" fmla="*/ 4963886 h 4975761"/>
              <a:gd name="connsiteX0" fmla="*/ 4448140 w 4448140"/>
              <a:gd name="connsiteY0" fmla="*/ 0 h 4975761"/>
              <a:gd name="connsiteX1" fmla="*/ 4103756 w 4448140"/>
              <a:gd name="connsiteY1" fmla="*/ 308759 h 4975761"/>
              <a:gd name="connsiteX2" fmla="*/ 2916223 w 4448140"/>
              <a:gd name="connsiteY2" fmla="*/ 665019 h 4975761"/>
              <a:gd name="connsiteX3" fmla="*/ 4341262 w 4448140"/>
              <a:gd name="connsiteY3" fmla="*/ 1413164 h 4975761"/>
              <a:gd name="connsiteX4" fmla="*/ 1324930 w 4448140"/>
              <a:gd name="connsiteY4" fmla="*/ 2244437 h 4975761"/>
              <a:gd name="connsiteX5" fmla="*/ 66145 w 4448140"/>
              <a:gd name="connsiteY5" fmla="*/ 2719450 h 4975761"/>
              <a:gd name="connsiteX6" fmla="*/ 3201231 w 4448140"/>
              <a:gd name="connsiteY6" fmla="*/ 4952011 h 4975761"/>
              <a:gd name="connsiteX7" fmla="*/ 3201231 w 4448140"/>
              <a:gd name="connsiteY7" fmla="*/ 4952011 h 4975761"/>
              <a:gd name="connsiteX8" fmla="*/ 3153730 w 4448140"/>
              <a:gd name="connsiteY8" fmla="*/ 4975761 h 4975761"/>
              <a:gd name="connsiteX9" fmla="*/ 3224982 w 4448140"/>
              <a:gd name="connsiteY9" fmla="*/ 4963886 h 4975761"/>
              <a:gd name="connsiteX0" fmla="*/ 4448140 w 4448140"/>
              <a:gd name="connsiteY0" fmla="*/ 0 h 4963886"/>
              <a:gd name="connsiteX1" fmla="*/ 4103756 w 4448140"/>
              <a:gd name="connsiteY1" fmla="*/ 308759 h 4963886"/>
              <a:gd name="connsiteX2" fmla="*/ 2916223 w 4448140"/>
              <a:gd name="connsiteY2" fmla="*/ 665019 h 4963886"/>
              <a:gd name="connsiteX3" fmla="*/ 4341262 w 4448140"/>
              <a:gd name="connsiteY3" fmla="*/ 1413164 h 4963886"/>
              <a:gd name="connsiteX4" fmla="*/ 1324930 w 4448140"/>
              <a:gd name="connsiteY4" fmla="*/ 2244437 h 4963886"/>
              <a:gd name="connsiteX5" fmla="*/ 66145 w 4448140"/>
              <a:gd name="connsiteY5" fmla="*/ 2719450 h 4963886"/>
              <a:gd name="connsiteX6" fmla="*/ 3201231 w 4448140"/>
              <a:gd name="connsiteY6" fmla="*/ 4952011 h 4963886"/>
              <a:gd name="connsiteX7" fmla="*/ 3201231 w 4448140"/>
              <a:gd name="connsiteY7" fmla="*/ 4952011 h 4963886"/>
              <a:gd name="connsiteX8" fmla="*/ 3224982 w 4448140"/>
              <a:gd name="connsiteY8" fmla="*/ 4963886 h 4963886"/>
              <a:gd name="connsiteX0" fmla="*/ 4448140 w 4448140"/>
              <a:gd name="connsiteY0" fmla="*/ 0 h 4952011"/>
              <a:gd name="connsiteX1" fmla="*/ 4103756 w 4448140"/>
              <a:gd name="connsiteY1" fmla="*/ 308759 h 4952011"/>
              <a:gd name="connsiteX2" fmla="*/ 2916223 w 4448140"/>
              <a:gd name="connsiteY2" fmla="*/ 665019 h 4952011"/>
              <a:gd name="connsiteX3" fmla="*/ 4341262 w 4448140"/>
              <a:gd name="connsiteY3" fmla="*/ 1413164 h 4952011"/>
              <a:gd name="connsiteX4" fmla="*/ 1324930 w 4448140"/>
              <a:gd name="connsiteY4" fmla="*/ 2244437 h 4952011"/>
              <a:gd name="connsiteX5" fmla="*/ 66145 w 4448140"/>
              <a:gd name="connsiteY5" fmla="*/ 2719450 h 4952011"/>
              <a:gd name="connsiteX6" fmla="*/ 3201231 w 4448140"/>
              <a:gd name="connsiteY6" fmla="*/ 4952011 h 4952011"/>
              <a:gd name="connsiteX7" fmla="*/ 3201231 w 4448140"/>
              <a:gd name="connsiteY7" fmla="*/ 4952011 h 4952011"/>
              <a:gd name="connsiteX0" fmla="*/ 4557343 w 4557343"/>
              <a:gd name="connsiteY0" fmla="*/ 0 h 4952011"/>
              <a:gd name="connsiteX1" fmla="*/ 4212959 w 4557343"/>
              <a:gd name="connsiteY1" fmla="*/ 308759 h 4952011"/>
              <a:gd name="connsiteX2" fmla="*/ 3025426 w 4557343"/>
              <a:gd name="connsiteY2" fmla="*/ 665019 h 4952011"/>
              <a:gd name="connsiteX3" fmla="*/ 4450465 w 4557343"/>
              <a:gd name="connsiteY3" fmla="*/ 1413164 h 4952011"/>
              <a:gd name="connsiteX4" fmla="*/ 1434133 w 4557343"/>
              <a:gd name="connsiteY4" fmla="*/ 2244437 h 4952011"/>
              <a:gd name="connsiteX5" fmla="*/ 61048 w 4557343"/>
              <a:gd name="connsiteY5" fmla="*/ 3056000 h 4952011"/>
              <a:gd name="connsiteX6" fmla="*/ 3310434 w 4557343"/>
              <a:gd name="connsiteY6" fmla="*/ 4952011 h 4952011"/>
              <a:gd name="connsiteX7" fmla="*/ 3310434 w 4557343"/>
              <a:gd name="connsiteY7" fmla="*/ 4952011 h 4952011"/>
              <a:gd name="connsiteX0" fmla="*/ 4612220 w 4612220"/>
              <a:gd name="connsiteY0" fmla="*/ 0 h 4952011"/>
              <a:gd name="connsiteX1" fmla="*/ 4267836 w 4612220"/>
              <a:gd name="connsiteY1" fmla="*/ 308759 h 4952011"/>
              <a:gd name="connsiteX2" fmla="*/ 3080303 w 4612220"/>
              <a:gd name="connsiteY2" fmla="*/ 665019 h 4952011"/>
              <a:gd name="connsiteX3" fmla="*/ 4505342 w 4612220"/>
              <a:gd name="connsiteY3" fmla="*/ 1413164 h 4952011"/>
              <a:gd name="connsiteX4" fmla="*/ 1489010 w 4612220"/>
              <a:gd name="connsiteY4" fmla="*/ 2244437 h 4952011"/>
              <a:gd name="connsiteX5" fmla="*/ 58775 w 4612220"/>
              <a:gd name="connsiteY5" fmla="*/ 3094100 h 4952011"/>
              <a:gd name="connsiteX6" fmla="*/ 3365311 w 4612220"/>
              <a:gd name="connsiteY6" fmla="*/ 4952011 h 4952011"/>
              <a:gd name="connsiteX7" fmla="*/ 3365311 w 4612220"/>
              <a:gd name="connsiteY7" fmla="*/ 4952011 h 4952011"/>
              <a:gd name="connsiteX0" fmla="*/ 4553445 w 4553445"/>
              <a:gd name="connsiteY0" fmla="*/ 0 h 4952011"/>
              <a:gd name="connsiteX1" fmla="*/ 4209061 w 4553445"/>
              <a:gd name="connsiteY1" fmla="*/ 308759 h 4952011"/>
              <a:gd name="connsiteX2" fmla="*/ 3021528 w 4553445"/>
              <a:gd name="connsiteY2" fmla="*/ 665019 h 4952011"/>
              <a:gd name="connsiteX3" fmla="*/ 4446567 w 4553445"/>
              <a:gd name="connsiteY3" fmla="*/ 1413164 h 4952011"/>
              <a:gd name="connsiteX4" fmla="*/ 0 w 4553445"/>
              <a:gd name="connsiteY4" fmla="*/ 3094100 h 4952011"/>
              <a:gd name="connsiteX5" fmla="*/ 3306536 w 4553445"/>
              <a:gd name="connsiteY5" fmla="*/ 4952011 h 4952011"/>
              <a:gd name="connsiteX6" fmla="*/ 3306536 w 4553445"/>
              <a:gd name="connsiteY6" fmla="*/ 4952011 h 4952011"/>
              <a:gd name="connsiteX0" fmla="*/ 4553705 w 4553705"/>
              <a:gd name="connsiteY0" fmla="*/ 0 h 4952011"/>
              <a:gd name="connsiteX1" fmla="*/ 4209321 w 4553705"/>
              <a:gd name="connsiteY1" fmla="*/ 308759 h 4952011"/>
              <a:gd name="connsiteX2" fmla="*/ 3021788 w 4553705"/>
              <a:gd name="connsiteY2" fmla="*/ 665019 h 4952011"/>
              <a:gd name="connsiteX3" fmla="*/ 4446827 w 4553705"/>
              <a:gd name="connsiteY3" fmla="*/ 1413164 h 4952011"/>
              <a:gd name="connsiteX4" fmla="*/ 260 w 4553705"/>
              <a:gd name="connsiteY4" fmla="*/ 3094100 h 4952011"/>
              <a:gd name="connsiteX5" fmla="*/ 3306796 w 4553705"/>
              <a:gd name="connsiteY5" fmla="*/ 4952011 h 4952011"/>
              <a:gd name="connsiteX6" fmla="*/ 3306796 w 4553705"/>
              <a:gd name="connsiteY6" fmla="*/ 4952011 h 4952011"/>
              <a:gd name="connsiteX0" fmla="*/ 4554909 w 4554909"/>
              <a:gd name="connsiteY0" fmla="*/ 0 h 4952011"/>
              <a:gd name="connsiteX1" fmla="*/ 4210525 w 4554909"/>
              <a:gd name="connsiteY1" fmla="*/ 308759 h 4952011"/>
              <a:gd name="connsiteX2" fmla="*/ 3022992 w 4554909"/>
              <a:gd name="connsiteY2" fmla="*/ 665019 h 4952011"/>
              <a:gd name="connsiteX3" fmla="*/ 4448031 w 4554909"/>
              <a:gd name="connsiteY3" fmla="*/ 1413164 h 4952011"/>
              <a:gd name="connsiteX4" fmla="*/ 1464 w 4554909"/>
              <a:gd name="connsiteY4" fmla="*/ 3094100 h 4952011"/>
              <a:gd name="connsiteX5" fmla="*/ 3308000 w 4554909"/>
              <a:gd name="connsiteY5" fmla="*/ 4952011 h 4952011"/>
              <a:gd name="connsiteX6" fmla="*/ 3308000 w 4554909"/>
              <a:gd name="connsiteY6" fmla="*/ 4952011 h 4952011"/>
              <a:gd name="connsiteX0" fmla="*/ 4563191 w 4603121"/>
              <a:gd name="connsiteY0" fmla="*/ 0 h 4952011"/>
              <a:gd name="connsiteX1" fmla="*/ 4218807 w 4603121"/>
              <a:gd name="connsiteY1" fmla="*/ 308759 h 4952011"/>
              <a:gd name="connsiteX2" fmla="*/ 3031274 w 4603121"/>
              <a:gd name="connsiteY2" fmla="*/ 665019 h 4952011"/>
              <a:gd name="connsiteX3" fmla="*/ 4519813 w 4603121"/>
              <a:gd name="connsiteY3" fmla="*/ 1565564 h 4952011"/>
              <a:gd name="connsiteX4" fmla="*/ 9746 w 4603121"/>
              <a:gd name="connsiteY4" fmla="*/ 3094100 h 4952011"/>
              <a:gd name="connsiteX5" fmla="*/ 3316282 w 4603121"/>
              <a:gd name="connsiteY5" fmla="*/ 4952011 h 4952011"/>
              <a:gd name="connsiteX6" fmla="*/ 3316282 w 4603121"/>
              <a:gd name="connsiteY6" fmla="*/ 4952011 h 4952011"/>
              <a:gd name="connsiteX0" fmla="*/ 4563191 w 4757714"/>
              <a:gd name="connsiteY0" fmla="*/ 0 h 4952011"/>
              <a:gd name="connsiteX1" fmla="*/ 4218807 w 4757714"/>
              <a:gd name="connsiteY1" fmla="*/ 308759 h 4952011"/>
              <a:gd name="connsiteX2" fmla="*/ 3031274 w 4757714"/>
              <a:gd name="connsiteY2" fmla="*/ 665019 h 4952011"/>
              <a:gd name="connsiteX3" fmla="*/ 4519813 w 4757714"/>
              <a:gd name="connsiteY3" fmla="*/ 1565564 h 4952011"/>
              <a:gd name="connsiteX4" fmla="*/ 9746 w 4757714"/>
              <a:gd name="connsiteY4" fmla="*/ 3094100 h 4952011"/>
              <a:gd name="connsiteX5" fmla="*/ 3316282 w 4757714"/>
              <a:gd name="connsiteY5" fmla="*/ 4952011 h 4952011"/>
              <a:gd name="connsiteX6" fmla="*/ 3316282 w 4757714"/>
              <a:gd name="connsiteY6" fmla="*/ 4952011 h 4952011"/>
              <a:gd name="connsiteX0" fmla="*/ 4568001 w 4568001"/>
              <a:gd name="connsiteY0" fmla="*/ 0 h 4952011"/>
              <a:gd name="connsiteX1" fmla="*/ 4223617 w 4568001"/>
              <a:gd name="connsiteY1" fmla="*/ 308759 h 4952011"/>
              <a:gd name="connsiteX2" fmla="*/ 3036084 w 4568001"/>
              <a:gd name="connsiteY2" fmla="*/ 665019 h 4952011"/>
              <a:gd name="connsiteX3" fmla="*/ 4524623 w 4568001"/>
              <a:gd name="connsiteY3" fmla="*/ 1565564 h 4952011"/>
              <a:gd name="connsiteX4" fmla="*/ 2210007 w 4568001"/>
              <a:gd name="connsiteY4" fmla="*/ 2180278 h 4952011"/>
              <a:gd name="connsiteX5" fmla="*/ 14556 w 4568001"/>
              <a:gd name="connsiteY5" fmla="*/ 3094100 h 4952011"/>
              <a:gd name="connsiteX6" fmla="*/ 3321092 w 4568001"/>
              <a:gd name="connsiteY6" fmla="*/ 4952011 h 4952011"/>
              <a:gd name="connsiteX7" fmla="*/ 3321092 w 4568001"/>
              <a:gd name="connsiteY7" fmla="*/ 4952011 h 4952011"/>
              <a:gd name="connsiteX0" fmla="*/ 4570585 w 4570585"/>
              <a:gd name="connsiteY0" fmla="*/ 0 h 4952011"/>
              <a:gd name="connsiteX1" fmla="*/ 4226201 w 4570585"/>
              <a:gd name="connsiteY1" fmla="*/ 308759 h 4952011"/>
              <a:gd name="connsiteX2" fmla="*/ 3038668 w 4570585"/>
              <a:gd name="connsiteY2" fmla="*/ 665019 h 4952011"/>
              <a:gd name="connsiteX3" fmla="*/ 4527207 w 4570585"/>
              <a:gd name="connsiteY3" fmla="*/ 1565564 h 4952011"/>
              <a:gd name="connsiteX4" fmla="*/ 2136391 w 4570585"/>
              <a:gd name="connsiteY4" fmla="*/ 2110428 h 4952011"/>
              <a:gd name="connsiteX5" fmla="*/ 17140 w 4570585"/>
              <a:gd name="connsiteY5" fmla="*/ 3094100 h 4952011"/>
              <a:gd name="connsiteX6" fmla="*/ 3323676 w 4570585"/>
              <a:gd name="connsiteY6" fmla="*/ 4952011 h 4952011"/>
              <a:gd name="connsiteX7" fmla="*/ 3323676 w 4570585"/>
              <a:gd name="connsiteY7" fmla="*/ 4952011 h 4952011"/>
              <a:gd name="connsiteX0" fmla="*/ 4571027 w 4571027"/>
              <a:gd name="connsiteY0" fmla="*/ 0 h 4952011"/>
              <a:gd name="connsiteX1" fmla="*/ 4226643 w 4571027"/>
              <a:gd name="connsiteY1" fmla="*/ 308759 h 4952011"/>
              <a:gd name="connsiteX2" fmla="*/ 3039110 w 4571027"/>
              <a:gd name="connsiteY2" fmla="*/ 665019 h 4952011"/>
              <a:gd name="connsiteX3" fmla="*/ 4527649 w 4571027"/>
              <a:gd name="connsiteY3" fmla="*/ 1565564 h 4952011"/>
              <a:gd name="connsiteX4" fmla="*/ 2136833 w 4571027"/>
              <a:gd name="connsiteY4" fmla="*/ 2110428 h 4952011"/>
              <a:gd name="connsiteX5" fmla="*/ 17582 w 4571027"/>
              <a:gd name="connsiteY5" fmla="*/ 3094100 h 4952011"/>
              <a:gd name="connsiteX6" fmla="*/ 3324118 w 4571027"/>
              <a:gd name="connsiteY6" fmla="*/ 4952011 h 4952011"/>
              <a:gd name="connsiteX7" fmla="*/ 3324118 w 4571027"/>
              <a:gd name="connsiteY7" fmla="*/ 4952011 h 4952011"/>
              <a:gd name="connsiteX0" fmla="*/ 4571027 w 4571027"/>
              <a:gd name="connsiteY0" fmla="*/ 0 h 4952011"/>
              <a:gd name="connsiteX1" fmla="*/ 4226643 w 4571027"/>
              <a:gd name="connsiteY1" fmla="*/ 308759 h 4952011"/>
              <a:gd name="connsiteX2" fmla="*/ 3039110 w 4571027"/>
              <a:gd name="connsiteY2" fmla="*/ 665019 h 4952011"/>
              <a:gd name="connsiteX3" fmla="*/ 4527649 w 4571027"/>
              <a:gd name="connsiteY3" fmla="*/ 1565564 h 4952011"/>
              <a:gd name="connsiteX4" fmla="*/ 2136833 w 4571027"/>
              <a:gd name="connsiteY4" fmla="*/ 2110428 h 4952011"/>
              <a:gd name="connsiteX5" fmla="*/ 17582 w 4571027"/>
              <a:gd name="connsiteY5" fmla="*/ 3094100 h 4952011"/>
              <a:gd name="connsiteX6" fmla="*/ 3324118 w 4571027"/>
              <a:gd name="connsiteY6" fmla="*/ 4952011 h 4952011"/>
              <a:gd name="connsiteX7" fmla="*/ 3324118 w 4571027"/>
              <a:gd name="connsiteY7" fmla="*/ 4952011 h 4952011"/>
              <a:gd name="connsiteX0" fmla="*/ 4575253 w 4575253"/>
              <a:gd name="connsiteY0" fmla="*/ 0 h 4952011"/>
              <a:gd name="connsiteX1" fmla="*/ 4230869 w 4575253"/>
              <a:gd name="connsiteY1" fmla="*/ 308759 h 4952011"/>
              <a:gd name="connsiteX2" fmla="*/ 3043336 w 4575253"/>
              <a:gd name="connsiteY2" fmla="*/ 665019 h 4952011"/>
              <a:gd name="connsiteX3" fmla="*/ 4531875 w 4575253"/>
              <a:gd name="connsiteY3" fmla="*/ 1565564 h 4952011"/>
              <a:gd name="connsiteX4" fmla="*/ 2141059 w 4575253"/>
              <a:gd name="connsiteY4" fmla="*/ 2110428 h 4952011"/>
              <a:gd name="connsiteX5" fmla="*/ 21808 w 4575253"/>
              <a:gd name="connsiteY5" fmla="*/ 3094100 h 4952011"/>
              <a:gd name="connsiteX6" fmla="*/ 3328344 w 4575253"/>
              <a:gd name="connsiteY6" fmla="*/ 4952011 h 4952011"/>
              <a:gd name="connsiteX7" fmla="*/ 3328344 w 4575253"/>
              <a:gd name="connsiteY7" fmla="*/ 4952011 h 4952011"/>
              <a:gd name="connsiteX0" fmla="*/ 4575253 w 4575253"/>
              <a:gd name="connsiteY0" fmla="*/ 0 h 4952011"/>
              <a:gd name="connsiteX1" fmla="*/ 4230869 w 4575253"/>
              <a:gd name="connsiteY1" fmla="*/ 308759 h 4952011"/>
              <a:gd name="connsiteX2" fmla="*/ 3043336 w 4575253"/>
              <a:gd name="connsiteY2" fmla="*/ 665019 h 4952011"/>
              <a:gd name="connsiteX3" fmla="*/ 4531875 w 4575253"/>
              <a:gd name="connsiteY3" fmla="*/ 1565564 h 4952011"/>
              <a:gd name="connsiteX4" fmla="*/ 2141059 w 4575253"/>
              <a:gd name="connsiteY4" fmla="*/ 2110428 h 4952011"/>
              <a:gd name="connsiteX5" fmla="*/ 21808 w 4575253"/>
              <a:gd name="connsiteY5" fmla="*/ 3094100 h 4952011"/>
              <a:gd name="connsiteX6" fmla="*/ 3328344 w 4575253"/>
              <a:gd name="connsiteY6" fmla="*/ 4952011 h 4952011"/>
              <a:gd name="connsiteX7" fmla="*/ 3328344 w 4575253"/>
              <a:gd name="connsiteY7" fmla="*/ 4952011 h 4952011"/>
              <a:gd name="connsiteX0" fmla="*/ 4575253 w 4575253"/>
              <a:gd name="connsiteY0" fmla="*/ 0 h 4952011"/>
              <a:gd name="connsiteX1" fmla="*/ 4230869 w 4575253"/>
              <a:gd name="connsiteY1" fmla="*/ 308759 h 4952011"/>
              <a:gd name="connsiteX2" fmla="*/ 3043336 w 4575253"/>
              <a:gd name="connsiteY2" fmla="*/ 665019 h 4952011"/>
              <a:gd name="connsiteX3" fmla="*/ 4531875 w 4575253"/>
              <a:gd name="connsiteY3" fmla="*/ 1565564 h 4952011"/>
              <a:gd name="connsiteX4" fmla="*/ 2141059 w 4575253"/>
              <a:gd name="connsiteY4" fmla="*/ 2110428 h 4952011"/>
              <a:gd name="connsiteX5" fmla="*/ 21808 w 4575253"/>
              <a:gd name="connsiteY5" fmla="*/ 3094100 h 4952011"/>
              <a:gd name="connsiteX6" fmla="*/ 3328344 w 4575253"/>
              <a:gd name="connsiteY6" fmla="*/ 4952011 h 4952011"/>
              <a:gd name="connsiteX7" fmla="*/ 3328344 w 4575253"/>
              <a:gd name="connsiteY7" fmla="*/ 4952011 h 4952011"/>
              <a:gd name="connsiteX0" fmla="*/ 4575253 w 4575253"/>
              <a:gd name="connsiteY0" fmla="*/ 0 h 4952011"/>
              <a:gd name="connsiteX1" fmla="*/ 4230869 w 4575253"/>
              <a:gd name="connsiteY1" fmla="*/ 308759 h 4952011"/>
              <a:gd name="connsiteX2" fmla="*/ 3043336 w 4575253"/>
              <a:gd name="connsiteY2" fmla="*/ 665019 h 4952011"/>
              <a:gd name="connsiteX3" fmla="*/ 4531875 w 4575253"/>
              <a:gd name="connsiteY3" fmla="*/ 1565564 h 4952011"/>
              <a:gd name="connsiteX4" fmla="*/ 2141059 w 4575253"/>
              <a:gd name="connsiteY4" fmla="*/ 2110428 h 4952011"/>
              <a:gd name="connsiteX5" fmla="*/ 21808 w 4575253"/>
              <a:gd name="connsiteY5" fmla="*/ 3094100 h 4952011"/>
              <a:gd name="connsiteX6" fmla="*/ 3328344 w 4575253"/>
              <a:gd name="connsiteY6" fmla="*/ 4952011 h 4952011"/>
              <a:gd name="connsiteX7" fmla="*/ 3328344 w 4575253"/>
              <a:gd name="connsiteY7" fmla="*/ 4952011 h 4952011"/>
              <a:gd name="connsiteX0" fmla="*/ 4575569 w 4575569"/>
              <a:gd name="connsiteY0" fmla="*/ 0 h 4952011"/>
              <a:gd name="connsiteX1" fmla="*/ 4231185 w 4575569"/>
              <a:gd name="connsiteY1" fmla="*/ 308759 h 4952011"/>
              <a:gd name="connsiteX2" fmla="*/ 3043652 w 4575569"/>
              <a:gd name="connsiteY2" fmla="*/ 665019 h 4952011"/>
              <a:gd name="connsiteX3" fmla="*/ 4532191 w 4575569"/>
              <a:gd name="connsiteY3" fmla="*/ 1565564 h 4952011"/>
              <a:gd name="connsiteX4" fmla="*/ 2141375 w 4575569"/>
              <a:gd name="connsiteY4" fmla="*/ 2110428 h 4952011"/>
              <a:gd name="connsiteX5" fmla="*/ 22124 w 4575569"/>
              <a:gd name="connsiteY5" fmla="*/ 3094100 h 4952011"/>
              <a:gd name="connsiteX6" fmla="*/ 3328660 w 4575569"/>
              <a:gd name="connsiteY6" fmla="*/ 4952011 h 4952011"/>
              <a:gd name="connsiteX7" fmla="*/ 3328660 w 4575569"/>
              <a:gd name="connsiteY7" fmla="*/ 4952011 h 4952011"/>
              <a:gd name="connsiteX0" fmla="*/ 4575569 w 4575569"/>
              <a:gd name="connsiteY0" fmla="*/ 0 h 4952011"/>
              <a:gd name="connsiteX1" fmla="*/ 4231185 w 4575569"/>
              <a:gd name="connsiteY1" fmla="*/ 308759 h 4952011"/>
              <a:gd name="connsiteX2" fmla="*/ 2815052 w 4575569"/>
              <a:gd name="connsiteY2" fmla="*/ 703119 h 4952011"/>
              <a:gd name="connsiteX3" fmla="*/ 4532191 w 4575569"/>
              <a:gd name="connsiteY3" fmla="*/ 1565564 h 4952011"/>
              <a:gd name="connsiteX4" fmla="*/ 2141375 w 4575569"/>
              <a:gd name="connsiteY4" fmla="*/ 2110428 h 4952011"/>
              <a:gd name="connsiteX5" fmla="*/ 22124 w 4575569"/>
              <a:gd name="connsiteY5" fmla="*/ 3094100 h 4952011"/>
              <a:gd name="connsiteX6" fmla="*/ 3328660 w 4575569"/>
              <a:gd name="connsiteY6" fmla="*/ 4952011 h 4952011"/>
              <a:gd name="connsiteX7" fmla="*/ 3328660 w 4575569"/>
              <a:gd name="connsiteY7" fmla="*/ 4952011 h 4952011"/>
              <a:gd name="connsiteX0" fmla="*/ 4575569 w 4575569"/>
              <a:gd name="connsiteY0" fmla="*/ 0 h 4952011"/>
              <a:gd name="connsiteX1" fmla="*/ 4231185 w 4575569"/>
              <a:gd name="connsiteY1" fmla="*/ 308759 h 4952011"/>
              <a:gd name="connsiteX2" fmla="*/ 2815052 w 4575569"/>
              <a:gd name="connsiteY2" fmla="*/ 703119 h 4952011"/>
              <a:gd name="connsiteX3" fmla="*/ 4532191 w 4575569"/>
              <a:gd name="connsiteY3" fmla="*/ 1565564 h 4952011"/>
              <a:gd name="connsiteX4" fmla="*/ 2141375 w 4575569"/>
              <a:gd name="connsiteY4" fmla="*/ 2110428 h 4952011"/>
              <a:gd name="connsiteX5" fmla="*/ 22124 w 4575569"/>
              <a:gd name="connsiteY5" fmla="*/ 3094100 h 4952011"/>
              <a:gd name="connsiteX6" fmla="*/ 3328660 w 4575569"/>
              <a:gd name="connsiteY6" fmla="*/ 4952011 h 4952011"/>
              <a:gd name="connsiteX7" fmla="*/ 3328660 w 4575569"/>
              <a:gd name="connsiteY7" fmla="*/ 4952011 h 4952011"/>
              <a:gd name="connsiteX0" fmla="*/ 4575569 w 4575569"/>
              <a:gd name="connsiteY0" fmla="*/ 0 h 4952011"/>
              <a:gd name="connsiteX1" fmla="*/ 4231185 w 4575569"/>
              <a:gd name="connsiteY1" fmla="*/ 308759 h 4952011"/>
              <a:gd name="connsiteX2" fmla="*/ 2815052 w 4575569"/>
              <a:gd name="connsiteY2" fmla="*/ 703119 h 4952011"/>
              <a:gd name="connsiteX3" fmla="*/ 4532191 w 4575569"/>
              <a:gd name="connsiteY3" fmla="*/ 1565564 h 4952011"/>
              <a:gd name="connsiteX4" fmla="*/ 2141375 w 4575569"/>
              <a:gd name="connsiteY4" fmla="*/ 2110428 h 4952011"/>
              <a:gd name="connsiteX5" fmla="*/ 22124 w 4575569"/>
              <a:gd name="connsiteY5" fmla="*/ 3094100 h 4952011"/>
              <a:gd name="connsiteX6" fmla="*/ 3328660 w 4575569"/>
              <a:gd name="connsiteY6" fmla="*/ 4952011 h 4952011"/>
              <a:gd name="connsiteX7" fmla="*/ 3328660 w 4575569"/>
              <a:gd name="connsiteY7" fmla="*/ 4952011 h 4952011"/>
              <a:gd name="connsiteX0" fmla="*/ 4575569 w 4575569"/>
              <a:gd name="connsiteY0" fmla="*/ 0 h 4952011"/>
              <a:gd name="connsiteX1" fmla="*/ 4231185 w 4575569"/>
              <a:gd name="connsiteY1" fmla="*/ 308759 h 4952011"/>
              <a:gd name="connsiteX2" fmla="*/ 2815052 w 4575569"/>
              <a:gd name="connsiteY2" fmla="*/ 703119 h 4952011"/>
              <a:gd name="connsiteX3" fmla="*/ 4532191 w 4575569"/>
              <a:gd name="connsiteY3" fmla="*/ 1565564 h 4952011"/>
              <a:gd name="connsiteX4" fmla="*/ 2141375 w 4575569"/>
              <a:gd name="connsiteY4" fmla="*/ 2110428 h 4952011"/>
              <a:gd name="connsiteX5" fmla="*/ 22124 w 4575569"/>
              <a:gd name="connsiteY5" fmla="*/ 3094100 h 4952011"/>
              <a:gd name="connsiteX6" fmla="*/ 3328660 w 4575569"/>
              <a:gd name="connsiteY6" fmla="*/ 4952011 h 4952011"/>
              <a:gd name="connsiteX7" fmla="*/ 3328660 w 4575569"/>
              <a:gd name="connsiteY7" fmla="*/ 4952011 h 4952011"/>
              <a:gd name="connsiteX0" fmla="*/ 4575569 w 4575569"/>
              <a:gd name="connsiteY0" fmla="*/ 0 h 4952011"/>
              <a:gd name="connsiteX1" fmla="*/ 4231185 w 4575569"/>
              <a:gd name="connsiteY1" fmla="*/ 308759 h 4952011"/>
              <a:gd name="connsiteX2" fmla="*/ 2815052 w 4575569"/>
              <a:gd name="connsiteY2" fmla="*/ 703119 h 4952011"/>
              <a:gd name="connsiteX3" fmla="*/ 4551241 w 4575569"/>
              <a:gd name="connsiteY3" fmla="*/ 1527464 h 4952011"/>
              <a:gd name="connsiteX4" fmla="*/ 2141375 w 4575569"/>
              <a:gd name="connsiteY4" fmla="*/ 2110428 h 4952011"/>
              <a:gd name="connsiteX5" fmla="*/ 22124 w 4575569"/>
              <a:gd name="connsiteY5" fmla="*/ 3094100 h 4952011"/>
              <a:gd name="connsiteX6" fmla="*/ 3328660 w 4575569"/>
              <a:gd name="connsiteY6" fmla="*/ 4952011 h 4952011"/>
              <a:gd name="connsiteX7" fmla="*/ 3328660 w 4575569"/>
              <a:gd name="connsiteY7" fmla="*/ 4952011 h 4952011"/>
              <a:gd name="connsiteX0" fmla="*/ 4575569 w 4575569"/>
              <a:gd name="connsiteY0" fmla="*/ 0 h 4952011"/>
              <a:gd name="connsiteX1" fmla="*/ 4231185 w 4575569"/>
              <a:gd name="connsiteY1" fmla="*/ 308759 h 4952011"/>
              <a:gd name="connsiteX2" fmla="*/ 2815052 w 4575569"/>
              <a:gd name="connsiteY2" fmla="*/ 703119 h 4952011"/>
              <a:gd name="connsiteX3" fmla="*/ 4551241 w 4575569"/>
              <a:gd name="connsiteY3" fmla="*/ 1527464 h 4952011"/>
              <a:gd name="connsiteX4" fmla="*/ 2141375 w 4575569"/>
              <a:gd name="connsiteY4" fmla="*/ 2110428 h 4952011"/>
              <a:gd name="connsiteX5" fmla="*/ 22124 w 4575569"/>
              <a:gd name="connsiteY5" fmla="*/ 3094100 h 4952011"/>
              <a:gd name="connsiteX6" fmla="*/ 3328660 w 4575569"/>
              <a:gd name="connsiteY6" fmla="*/ 4952011 h 4952011"/>
              <a:gd name="connsiteX7" fmla="*/ 3328660 w 4575569"/>
              <a:gd name="connsiteY7" fmla="*/ 4952011 h 4952011"/>
              <a:gd name="connsiteX0" fmla="*/ 4600969 w 4600969"/>
              <a:gd name="connsiteY0" fmla="*/ 0 h 5009161"/>
              <a:gd name="connsiteX1" fmla="*/ 4231185 w 4600969"/>
              <a:gd name="connsiteY1" fmla="*/ 365909 h 5009161"/>
              <a:gd name="connsiteX2" fmla="*/ 2815052 w 4600969"/>
              <a:gd name="connsiteY2" fmla="*/ 760269 h 5009161"/>
              <a:gd name="connsiteX3" fmla="*/ 4551241 w 4600969"/>
              <a:gd name="connsiteY3" fmla="*/ 1584614 h 5009161"/>
              <a:gd name="connsiteX4" fmla="*/ 2141375 w 4600969"/>
              <a:gd name="connsiteY4" fmla="*/ 2167578 h 5009161"/>
              <a:gd name="connsiteX5" fmla="*/ 22124 w 4600969"/>
              <a:gd name="connsiteY5" fmla="*/ 3151250 h 5009161"/>
              <a:gd name="connsiteX6" fmla="*/ 3328660 w 4600969"/>
              <a:gd name="connsiteY6" fmla="*/ 5009161 h 5009161"/>
              <a:gd name="connsiteX7" fmla="*/ 3328660 w 4600969"/>
              <a:gd name="connsiteY7" fmla="*/ 5009161 h 5009161"/>
              <a:gd name="connsiteX0" fmla="*/ 4600969 w 4600969"/>
              <a:gd name="connsiteY0" fmla="*/ 0 h 5009161"/>
              <a:gd name="connsiteX1" fmla="*/ 4237535 w 4600969"/>
              <a:gd name="connsiteY1" fmla="*/ 423059 h 5009161"/>
              <a:gd name="connsiteX2" fmla="*/ 2815052 w 4600969"/>
              <a:gd name="connsiteY2" fmla="*/ 760269 h 5009161"/>
              <a:gd name="connsiteX3" fmla="*/ 4551241 w 4600969"/>
              <a:gd name="connsiteY3" fmla="*/ 1584614 h 5009161"/>
              <a:gd name="connsiteX4" fmla="*/ 2141375 w 4600969"/>
              <a:gd name="connsiteY4" fmla="*/ 2167578 h 5009161"/>
              <a:gd name="connsiteX5" fmla="*/ 22124 w 4600969"/>
              <a:gd name="connsiteY5" fmla="*/ 3151250 h 5009161"/>
              <a:gd name="connsiteX6" fmla="*/ 3328660 w 4600969"/>
              <a:gd name="connsiteY6" fmla="*/ 5009161 h 5009161"/>
              <a:gd name="connsiteX7" fmla="*/ 3328660 w 4600969"/>
              <a:gd name="connsiteY7" fmla="*/ 5009161 h 5009161"/>
              <a:gd name="connsiteX0" fmla="*/ 4600969 w 4600969"/>
              <a:gd name="connsiteY0" fmla="*/ 0 h 5009161"/>
              <a:gd name="connsiteX1" fmla="*/ 4237535 w 4600969"/>
              <a:gd name="connsiteY1" fmla="*/ 423059 h 5009161"/>
              <a:gd name="connsiteX2" fmla="*/ 2815052 w 4600969"/>
              <a:gd name="connsiteY2" fmla="*/ 760269 h 5009161"/>
              <a:gd name="connsiteX3" fmla="*/ 4551241 w 4600969"/>
              <a:gd name="connsiteY3" fmla="*/ 1584614 h 5009161"/>
              <a:gd name="connsiteX4" fmla="*/ 2141375 w 4600969"/>
              <a:gd name="connsiteY4" fmla="*/ 2167578 h 5009161"/>
              <a:gd name="connsiteX5" fmla="*/ 22124 w 4600969"/>
              <a:gd name="connsiteY5" fmla="*/ 3151250 h 5009161"/>
              <a:gd name="connsiteX6" fmla="*/ 3328660 w 4600969"/>
              <a:gd name="connsiteY6" fmla="*/ 5009161 h 5009161"/>
              <a:gd name="connsiteX7" fmla="*/ 3328660 w 4600969"/>
              <a:gd name="connsiteY7" fmla="*/ 5009161 h 5009161"/>
              <a:gd name="connsiteX0" fmla="*/ 4646976 w 4646976"/>
              <a:gd name="connsiteY0" fmla="*/ 0 h 5003770"/>
              <a:gd name="connsiteX1" fmla="*/ 4237535 w 4646976"/>
              <a:gd name="connsiteY1" fmla="*/ 417668 h 5003770"/>
              <a:gd name="connsiteX2" fmla="*/ 2815052 w 4646976"/>
              <a:gd name="connsiteY2" fmla="*/ 754878 h 5003770"/>
              <a:gd name="connsiteX3" fmla="*/ 4551241 w 4646976"/>
              <a:gd name="connsiteY3" fmla="*/ 1579223 h 5003770"/>
              <a:gd name="connsiteX4" fmla="*/ 2141375 w 4646976"/>
              <a:gd name="connsiteY4" fmla="*/ 2162187 h 5003770"/>
              <a:gd name="connsiteX5" fmla="*/ 22124 w 4646976"/>
              <a:gd name="connsiteY5" fmla="*/ 3145859 h 5003770"/>
              <a:gd name="connsiteX6" fmla="*/ 3328660 w 4646976"/>
              <a:gd name="connsiteY6" fmla="*/ 5003770 h 5003770"/>
              <a:gd name="connsiteX7" fmla="*/ 3328660 w 4646976"/>
              <a:gd name="connsiteY7" fmla="*/ 5003770 h 5003770"/>
              <a:gd name="connsiteX0" fmla="*/ 4646976 w 4646976"/>
              <a:gd name="connsiteY0" fmla="*/ 0 h 5003770"/>
              <a:gd name="connsiteX1" fmla="*/ 4237535 w 4646976"/>
              <a:gd name="connsiteY1" fmla="*/ 417668 h 5003770"/>
              <a:gd name="connsiteX2" fmla="*/ 2935822 w 4646976"/>
              <a:gd name="connsiteY2" fmla="*/ 765661 h 5003770"/>
              <a:gd name="connsiteX3" fmla="*/ 4551241 w 4646976"/>
              <a:gd name="connsiteY3" fmla="*/ 1579223 h 5003770"/>
              <a:gd name="connsiteX4" fmla="*/ 2141375 w 4646976"/>
              <a:gd name="connsiteY4" fmla="*/ 2162187 h 5003770"/>
              <a:gd name="connsiteX5" fmla="*/ 22124 w 4646976"/>
              <a:gd name="connsiteY5" fmla="*/ 3145859 h 5003770"/>
              <a:gd name="connsiteX6" fmla="*/ 3328660 w 4646976"/>
              <a:gd name="connsiteY6" fmla="*/ 5003770 h 5003770"/>
              <a:gd name="connsiteX7" fmla="*/ 3328660 w 4646976"/>
              <a:gd name="connsiteY7" fmla="*/ 5003770 h 5003770"/>
              <a:gd name="connsiteX0" fmla="*/ 4646976 w 4646976"/>
              <a:gd name="connsiteY0" fmla="*/ 0 h 5003770"/>
              <a:gd name="connsiteX1" fmla="*/ 4237535 w 4646976"/>
              <a:gd name="connsiteY1" fmla="*/ 417668 h 5003770"/>
              <a:gd name="connsiteX2" fmla="*/ 2953075 w 4646976"/>
              <a:gd name="connsiteY2" fmla="*/ 814182 h 5003770"/>
              <a:gd name="connsiteX3" fmla="*/ 4551241 w 4646976"/>
              <a:gd name="connsiteY3" fmla="*/ 1579223 h 5003770"/>
              <a:gd name="connsiteX4" fmla="*/ 2141375 w 4646976"/>
              <a:gd name="connsiteY4" fmla="*/ 2162187 h 5003770"/>
              <a:gd name="connsiteX5" fmla="*/ 22124 w 4646976"/>
              <a:gd name="connsiteY5" fmla="*/ 3145859 h 5003770"/>
              <a:gd name="connsiteX6" fmla="*/ 3328660 w 4646976"/>
              <a:gd name="connsiteY6" fmla="*/ 5003770 h 5003770"/>
              <a:gd name="connsiteX7" fmla="*/ 3328660 w 4646976"/>
              <a:gd name="connsiteY7" fmla="*/ 5003770 h 5003770"/>
              <a:gd name="connsiteX0" fmla="*/ 4646976 w 4646976"/>
              <a:gd name="connsiteY0" fmla="*/ 0 h 5003770"/>
              <a:gd name="connsiteX1" fmla="*/ 4237535 w 4646976"/>
              <a:gd name="connsiteY1" fmla="*/ 417668 h 5003770"/>
              <a:gd name="connsiteX2" fmla="*/ 2953075 w 4646976"/>
              <a:gd name="connsiteY2" fmla="*/ 814182 h 5003770"/>
              <a:gd name="connsiteX3" fmla="*/ 4505234 w 4646976"/>
              <a:gd name="connsiteY3" fmla="*/ 1579223 h 5003770"/>
              <a:gd name="connsiteX4" fmla="*/ 2141375 w 4646976"/>
              <a:gd name="connsiteY4" fmla="*/ 2162187 h 5003770"/>
              <a:gd name="connsiteX5" fmla="*/ 22124 w 4646976"/>
              <a:gd name="connsiteY5" fmla="*/ 3145859 h 5003770"/>
              <a:gd name="connsiteX6" fmla="*/ 3328660 w 4646976"/>
              <a:gd name="connsiteY6" fmla="*/ 5003770 h 5003770"/>
              <a:gd name="connsiteX7" fmla="*/ 3328660 w 4646976"/>
              <a:gd name="connsiteY7" fmla="*/ 5003770 h 5003770"/>
              <a:gd name="connsiteX0" fmla="*/ 4567555 w 4567555"/>
              <a:gd name="connsiteY0" fmla="*/ 0 h 5003770"/>
              <a:gd name="connsiteX1" fmla="*/ 4158114 w 4567555"/>
              <a:gd name="connsiteY1" fmla="*/ 417668 h 5003770"/>
              <a:gd name="connsiteX2" fmla="*/ 2873654 w 4567555"/>
              <a:gd name="connsiteY2" fmla="*/ 814182 h 5003770"/>
              <a:gd name="connsiteX3" fmla="*/ 4425813 w 4567555"/>
              <a:gd name="connsiteY3" fmla="*/ 1579223 h 5003770"/>
              <a:gd name="connsiteX4" fmla="*/ 2061954 w 4567555"/>
              <a:gd name="connsiteY4" fmla="*/ 2162187 h 5003770"/>
              <a:gd name="connsiteX5" fmla="*/ 23216 w 4567555"/>
              <a:gd name="connsiteY5" fmla="*/ 3151250 h 5003770"/>
              <a:gd name="connsiteX6" fmla="*/ 3249239 w 4567555"/>
              <a:gd name="connsiteY6" fmla="*/ 5003770 h 5003770"/>
              <a:gd name="connsiteX7" fmla="*/ 3249239 w 4567555"/>
              <a:gd name="connsiteY7" fmla="*/ 5003770 h 5003770"/>
              <a:gd name="connsiteX0" fmla="*/ 4545124 w 4545124"/>
              <a:gd name="connsiteY0" fmla="*/ 0 h 5003770"/>
              <a:gd name="connsiteX1" fmla="*/ 4135683 w 4545124"/>
              <a:gd name="connsiteY1" fmla="*/ 417668 h 5003770"/>
              <a:gd name="connsiteX2" fmla="*/ 2851223 w 4545124"/>
              <a:gd name="connsiteY2" fmla="*/ 814182 h 5003770"/>
              <a:gd name="connsiteX3" fmla="*/ 4403382 w 4545124"/>
              <a:gd name="connsiteY3" fmla="*/ 1579223 h 5003770"/>
              <a:gd name="connsiteX4" fmla="*/ 2039523 w 4545124"/>
              <a:gd name="connsiteY4" fmla="*/ 2162187 h 5003770"/>
              <a:gd name="connsiteX5" fmla="*/ 785 w 4545124"/>
              <a:gd name="connsiteY5" fmla="*/ 3151250 h 5003770"/>
              <a:gd name="connsiteX6" fmla="*/ 3226808 w 4545124"/>
              <a:gd name="connsiteY6" fmla="*/ 5003770 h 5003770"/>
              <a:gd name="connsiteX7" fmla="*/ 3226808 w 4545124"/>
              <a:gd name="connsiteY7" fmla="*/ 5003770 h 5003770"/>
              <a:gd name="connsiteX0" fmla="*/ 4545094 w 4545094"/>
              <a:gd name="connsiteY0" fmla="*/ 0 h 5003770"/>
              <a:gd name="connsiteX1" fmla="*/ 4135653 w 4545094"/>
              <a:gd name="connsiteY1" fmla="*/ 417668 h 5003770"/>
              <a:gd name="connsiteX2" fmla="*/ 2851193 w 4545094"/>
              <a:gd name="connsiteY2" fmla="*/ 814182 h 5003770"/>
              <a:gd name="connsiteX3" fmla="*/ 4403352 w 4545094"/>
              <a:gd name="connsiteY3" fmla="*/ 1579223 h 5003770"/>
              <a:gd name="connsiteX4" fmla="*/ 2039493 w 4545094"/>
              <a:gd name="connsiteY4" fmla="*/ 2162187 h 5003770"/>
              <a:gd name="connsiteX5" fmla="*/ 755 w 4545094"/>
              <a:gd name="connsiteY5" fmla="*/ 3151250 h 5003770"/>
              <a:gd name="connsiteX6" fmla="*/ 3226778 w 4545094"/>
              <a:gd name="connsiteY6" fmla="*/ 5003770 h 5003770"/>
              <a:gd name="connsiteX7" fmla="*/ 3226778 w 4545094"/>
              <a:gd name="connsiteY7" fmla="*/ 5003770 h 5003770"/>
              <a:gd name="connsiteX0" fmla="*/ 4545419 w 4545419"/>
              <a:gd name="connsiteY0" fmla="*/ 0 h 5003770"/>
              <a:gd name="connsiteX1" fmla="*/ 4135978 w 4545419"/>
              <a:gd name="connsiteY1" fmla="*/ 417668 h 5003770"/>
              <a:gd name="connsiteX2" fmla="*/ 2851518 w 4545419"/>
              <a:gd name="connsiteY2" fmla="*/ 814182 h 5003770"/>
              <a:gd name="connsiteX3" fmla="*/ 4403677 w 4545419"/>
              <a:gd name="connsiteY3" fmla="*/ 1579223 h 5003770"/>
              <a:gd name="connsiteX4" fmla="*/ 2039818 w 4545419"/>
              <a:gd name="connsiteY4" fmla="*/ 2162187 h 5003770"/>
              <a:gd name="connsiteX5" fmla="*/ 1080 w 4545419"/>
              <a:gd name="connsiteY5" fmla="*/ 3151250 h 5003770"/>
              <a:gd name="connsiteX6" fmla="*/ 3227103 w 4545419"/>
              <a:gd name="connsiteY6" fmla="*/ 5003770 h 5003770"/>
              <a:gd name="connsiteX7" fmla="*/ 3227103 w 4545419"/>
              <a:gd name="connsiteY7" fmla="*/ 5003770 h 5003770"/>
              <a:gd name="connsiteX0" fmla="*/ 4490050 w 4490050"/>
              <a:gd name="connsiteY0" fmla="*/ 0 h 5003770"/>
              <a:gd name="connsiteX1" fmla="*/ 4080609 w 4490050"/>
              <a:gd name="connsiteY1" fmla="*/ 417668 h 5003770"/>
              <a:gd name="connsiteX2" fmla="*/ 2796149 w 4490050"/>
              <a:gd name="connsiteY2" fmla="*/ 814182 h 5003770"/>
              <a:gd name="connsiteX3" fmla="*/ 4348308 w 4490050"/>
              <a:gd name="connsiteY3" fmla="*/ 1579223 h 5003770"/>
              <a:gd name="connsiteX4" fmla="*/ 1984449 w 4490050"/>
              <a:gd name="connsiteY4" fmla="*/ 2162187 h 5003770"/>
              <a:gd name="connsiteX5" fmla="*/ 1129 w 4490050"/>
              <a:gd name="connsiteY5" fmla="*/ 3164238 h 5003770"/>
              <a:gd name="connsiteX6" fmla="*/ 3171734 w 4490050"/>
              <a:gd name="connsiteY6" fmla="*/ 5003770 h 5003770"/>
              <a:gd name="connsiteX7" fmla="*/ 3171734 w 4490050"/>
              <a:gd name="connsiteY7" fmla="*/ 5003770 h 5003770"/>
              <a:gd name="connsiteX0" fmla="*/ 4490050 w 4490050"/>
              <a:gd name="connsiteY0" fmla="*/ 0 h 5003770"/>
              <a:gd name="connsiteX1" fmla="*/ 4086830 w 4490050"/>
              <a:gd name="connsiteY1" fmla="*/ 429331 h 5003770"/>
              <a:gd name="connsiteX2" fmla="*/ 2796149 w 4490050"/>
              <a:gd name="connsiteY2" fmla="*/ 814182 h 5003770"/>
              <a:gd name="connsiteX3" fmla="*/ 4348308 w 4490050"/>
              <a:gd name="connsiteY3" fmla="*/ 1579223 h 5003770"/>
              <a:gd name="connsiteX4" fmla="*/ 1984449 w 4490050"/>
              <a:gd name="connsiteY4" fmla="*/ 2162187 h 5003770"/>
              <a:gd name="connsiteX5" fmla="*/ 1129 w 4490050"/>
              <a:gd name="connsiteY5" fmla="*/ 3164238 h 5003770"/>
              <a:gd name="connsiteX6" fmla="*/ 3171734 w 4490050"/>
              <a:gd name="connsiteY6" fmla="*/ 5003770 h 5003770"/>
              <a:gd name="connsiteX7" fmla="*/ 3171734 w 4490050"/>
              <a:gd name="connsiteY7" fmla="*/ 5003770 h 5003770"/>
              <a:gd name="connsiteX0" fmla="*/ 4490050 w 4490050"/>
              <a:gd name="connsiteY0" fmla="*/ 0 h 5003770"/>
              <a:gd name="connsiteX1" fmla="*/ 4086830 w 4490050"/>
              <a:gd name="connsiteY1" fmla="*/ 429331 h 5003770"/>
              <a:gd name="connsiteX2" fmla="*/ 2839692 w 4490050"/>
              <a:gd name="connsiteY2" fmla="*/ 796689 h 5003770"/>
              <a:gd name="connsiteX3" fmla="*/ 4348308 w 4490050"/>
              <a:gd name="connsiteY3" fmla="*/ 1579223 h 5003770"/>
              <a:gd name="connsiteX4" fmla="*/ 1984449 w 4490050"/>
              <a:gd name="connsiteY4" fmla="*/ 2162187 h 5003770"/>
              <a:gd name="connsiteX5" fmla="*/ 1129 w 4490050"/>
              <a:gd name="connsiteY5" fmla="*/ 3164238 h 5003770"/>
              <a:gd name="connsiteX6" fmla="*/ 3171734 w 4490050"/>
              <a:gd name="connsiteY6" fmla="*/ 5003770 h 5003770"/>
              <a:gd name="connsiteX7" fmla="*/ 3171734 w 4490050"/>
              <a:gd name="connsiteY7" fmla="*/ 5003770 h 5003770"/>
              <a:gd name="connsiteX0" fmla="*/ 4490050 w 4490050"/>
              <a:gd name="connsiteY0" fmla="*/ 0 h 5003770"/>
              <a:gd name="connsiteX1" fmla="*/ 4086830 w 4490050"/>
              <a:gd name="connsiteY1" fmla="*/ 429331 h 5003770"/>
              <a:gd name="connsiteX2" fmla="*/ 2839692 w 4490050"/>
              <a:gd name="connsiteY2" fmla="*/ 796689 h 5003770"/>
              <a:gd name="connsiteX3" fmla="*/ 4348308 w 4490050"/>
              <a:gd name="connsiteY3" fmla="*/ 1579223 h 5003770"/>
              <a:gd name="connsiteX4" fmla="*/ 1984449 w 4490050"/>
              <a:gd name="connsiteY4" fmla="*/ 2162187 h 5003770"/>
              <a:gd name="connsiteX5" fmla="*/ 1129 w 4490050"/>
              <a:gd name="connsiteY5" fmla="*/ 3164238 h 5003770"/>
              <a:gd name="connsiteX6" fmla="*/ 3171734 w 4490050"/>
              <a:gd name="connsiteY6" fmla="*/ 5003770 h 5003770"/>
              <a:gd name="connsiteX7" fmla="*/ 3171734 w 4490050"/>
              <a:gd name="connsiteY7" fmla="*/ 5003770 h 5003770"/>
              <a:gd name="connsiteX0" fmla="*/ 4508350 w 4508350"/>
              <a:gd name="connsiteY0" fmla="*/ 0 h 5003770"/>
              <a:gd name="connsiteX1" fmla="*/ 4105130 w 4508350"/>
              <a:gd name="connsiteY1" fmla="*/ 429331 h 5003770"/>
              <a:gd name="connsiteX2" fmla="*/ 2857992 w 4508350"/>
              <a:gd name="connsiteY2" fmla="*/ 796689 h 5003770"/>
              <a:gd name="connsiteX3" fmla="*/ 4366608 w 4508350"/>
              <a:gd name="connsiteY3" fmla="*/ 1579223 h 5003770"/>
              <a:gd name="connsiteX4" fmla="*/ 2002749 w 4508350"/>
              <a:gd name="connsiteY4" fmla="*/ 2220500 h 5003770"/>
              <a:gd name="connsiteX5" fmla="*/ 19429 w 4508350"/>
              <a:gd name="connsiteY5" fmla="*/ 3164238 h 5003770"/>
              <a:gd name="connsiteX6" fmla="*/ 3190034 w 4508350"/>
              <a:gd name="connsiteY6" fmla="*/ 5003770 h 5003770"/>
              <a:gd name="connsiteX7" fmla="*/ 3190034 w 4508350"/>
              <a:gd name="connsiteY7" fmla="*/ 5003770 h 5003770"/>
              <a:gd name="connsiteX0" fmla="*/ 4508350 w 4508350"/>
              <a:gd name="connsiteY0" fmla="*/ 0 h 5003770"/>
              <a:gd name="connsiteX1" fmla="*/ 4105130 w 4508350"/>
              <a:gd name="connsiteY1" fmla="*/ 429331 h 5003770"/>
              <a:gd name="connsiteX2" fmla="*/ 2857992 w 4508350"/>
              <a:gd name="connsiteY2" fmla="*/ 796689 h 5003770"/>
              <a:gd name="connsiteX3" fmla="*/ 4366608 w 4508350"/>
              <a:gd name="connsiteY3" fmla="*/ 1579223 h 5003770"/>
              <a:gd name="connsiteX4" fmla="*/ 2002749 w 4508350"/>
              <a:gd name="connsiteY4" fmla="*/ 2208837 h 5003770"/>
              <a:gd name="connsiteX5" fmla="*/ 19429 w 4508350"/>
              <a:gd name="connsiteY5" fmla="*/ 3164238 h 5003770"/>
              <a:gd name="connsiteX6" fmla="*/ 3190034 w 4508350"/>
              <a:gd name="connsiteY6" fmla="*/ 5003770 h 5003770"/>
              <a:gd name="connsiteX7" fmla="*/ 3190034 w 4508350"/>
              <a:gd name="connsiteY7" fmla="*/ 5003770 h 5003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08350" h="5003770">
                <a:moveTo>
                  <a:pt x="4508350" y="0"/>
                </a:moveTo>
                <a:cubicBezTo>
                  <a:pt x="4463817" y="98961"/>
                  <a:pt x="4380190" y="296550"/>
                  <a:pt x="4105130" y="429331"/>
                </a:cubicBezTo>
                <a:cubicBezTo>
                  <a:pt x="3830070" y="562112"/>
                  <a:pt x="2814412" y="605040"/>
                  <a:pt x="2857992" y="796689"/>
                </a:cubicBezTo>
                <a:cubicBezTo>
                  <a:pt x="2901572" y="988338"/>
                  <a:pt x="4509148" y="1343865"/>
                  <a:pt x="4366608" y="1579223"/>
                </a:cubicBezTo>
                <a:cubicBezTo>
                  <a:pt x="4224068" y="1814581"/>
                  <a:pt x="2881427" y="2081081"/>
                  <a:pt x="2002749" y="2208837"/>
                </a:cubicBezTo>
                <a:cubicBezTo>
                  <a:pt x="1181221" y="2349293"/>
                  <a:pt x="-178452" y="2698416"/>
                  <a:pt x="19429" y="3164238"/>
                </a:cubicBezTo>
                <a:cubicBezTo>
                  <a:pt x="217310" y="3630060"/>
                  <a:pt x="2749782" y="4694119"/>
                  <a:pt x="3190034" y="5003770"/>
                </a:cubicBezTo>
                <a:lnTo>
                  <a:pt x="3190034" y="5003770"/>
                </a:lnTo>
              </a:path>
            </a:pathLst>
          </a:custGeom>
          <a:noFill/>
          <a:ln w="28575">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100">
              <a:solidFill>
                <a:prstClr val="white"/>
              </a:solidFill>
              <a:latin typeface="+mj-lt"/>
              <a:ea typeface="Cambria" panose="02040503050406030204" pitchFamily="18" charset="0"/>
              <a:cs typeface="Arial" panose="020B0604020202020204" pitchFamily="34" charset="0"/>
            </a:endParaRPr>
          </a:p>
        </p:txBody>
      </p:sp>
      <p:grpSp>
        <p:nvGrpSpPr>
          <p:cNvPr id="27" name="Group 53">
            <a:extLst>
              <a:ext uri="{FF2B5EF4-FFF2-40B4-BE49-F238E27FC236}">
                <a16:creationId xmlns:a16="http://schemas.microsoft.com/office/drawing/2014/main" id="{442F72D6-A276-5376-5D08-5D3073290EEA}"/>
              </a:ext>
            </a:extLst>
          </p:cNvPr>
          <p:cNvGrpSpPr/>
          <p:nvPr/>
        </p:nvGrpSpPr>
        <p:grpSpPr>
          <a:xfrm>
            <a:off x="5607932" y="4992931"/>
            <a:ext cx="800780" cy="789997"/>
            <a:chOff x="6043858" y="5255759"/>
            <a:chExt cx="982242" cy="982242"/>
          </a:xfrm>
        </p:grpSpPr>
        <p:sp>
          <p:nvSpPr>
            <p:cNvPr id="28" name="Teardrop 35">
              <a:extLst>
                <a:ext uri="{FF2B5EF4-FFF2-40B4-BE49-F238E27FC236}">
                  <a16:creationId xmlns:a16="http://schemas.microsoft.com/office/drawing/2014/main" id="{FD252581-0388-E4AE-9A76-7F45C9FCEBBA}"/>
                </a:ext>
              </a:extLst>
            </p:cNvPr>
            <p:cNvSpPr/>
            <p:nvPr/>
          </p:nvSpPr>
          <p:spPr>
            <a:xfrm rot="8100000">
              <a:off x="6043858" y="5255759"/>
              <a:ext cx="982242" cy="982242"/>
            </a:xfrm>
            <a:prstGeom prst="teardrop">
              <a:avLst>
                <a:gd name="adj" fmla="val 136365"/>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100">
                <a:solidFill>
                  <a:prstClr val="white"/>
                </a:solidFill>
                <a:latin typeface="+mj-lt"/>
                <a:ea typeface="Cambria" panose="02040503050406030204" pitchFamily="18" charset="0"/>
                <a:cs typeface="Arial" panose="020B0604020202020204" pitchFamily="34" charset="0"/>
              </a:endParaRPr>
            </a:p>
          </p:txBody>
        </p:sp>
        <p:sp>
          <p:nvSpPr>
            <p:cNvPr id="29" name="Oval 36">
              <a:extLst>
                <a:ext uri="{FF2B5EF4-FFF2-40B4-BE49-F238E27FC236}">
                  <a16:creationId xmlns:a16="http://schemas.microsoft.com/office/drawing/2014/main" id="{4EF11781-5871-E317-6218-6E94E37C916C}"/>
                </a:ext>
              </a:extLst>
            </p:cNvPr>
            <p:cNvSpPr/>
            <p:nvPr/>
          </p:nvSpPr>
          <p:spPr>
            <a:xfrm>
              <a:off x="6070017" y="5275400"/>
              <a:ext cx="929924" cy="942961"/>
            </a:xfrm>
            <a:prstGeom prst="ellipse">
              <a:avLst/>
            </a:prstGeom>
            <a:solidFill>
              <a:schemeClr val="accent6">
                <a:lumMod val="50000"/>
              </a:schemeClr>
            </a:solidFill>
            <a:ln>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b="1">
                  <a:solidFill>
                    <a:schemeClr val="bg1"/>
                  </a:solidFill>
                  <a:latin typeface="+mj-lt"/>
                  <a:ea typeface="Cambria" panose="02040503050406030204" pitchFamily="18" charset="0"/>
                  <a:cs typeface="Arial" panose="020B0604020202020204" pitchFamily="34" charset="0"/>
                </a:rPr>
                <a:t>1.</a:t>
              </a:r>
            </a:p>
          </p:txBody>
        </p:sp>
      </p:grpSp>
      <p:sp>
        <p:nvSpPr>
          <p:cNvPr id="30" name="Rectangle 34">
            <a:extLst>
              <a:ext uri="{FF2B5EF4-FFF2-40B4-BE49-F238E27FC236}">
                <a16:creationId xmlns:a16="http://schemas.microsoft.com/office/drawing/2014/main" id="{C2EF3EA5-DE23-3FC0-8978-B643443AD014}"/>
              </a:ext>
            </a:extLst>
          </p:cNvPr>
          <p:cNvSpPr/>
          <p:nvPr/>
        </p:nvSpPr>
        <p:spPr>
          <a:xfrm>
            <a:off x="6622034" y="4407831"/>
            <a:ext cx="3652997" cy="1077218"/>
          </a:xfrm>
          <a:prstGeom prst="rect">
            <a:avLst/>
          </a:prstGeom>
          <a:noFill/>
        </p:spPr>
        <p:txBody>
          <a:bodyPr wrap="square" lIns="91440" tIns="45720" rIns="91440" bIns="45720" anchor="t">
            <a:spAutoFit/>
          </a:bodyPr>
          <a:lstStyle/>
          <a:p>
            <a:r>
              <a:rPr lang="cs-CZ" sz="1600" b="1">
                <a:ea typeface="Cambria"/>
                <a:cs typeface="Arial"/>
              </a:rPr>
              <a:t>1. Etapa 1.4.-30.9.2023</a:t>
            </a:r>
          </a:p>
          <a:p>
            <a:pPr marL="171450" indent="-171450">
              <a:buFont typeface="Wingdings" panose="05000000000000000000" pitchFamily="2" charset="2"/>
              <a:buChar char="§"/>
            </a:pPr>
            <a:r>
              <a:rPr lang="cs-CZ" sz="1200">
                <a:ea typeface="Cambria"/>
                <a:cs typeface="Azeret Mono" pitchFamily="2" charset="0"/>
              </a:rPr>
              <a:t>Přípravné práce</a:t>
            </a:r>
          </a:p>
          <a:p>
            <a:pPr marL="171450" indent="-171450">
              <a:buFont typeface="Wingdings" panose="05000000000000000000" pitchFamily="2" charset="2"/>
              <a:buChar char="§"/>
            </a:pPr>
            <a:r>
              <a:rPr lang="cs-CZ" sz="1200">
                <a:ea typeface="Cambria"/>
                <a:cs typeface="Azeret Mono" pitchFamily="2" charset="0"/>
              </a:rPr>
              <a:t>Revize stavu</a:t>
            </a:r>
          </a:p>
          <a:p>
            <a:pPr marL="171450" indent="-171450">
              <a:buFont typeface="Wingdings" panose="05000000000000000000" pitchFamily="2" charset="2"/>
              <a:buChar char="§"/>
            </a:pPr>
            <a:r>
              <a:rPr lang="cs-CZ" sz="1200">
                <a:ea typeface="Cambria"/>
                <a:cs typeface="Azeret Mono" pitchFamily="2" charset="0"/>
              </a:rPr>
              <a:t>Setkání s hlavním aktéry</a:t>
            </a:r>
          </a:p>
          <a:p>
            <a:pPr marL="171450" indent="-171450">
              <a:buFont typeface="Wingdings" panose="05000000000000000000" pitchFamily="2" charset="2"/>
              <a:buChar char="§"/>
            </a:pPr>
            <a:r>
              <a:rPr lang="cs-CZ" sz="1200">
                <a:ea typeface="Cambria"/>
                <a:cs typeface="Azeret Mono" pitchFamily="2" charset="0"/>
              </a:rPr>
              <a:t>Zahájení práce pracovního týmu</a:t>
            </a:r>
          </a:p>
        </p:txBody>
      </p:sp>
      <p:grpSp>
        <p:nvGrpSpPr>
          <p:cNvPr id="31" name="Group 51">
            <a:extLst>
              <a:ext uri="{FF2B5EF4-FFF2-40B4-BE49-F238E27FC236}">
                <a16:creationId xmlns:a16="http://schemas.microsoft.com/office/drawing/2014/main" id="{47A07C43-EA6A-E4AB-2276-2303EF16DB09}"/>
              </a:ext>
            </a:extLst>
          </p:cNvPr>
          <p:cNvGrpSpPr/>
          <p:nvPr/>
        </p:nvGrpSpPr>
        <p:grpSpPr>
          <a:xfrm>
            <a:off x="3650174" y="3903667"/>
            <a:ext cx="800780" cy="789997"/>
            <a:chOff x="3464824" y="3901323"/>
            <a:chExt cx="895904" cy="895905"/>
          </a:xfrm>
        </p:grpSpPr>
        <p:sp>
          <p:nvSpPr>
            <p:cNvPr id="32" name="Teardrop 29">
              <a:extLst>
                <a:ext uri="{FF2B5EF4-FFF2-40B4-BE49-F238E27FC236}">
                  <a16:creationId xmlns:a16="http://schemas.microsoft.com/office/drawing/2014/main" id="{BDA9AF68-82F8-2E09-33BA-1D99C9683F71}"/>
                </a:ext>
              </a:extLst>
            </p:cNvPr>
            <p:cNvSpPr/>
            <p:nvPr/>
          </p:nvSpPr>
          <p:spPr>
            <a:xfrm rot="8100000">
              <a:off x="3464824" y="3901323"/>
              <a:ext cx="895904" cy="895905"/>
            </a:xfrm>
            <a:prstGeom prst="teardrop">
              <a:avLst>
                <a:gd name="adj" fmla="val 136365"/>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100">
                <a:solidFill>
                  <a:prstClr val="white"/>
                </a:solidFill>
                <a:latin typeface="+mj-lt"/>
                <a:ea typeface="Cambria" panose="02040503050406030204" pitchFamily="18" charset="0"/>
                <a:cs typeface="Arial" panose="020B0604020202020204" pitchFamily="34" charset="0"/>
              </a:endParaRPr>
            </a:p>
          </p:txBody>
        </p:sp>
        <p:sp>
          <p:nvSpPr>
            <p:cNvPr id="33" name="Oval 31">
              <a:extLst>
                <a:ext uri="{FF2B5EF4-FFF2-40B4-BE49-F238E27FC236}">
                  <a16:creationId xmlns:a16="http://schemas.microsoft.com/office/drawing/2014/main" id="{0FDA2AAA-63A8-A464-34A1-0E0109227491}"/>
                </a:ext>
              </a:extLst>
            </p:cNvPr>
            <p:cNvSpPr/>
            <p:nvPr/>
          </p:nvSpPr>
          <p:spPr>
            <a:xfrm>
              <a:off x="3488683" y="3919237"/>
              <a:ext cx="848186" cy="860076"/>
            </a:xfrm>
            <a:prstGeom prst="ellipse">
              <a:avLst/>
            </a:prstGeom>
            <a:solidFill>
              <a:schemeClr val="accent6">
                <a:lumMod val="50000"/>
              </a:schemeClr>
            </a:solidFill>
            <a:ln>
              <a:solidFill>
                <a:schemeClr val="accent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b="1">
                  <a:solidFill>
                    <a:schemeClr val="bg1"/>
                  </a:solidFill>
                  <a:latin typeface="+mj-lt"/>
                  <a:ea typeface="Cambria" panose="02040503050406030204" pitchFamily="18" charset="0"/>
                  <a:cs typeface="Arial" panose="020B0604020202020204" pitchFamily="34" charset="0"/>
                </a:rPr>
                <a:t>2</a:t>
              </a:r>
              <a:r>
                <a:rPr lang="cs-CZ" b="1">
                  <a:solidFill>
                    <a:schemeClr val="tx1"/>
                  </a:solidFill>
                  <a:latin typeface="+mj-lt"/>
                  <a:ea typeface="Cambria" panose="02040503050406030204" pitchFamily="18" charset="0"/>
                  <a:cs typeface="Arial" panose="020B0604020202020204" pitchFamily="34" charset="0"/>
                </a:rPr>
                <a:t>.</a:t>
              </a:r>
            </a:p>
          </p:txBody>
        </p:sp>
      </p:grpSp>
      <p:sp>
        <p:nvSpPr>
          <p:cNvPr id="34" name="Rectangle 28">
            <a:extLst>
              <a:ext uri="{FF2B5EF4-FFF2-40B4-BE49-F238E27FC236}">
                <a16:creationId xmlns:a16="http://schemas.microsoft.com/office/drawing/2014/main" id="{D852BD25-158D-B9F3-182A-04C63CE852EC}"/>
              </a:ext>
            </a:extLst>
          </p:cNvPr>
          <p:cNvSpPr/>
          <p:nvPr/>
        </p:nvSpPr>
        <p:spPr>
          <a:xfrm>
            <a:off x="358346" y="4033006"/>
            <a:ext cx="3337977" cy="1261884"/>
          </a:xfrm>
          <a:prstGeom prst="rect">
            <a:avLst/>
          </a:prstGeom>
        </p:spPr>
        <p:txBody>
          <a:bodyPr wrap="square">
            <a:spAutoFit/>
          </a:bodyPr>
          <a:lstStyle/>
          <a:p>
            <a:r>
              <a:rPr lang="cs-CZ" sz="1400" b="1">
                <a:solidFill>
                  <a:schemeClr val="tx1">
                    <a:lumMod val="95000"/>
                    <a:lumOff val="5000"/>
                  </a:schemeClr>
                </a:solidFill>
                <a:ea typeface="Cambria" panose="02040503050406030204" pitchFamily="18" charset="0"/>
                <a:cs typeface="Arial" panose="020B0604020202020204" pitchFamily="34" charset="0"/>
              </a:rPr>
              <a:t>2. Etapa 1.10.-31.12.2023</a:t>
            </a:r>
          </a:p>
          <a:p>
            <a:pPr marL="171450" indent="-171450">
              <a:buFont typeface="Wingdings" panose="05000000000000000000" pitchFamily="2" charset="2"/>
              <a:buChar char="§"/>
            </a:pPr>
            <a:r>
              <a:rPr lang="cs-CZ" sz="1200">
                <a:solidFill>
                  <a:schemeClr val="tx1">
                    <a:lumMod val="95000"/>
                    <a:lumOff val="5000"/>
                  </a:schemeClr>
                </a:solidFill>
                <a:ea typeface="Cambria" panose="02040503050406030204" pitchFamily="18" charset="0"/>
                <a:cs typeface="Cardo" panose="02020600000000000000" pitchFamily="18" charset="-79"/>
              </a:rPr>
              <a:t>Finalizace výkladů, rozhraní</a:t>
            </a:r>
          </a:p>
          <a:p>
            <a:pPr marL="171450" indent="-171450">
              <a:buFont typeface="Wingdings" panose="05000000000000000000" pitchFamily="2" charset="2"/>
              <a:buChar char="§"/>
            </a:pPr>
            <a:r>
              <a:rPr lang="cs-CZ" sz="1200">
                <a:solidFill>
                  <a:schemeClr val="tx1">
                    <a:lumMod val="95000"/>
                    <a:lumOff val="5000"/>
                  </a:schemeClr>
                </a:solidFill>
                <a:ea typeface="Cambria" panose="02040503050406030204" pitchFamily="18" charset="0"/>
                <a:cs typeface="Cardo" panose="02020600000000000000" pitchFamily="18" charset="-79"/>
              </a:rPr>
              <a:t>Služby pro přenesenou působnost</a:t>
            </a:r>
          </a:p>
          <a:p>
            <a:pPr marL="171450" indent="-171450">
              <a:buFont typeface="Wingdings" panose="05000000000000000000" pitchFamily="2" charset="2"/>
              <a:buChar char="§"/>
            </a:pPr>
            <a:r>
              <a:rPr lang="cs-CZ" sz="1200">
                <a:solidFill>
                  <a:schemeClr val="tx1">
                    <a:lumMod val="95000"/>
                    <a:lumOff val="5000"/>
                  </a:schemeClr>
                </a:solidFill>
                <a:ea typeface="Cambria" panose="02040503050406030204" pitchFamily="18" charset="0"/>
                <a:cs typeface="Cardo" panose="02020600000000000000" pitchFamily="18" charset="-79"/>
              </a:rPr>
              <a:t>Plnění katalogu služeb</a:t>
            </a:r>
          </a:p>
          <a:p>
            <a:pPr marL="171450" indent="-171450">
              <a:buFont typeface="Wingdings" panose="05000000000000000000" pitchFamily="2" charset="2"/>
              <a:buChar char="§"/>
            </a:pPr>
            <a:r>
              <a:rPr lang="cs-CZ" sz="1200">
                <a:solidFill>
                  <a:schemeClr val="tx1">
                    <a:lumMod val="95000"/>
                    <a:lumOff val="5000"/>
                  </a:schemeClr>
                </a:solidFill>
                <a:ea typeface="Cambria" panose="02040503050406030204" pitchFamily="18" charset="0"/>
                <a:cs typeface="Cardo" panose="02020600000000000000" pitchFamily="18" charset="-79"/>
              </a:rPr>
              <a:t>Analýza dostupných dat v RPP</a:t>
            </a:r>
          </a:p>
          <a:p>
            <a:endParaRPr lang="cs-CZ" sz="1400" b="1">
              <a:solidFill>
                <a:schemeClr val="tx1">
                  <a:lumMod val="95000"/>
                  <a:lumOff val="5000"/>
                </a:schemeClr>
              </a:solidFill>
              <a:ea typeface="Cambria" panose="02040503050406030204" pitchFamily="18" charset="0"/>
              <a:cs typeface="Arial" panose="020B0604020202020204" pitchFamily="34" charset="0"/>
            </a:endParaRPr>
          </a:p>
        </p:txBody>
      </p:sp>
      <p:grpSp>
        <p:nvGrpSpPr>
          <p:cNvPr id="35" name="Group 52">
            <a:extLst>
              <a:ext uri="{FF2B5EF4-FFF2-40B4-BE49-F238E27FC236}">
                <a16:creationId xmlns:a16="http://schemas.microsoft.com/office/drawing/2014/main" id="{AF1FA838-1551-A5A6-581D-1C32CF766A58}"/>
              </a:ext>
            </a:extLst>
          </p:cNvPr>
          <p:cNvGrpSpPr/>
          <p:nvPr/>
        </p:nvGrpSpPr>
        <p:grpSpPr>
          <a:xfrm>
            <a:off x="5004259" y="2868803"/>
            <a:ext cx="800780" cy="789997"/>
            <a:chOff x="5346250" y="2751579"/>
            <a:chExt cx="751581" cy="751579"/>
          </a:xfrm>
        </p:grpSpPr>
        <p:sp>
          <p:nvSpPr>
            <p:cNvPr id="36" name="Teardrop 24">
              <a:extLst>
                <a:ext uri="{FF2B5EF4-FFF2-40B4-BE49-F238E27FC236}">
                  <a16:creationId xmlns:a16="http://schemas.microsoft.com/office/drawing/2014/main" id="{BB804B7B-4742-816B-1975-308B91056BC2}"/>
                </a:ext>
              </a:extLst>
            </p:cNvPr>
            <p:cNvSpPr/>
            <p:nvPr/>
          </p:nvSpPr>
          <p:spPr>
            <a:xfrm rot="8100000">
              <a:off x="5346250" y="2751579"/>
              <a:ext cx="751581" cy="751579"/>
            </a:xfrm>
            <a:prstGeom prst="teardrop">
              <a:avLst>
                <a:gd name="adj" fmla="val 136365"/>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100">
                <a:solidFill>
                  <a:prstClr val="white"/>
                </a:solidFill>
                <a:latin typeface="+mj-lt"/>
                <a:ea typeface="Cambria" panose="02040503050406030204" pitchFamily="18" charset="0"/>
                <a:cs typeface="Arial" panose="020B0604020202020204" pitchFamily="34" charset="0"/>
              </a:endParaRPr>
            </a:p>
          </p:txBody>
        </p:sp>
        <p:sp>
          <p:nvSpPr>
            <p:cNvPr id="37" name="Oval 25">
              <a:extLst>
                <a:ext uri="{FF2B5EF4-FFF2-40B4-BE49-F238E27FC236}">
                  <a16:creationId xmlns:a16="http://schemas.microsoft.com/office/drawing/2014/main" id="{A28C01EA-066A-37DC-621B-BE41CCF42CD9}"/>
                </a:ext>
              </a:extLst>
            </p:cNvPr>
            <p:cNvSpPr/>
            <p:nvPr/>
          </p:nvSpPr>
          <p:spPr>
            <a:xfrm>
              <a:off x="5366265" y="2766406"/>
              <a:ext cx="711550" cy="721521"/>
            </a:xfrm>
            <a:prstGeom prst="ellipse">
              <a:avLst/>
            </a:prstGeom>
            <a:solidFill>
              <a:schemeClr val="accent1">
                <a:lumMod val="40000"/>
                <a:lumOff val="60000"/>
              </a:schemeClr>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b="1">
                  <a:solidFill>
                    <a:schemeClr val="tx1"/>
                  </a:solidFill>
                  <a:latin typeface="+mj-lt"/>
                  <a:ea typeface="Cambria" panose="02040503050406030204" pitchFamily="18" charset="0"/>
                  <a:cs typeface="Arial" panose="020B0604020202020204" pitchFamily="34" charset="0"/>
                </a:rPr>
                <a:t>3.</a:t>
              </a:r>
              <a:endParaRPr lang="cs-CZ" sz="1100" b="1">
                <a:solidFill>
                  <a:schemeClr val="tx1"/>
                </a:solidFill>
                <a:latin typeface="+mj-lt"/>
                <a:ea typeface="Cambria" panose="02040503050406030204" pitchFamily="18" charset="0"/>
                <a:cs typeface="Arial" panose="020B0604020202020204" pitchFamily="34" charset="0"/>
              </a:endParaRPr>
            </a:p>
          </p:txBody>
        </p:sp>
      </p:grpSp>
      <p:sp>
        <p:nvSpPr>
          <p:cNvPr id="38" name="Rectangle 23">
            <a:extLst>
              <a:ext uri="{FF2B5EF4-FFF2-40B4-BE49-F238E27FC236}">
                <a16:creationId xmlns:a16="http://schemas.microsoft.com/office/drawing/2014/main" id="{2F86469A-11F7-585B-DA22-65C90524E473}"/>
              </a:ext>
            </a:extLst>
          </p:cNvPr>
          <p:cNvSpPr/>
          <p:nvPr/>
        </p:nvSpPr>
        <p:spPr>
          <a:xfrm>
            <a:off x="2183566" y="2429155"/>
            <a:ext cx="3107846" cy="1231106"/>
          </a:xfrm>
          <a:prstGeom prst="rect">
            <a:avLst/>
          </a:prstGeom>
        </p:spPr>
        <p:txBody>
          <a:bodyPr wrap="square">
            <a:spAutoFit/>
          </a:bodyPr>
          <a:lstStyle/>
          <a:p>
            <a:r>
              <a:rPr lang="cs-CZ" sz="1400" b="1">
                <a:solidFill>
                  <a:schemeClr val="tx1">
                    <a:lumMod val="95000"/>
                    <a:lumOff val="5000"/>
                  </a:schemeClr>
                </a:solidFill>
                <a:ea typeface="Cambria" panose="02040503050406030204" pitchFamily="18" charset="0"/>
                <a:cs typeface="Arial" panose="020B0604020202020204" pitchFamily="34" charset="0"/>
              </a:rPr>
              <a:t>3. Etapa 1.1.-30.6.2024</a:t>
            </a:r>
          </a:p>
          <a:p>
            <a:pPr marL="171450" indent="-171450">
              <a:buFont typeface="Wingdings" panose="05000000000000000000" pitchFamily="2" charset="2"/>
              <a:buChar char="§"/>
            </a:pPr>
            <a:r>
              <a:rPr lang="cs-CZ" sz="1200">
                <a:solidFill>
                  <a:schemeClr val="tx1">
                    <a:lumMod val="95000"/>
                    <a:lumOff val="5000"/>
                  </a:schemeClr>
                </a:solidFill>
                <a:ea typeface="Cambria" panose="02040503050406030204" pitchFamily="18" charset="0"/>
                <a:cs typeface="Cardo" panose="02020600000000000000" pitchFamily="18" charset="-79"/>
              </a:rPr>
              <a:t>Finalizace popisů pro přenesenou působnost</a:t>
            </a:r>
          </a:p>
          <a:p>
            <a:pPr marL="171450" indent="-171450">
              <a:buFont typeface="Wingdings" panose="05000000000000000000" pitchFamily="2" charset="2"/>
              <a:buChar char="§"/>
            </a:pPr>
            <a:r>
              <a:rPr lang="cs-CZ" sz="1200">
                <a:solidFill>
                  <a:schemeClr val="tx1">
                    <a:lumMod val="95000"/>
                    <a:lumOff val="5000"/>
                  </a:schemeClr>
                </a:solidFill>
                <a:ea typeface="Cambria" panose="02040503050406030204" pitchFamily="18" charset="0"/>
                <a:cs typeface="Cardo" panose="02020600000000000000" pitchFamily="18" charset="-79"/>
              </a:rPr>
              <a:t>Samoobslužné portály</a:t>
            </a:r>
          </a:p>
          <a:p>
            <a:pPr marL="171450" indent="-171450">
              <a:buFont typeface="Wingdings" panose="05000000000000000000" pitchFamily="2" charset="2"/>
              <a:buChar char="§"/>
            </a:pPr>
            <a:r>
              <a:rPr lang="cs-CZ" sz="1200">
                <a:solidFill>
                  <a:schemeClr val="tx1">
                    <a:lumMod val="95000"/>
                    <a:lumOff val="5000"/>
                  </a:schemeClr>
                </a:solidFill>
                <a:ea typeface="Cambria" panose="02040503050406030204" pitchFamily="18" charset="0"/>
                <a:cs typeface="Cardo" panose="02020600000000000000" pitchFamily="18" charset="-79"/>
              </a:rPr>
              <a:t>Zveřejňování formulářů</a:t>
            </a:r>
          </a:p>
          <a:p>
            <a:pPr marL="171450" indent="-171450">
              <a:buFont typeface="Wingdings" panose="05000000000000000000" pitchFamily="2" charset="2"/>
              <a:buChar char="§"/>
            </a:pPr>
            <a:r>
              <a:rPr lang="cs-CZ" sz="1200">
                <a:solidFill>
                  <a:schemeClr val="tx1">
                    <a:lumMod val="95000"/>
                    <a:lumOff val="5000"/>
                  </a:schemeClr>
                </a:solidFill>
                <a:ea typeface="Cambria" panose="02040503050406030204" pitchFamily="18" charset="0"/>
                <a:cs typeface="Cardo" panose="02020600000000000000" pitchFamily="18" charset="-79"/>
              </a:rPr>
              <a:t>Napojování dat</a:t>
            </a:r>
          </a:p>
        </p:txBody>
      </p:sp>
      <p:grpSp>
        <p:nvGrpSpPr>
          <p:cNvPr id="39" name="Group 54">
            <a:extLst>
              <a:ext uri="{FF2B5EF4-FFF2-40B4-BE49-F238E27FC236}">
                <a16:creationId xmlns:a16="http://schemas.microsoft.com/office/drawing/2014/main" id="{1A00AE48-8194-2C3C-7096-ECBEEBC2CB75}"/>
              </a:ext>
            </a:extLst>
          </p:cNvPr>
          <p:cNvGrpSpPr/>
          <p:nvPr/>
        </p:nvGrpSpPr>
        <p:grpSpPr>
          <a:xfrm>
            <a:off x="6625324" y="2397578"/>
            <a:ext cx="800780" cy="789997"/>
            <a:chOff x="7549425" y="2280620"/>
            <a:chExt cx="671304" cy="671305"/>
          </a:xfrm>
        </p:grpSpPr>
        <p:sp>
          <p:nvSpPr>
            <p:cNvPr id="40" name="Teardrop 19">
              <a:extLst>
                <a:ext uri="{FF2B5EF4-FFF2-40B4-BE49-F238E27FC236}">
                  <a16:creationId xmlns:a16="http://schemas.microsoft.com/office/drawing/2014/main" id="{2C577CE3-4655-43D4-081E-1616E128A502}"/>
                </a:ext>
              </a:extLst>
            </p:cNvPr>
            <p:cNvSpPr/>
            <p:nvPr/>
          </p:nvSpPr>
          <p:spPr>
            <a:xfrm rot="8100000">
              <a:off x="7549425" y="2280620"/>
              <a:ext cx="671304" cy="671305"/>
            </a:xfrm>
            <a:prstGeom prst="teardrop">
              <a:avLst>
                <a:gd name="adj" fmla="val 136365"/>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100">
                <a:solidFill>
                  <a:prstClr val="white"/>
                </a:solidFill>
                <a:latin typeface="+mj-lt"/>
                <a:ea typeface="Cambria" panose="02040503050406030204" pitchFamily="18" charset="0"/>
                <a:cs typeface="Arial" panose="020B0604020202020204" pitchFamily="34" charset="0"/>
              </a:endParaRPr>
            </a:p>
          </p:txBody>
        </p:sp>
        <p:sp>
          <p:nvSpPr>
            <p:cNvPr id="41" name="Oval 20">
              <a:extLst>
                <a:ext uri="{FF2B5EF4-FFF2-40B4-BE49-F238E27FC236}">
                  <a16:creationId xmlns:a16="http://schemas.microsoft.com/office/drawing/2014/main" id="{E4D499F4-1F0E-45D8-A248-E5EA9C6366D0}"/>
                </a:ext>
              </a:extLst>
            </p:cNvPr>
            <p:cNvSpPr/>
            <p:nvPr/>
          </p:nvSpPr>
          <p:spPr>
            <a:xfrm>
              <a:off x="7567302" y="2293840"/>
              <a:ext cx="635551" cy="644458"/>
            </a:xfrm>
            <a:prstGeom prst="ellipse">
              <a:avLst/>
            </a:pr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b="1">
                  <a:solidFill>
                    <a:schemeClr val="tx1"/>
                  </a:solidFill>
                  <a:latin typeface="+mj-lt"/>
                  <a:ea typeface="Cambria" panose="02040503050406030204" pitchFamily="18" charset="0"/>
                  <a:cs typeface="Arial" panose="020B0604020202020204" pitchFamily="34" charset="0"/>
                </a:rPr>
                <a:t>4.</a:t>
              </a:r>
            </a:p>
          </p:txBody>
        </p:sp>
      </p:grpSp>
      <p:sp>
        <p:nvSpPr>
          <p:cNvPr id="42" name="Rectangle 18">
            <a:extLst>
              <a:ext uri="{FF2B5EF4-FFF2-40B4-BE49-F238E27FC236}">
                <a16:creationId xmlns:a16="http://schemas.microsoft.com/office/drawing/2014/main" id="{2B581EAA-1EA3-363B-3040-01A209173E2F}"/>
              </a:ext>
            </a:extLst>
          </p:cNvPr>
          <p:cNvSpPr/>
          <p:nvPr/>
        </p:nvSpPr>
        <p:spPr>
          <a:xfrm>
            <a:off x="7786220" y="1912789"/>
            <a:ext cx="3197380" cy="1046440"/>
          </a:xfrm>
          <a:prstGeom prst="rect">
            <a:avLst/>
          </a:prstGeom>
        </p:spPr>
        <p:txBody>
          <a:bodyPr wrap="square">
            <a:spAutoFit/>
          </a:bodyPr>
          <a:lstStyle/>
          <a:p>
            <a:r>
              <a:rPr lang="cs-CZ" sz="1400" b="1">
                <a:solidFill>
                  <a:schemeClr val="tx1">
                    <a:lumMod val="95000"/>
                    <a:lumOff val="5000"/>
                  </a:schemeClr>
                </a:solidFill>
                <a:ea typeface="Cambria" panose="02040503050406030204" pitchFamily="18" charset="0"/>
                <a:cs typeface="Arial" panose="020B0604020202020204" pitchFamily="34" charset="0"/>
              </a:rPr>
              <a:t>4. Etapa 1.7.-31.12.2024</a:t>
            </a:r>
          </a:p>
          <a:p>
            <a:pPr marL="171450" indent="-171450">
              <a:buFont typeface="Wingdings" panose="05000000000000000000" pitchFamily="2" charset="2"/>
              <a:buChar char="§"/>
            </a:pPr>
            <a:r>
              <a:rPr lang="cs-CZ" sz="1200">
                <a:solidFill>
                  <a:schemeClr val="tx1">
                    <a:lumMod val="95000"/>
                    <a:lumOff val="5000"/>
                  </a:schemeClr>
                </a:solidFill>
                <a:ea typeface="Cambria" panose="02040503050406030204" pitchFamily="18" charset="0"/>
                <a:cs typeface="Cardo" panose="02020600000000000000" pitchFamily="18" charset="-79"/>
              </a:rPr>
              <a:t>Finální verze PVS/PO</a:t>
            </a:r>
          </a:p>
          <a:p>
            <a:pPr marL="171450" indent="-171450">
              <a:buFont typeface="Wingdings" panose="05000000000000000000" pitchFamily="2" charset="2"/>
              <a:buChar char="§"/>
            </a:pPr>
            <a:r>
              <a:rPr lang="cs-CZ" sz="1200">
                <a:solidFill>
                  <a:schemeClr val="tx1">
                    <a:lumMod val="95000"/>
                    <a:lumOff val="5000"/>
                  </a:schemeClr>
                </a:solidFill>
                <a:ea typeface="Cambria" panose="02040503050406030204" pitchFamily="18" charset="0"/>
                <a:cs typeface="Cardo" panose="02020600000000000000" pitchFamily="18" charset="-79"/>
              </a:rPr>
              <a:t>Životní situace</a:t>
            </a:r>
          </a:p>
          <a:p>
            <a:pPr marL="171450" indent="-171450">
              <a:buFont typeface="Wingdings" panose="05000000000000000000" pitchFamily="2" charset="2"/>
              <a:buChar char="§"/>
            </a:pPr>
            <a:r>
              <a:rPr lang="cs-CZ" sz="1200">
                <a:solidFill>
                  <a:schemeClr val="tx1">
                    <a:lumMod val="95000"/>
                    <a:lumOff val="5000"/>
                  </a:schemeClr>
                </a:solidFill>
                <a:ea typeface="Cambria" panose="02040503050406030204" pitchFamily="18" charset="0"/>
                <a:cs typeface="Cardo" panose="02020600000000000000" pitchFamily="18" charset="-79"/>
              </a:rPr>
              <a:t>90% digitalizovaných služeb alespoň pro přenesenou působnost</a:t>
            </a:r>
            <a:endParaRPr lang="cs-CZ" sz="1200">
              <a:solidFill>
                <a:schemeClr val="tx1">
                  <a:lumMod val="95000"/>
                  <a:lumOff val="5000"/>
                </a:schemeClr>
              </a:solidFill>
              <a:ea typeface="Cambria" panose="02040503050406030204" pitchFamily="18" charset="0"/>
              <a:cs typeface="Arial" panose="020B0604020202020204" pitchFamily="34" charset="0"/>
            </a:endParaRPr>
          </a:p>
        </p:txBody>
      </p:sp>
      <p:grpSp>
        <p:nvGrpSpPr>
          <p:cNvPr id="43" name="Group 55">
            <a:extLst>
              <a:ext uri="{FF2B5EF4-FFF2-40B4-BE49-F238E27FC236}">
                <a16:creationId xmlns:a16="http://schemas.microsoft.com/office/drawing/2014/main" id="{44F8C93D-1A71-A225-BDFF-01A047C07C01}"/>
              </a:ext>
            </a:extLst>
          </p:cNvPr>
          <p:cNvGrpSpPr/>
          <p:nvPr/>
        </p:nvGrpSpPr>
        <p:grpSpPr>
          <a:xfrm>
            <a:off x="5545127" y="1733969"/>
            <a:ext cx="800780" cy="789997"/>
            <a:chOff x="6159678" y="1427065"/>
            <a:chExt cx="595443" cy="595442"/>
          </a:xfrm>
        </p:grpSpPr>
        <p:sp>
          <p:nvSpPr>
            <p:cNvPr id="44" name="Teardrop 14">
              <a:extLst>
                <a:ext uri="{FF2B5EF4-FFF2-40B4-BE49-F238E27FC236}">
                  <a16:creationId xmlns:a16="http://schemas.microsoft.com/office/drawing/2014/main" id="{69224572-5189-7B54-66AF-928BD374CD3C}"/>
                </a:ext>
              </a:extLst>
            </p:cNvPr>
            <p:cNvSpPr/>
            <p:nvPr/>
          </p:nvSpPr>
          <p:spPr>
            <a:xfrm rot="8100000">
              <a:off x="6159678" y="1427065"/>
              <a:ext cx="595443" cy="595442"/>
            </a:xfrm>
            <a:prstGeom prst="teardrop">
              <a:avLst>
                <a:gd name="adj" fmla="val 13636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100">
                <a:solidFill>
                  <a:prstClr val="white"/>
                </a:solidFill>
                <a:latin typeface="+mj-lt"/>
                <a:ea typeface="Cambria" panose="02040503050406030204" pitchFamily="18" charset="0"/>
                <a:cs typeface="Arial" panose="020B0604020202020204" pitchFamily="34" charset="0"/>
              </a:endParaRPr>
            </a:p>
          </p:txBody>
        </p:sp>
        <p:sp>
          <p:nvSpPr>
            <p:cNvPr id="45" name="Oval 15">
              <a:extLst>
                <a:ext uri="{FF2B5EF4-FFF2-40B4-BE49-F238E27FC236}">
                  <a16:creationId xmlns:a16="http://schemas.microsoft.com/office/drawing/2014/main" id="{9FDF4508-3426-F428-1192-68090DED6A7C}"/>
                </a:ext>
              </a:extLst>
            </p:cNvPr>
            <p:cNvSpPr/>
            <p:nvPr/>
          </p:nvSpPr>
          <p:spPr>
            <a:xfrm>
              <a:off x="6175534" y="1438769"/>
              <a:ext cx="563731" cy="571630"/>
            </a:xfrm>
            <a:prstGeom prst="ellipse">
              <a:avLst/>
            </a:prstGeom>
            <a:solidFill>
              <a:schemeClr val="accent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b="1">
                  <a:solidFill>
                    <a:schemeClr val="tx1"/>
                  </a:solidFill>
                  <a:latin typeface="+mj-lt"/>
                  <a:ea typeface="Cambria" panose="02040503050406030204" pitchFamily="18" charset="0"/>
                  <a:cs typeface="Arial" panose="020B0604020202020204" pitchFamily="34" charset="0"/>
                </a:rPr>
                <a:t>5.</a:t>
              </a:r>
            </a:p>
          </p:txBody>
        </p:sp>
      </p:grpSp>
      <p:sp>
        <p:nvSpPr>
          <p:cNvPr id="46" name="Rectangle 13">
            <a:extLst>
              <a:ext uri="{FF2B5EF4-FFF2-40B4-BE49-F238E27FC236}">
                <a16:creationId xmlns:a16="http://schemas.microsoft.com/office/drawing/2014/main" id="{2A9D9D1E-F1FC-3387-4578-33F60C930BBD}"/>
              </a:ext>
            </a:extLst>
          </p:cNvPr>
          <p:cNvSpPr/>
          <p:nvPr/>
        </p:nvSpPr>
        <p:spPr>
          <a:xfrm>
            <a:off x="2829697" y="1809830"/>
            <a:ext cx="2585367" cy="369332"/>
          </a:xfrm>
          <a:prstGeom prst="rect">
            <a:avLst/>
          </a:prstGeom>
        </p:spPr>
        <p:txBody>
          <a:bodyPr wrap="square">
            <a:spAutoFit/>
          </a:bodyPr>
          <a:lstStyle/>
          <a:p>
            <a:pPr algn="r"/>
            <a:r>
              <a:rPr lang="cs-CZ" b="1">
                <a:solidFill>
                  <a:schemeClr val="tx1">
                    <a:lumMod val="95000"/>
                    <a:lumOff val="5000"/>
                  </a:schemeClr>
                </a:solidFill>
                <a:ea typeface="Cambria" panose="02040503050406030204" pitchFamily="18" charset="0"/>
                <a:cs typeface="Arial" panose="020B0604020202020204" pitchFamily="34" charset="0"/>
              </a:rPr>
              <a:t>Milník 1.2.2025</a:t>
            </a:r>
          </a:p>
        </p:txBody>
      </p:sp>
      <p:sp>
        <p:nvSpPr>
          <p:cNvPr id="3" name="Zástupný symbol pro zápatí 3">
            <a:extLst>
              <a:ext uri="{FF2B5EF4-FFF2-40B4-BE49-F238E27FC236}">
                <a16:creationId xmlns:a16="http://schemas.microsoft.com/office/drawing/2014/main" id="{7CDD2EBE-E319-A79C-A67C-98A73B9EE9DB}"/>
              </a:ext>
            </a:extLst>
          </p:cNvPr>
          <p:cNvSpPr>
            <a:spLocks noGrp="1"/>
          </p:cNvSpPr>
          <p:nvPr>
            <p:ph type="ftr" sz="quarter" idx="11"/>
          </p:nvPr>
        </p:nvSpPr>
        <p:spPr>
          <a:xfrm>
            <a:off x="4038600" y="6356350"/>
            <a:ext cx="4114800" cy="365125"/>
          </a:xfrm>
        </p:spPr>
        <p:txBody>
          <a:bodyPr/>
          <a:lstStyle/>
          <a:p>
            <a:r>
              <a:rPr lang="cs-CZ">
                <a:solidFill>
                  <a:schemeClr val="accent6">
                    <a:lumMod val="75000"/>
                  </a:schemeClr>
                </a:solidFill>
                <a:ea typeface="Roboto" panose="02000000000000000000" pitchFamily="2" charset="0"/>
                <a:cs typeface="Azeret Mono" pitchFamily="2" charset="0"/>
              </a:rPr>
              <a:t>DIA.GOV.CZ_+420 602 392 480_JAN.PETR@DIA.GOV.CZ</a:t>
            </a:r>
          </a:p>
        </p:txBody>
      </p:sp>
      <p:sp>
        <p:nvSpPr>
          <p:cNvPr id="4" name="Zástupný symbol pro číslo snímku 4">
            <a:extLst>
              <a:ext uri="{FF2B5EF4-FFF2-40B4-BE49-F238E27FC236}">
                <a16:creationId xmlns:a16="http://schemas.microsoft.com/office/drawing/2014/main" id="{0D191EE9-F051-BAB0-3143-C0CC9BB31C83}"/>
              </a:ext>
            </a:extLst>
          </p:cNvPr>
          <p:cNvSpPr>
            <a:spLocks noGrp="1"/>
          </p:cNvSpPr>
          <p:nvPr>
            <p:ph type="sldNum" sz="quarter" idx="12"/>
          </p:nvPr>
        </p:nvSpPr>
        <p:spPr>
          <a:xfrm>
            <a:off x="8610600" y="6356349"/>
            <a:ext cx="2743200" cy="365125"/>
          </a:xfrm>
        </p:spPr>
        <p:txBody>
          <a:bodyPr/>
          <a:lstStyle/>
          <a:p>
            <a:r>
              <a:rPr lang="cs-CZ">
                <a:solidFill>
                  <a:schemeClr val="tx1"/>
                </a:solidFill>
                <a:ea typeface="Roboto" panose="02000000000000000000" pitchFamily="2" charset="0"/>
                <a:cs typeface="Azeret Mono" pitchFamily="2" charset="0"/>
              </a:rPr>
              <a:t>TŘETÍ_ETAPA_ZOPDS_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2</a:t>
            </a:fld>
            <a:endParaRPr lang="cs-CZ">
              <a:solidFill>
                <a:schemeClr val="accent2"/>
              </a:solidFill>
            </a:endParaRPr>
          </a:p>
        </p:txBody>
      </p:sp>
    </p:spTree>
    <p:extLst>
      <p:ext uri="{BB962C8B-B14F-4D97-AF65-F5344CB8AC3E}">
        <p14:creationId xmlns:p14="http://schemas.microsoft.com/office/powerpoint/2010/main" val="1969182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F352909-BB4D-0DD9-18E3-5BA13534A57E}"/>
              </a:ext>
            </a:extLst>
          </p:cNvPr>
          <p:cNvSpPr>
            <a:spLocks noGrp="1"/>
          </p:cNvSpPr>
          <p:nvPr>
            <p:ph type="title"/>
          </p:nvPr>
        </p:nvSpPr>
        <p:spPr/>
        <p:txBody>
          <a:bodyPr/>
          <a:lstStyle/>
          <a:p>
            <a:r>
              <a:rPr lang="cs-CZ" dirty="0" err="1"/>
              <a:t>Aktuální_stav</a:t>
            </a:r>
            <a:r>
              <a:rPr lang="cs-CZ" dirty="0"/>
              <a:t>_</a:t>
            </a:r>
          </a:p>
        </p:txBody>
      </p:sp>
      <p:sp>
        <p:nvSpPr>
          <p:cNvPr id="3" name="Zástupný obsah 2">
            <a:extLst>
              <a:ext uri="{FF2B5EF4-FFF2-40B4-BE49-F238E27FC236}">
                <a16:creationId xmlns:a16="http://schemas.microsoft.com/office/drawing/2014/main" id="{3849E301-137A-167F-DEEB-337E12BF7C95}"/>
              </a:ext>
            </a:extLst>
          </p:cNvPr>
          <p:cNvSpPr>
            <a:spLocks noGrp="1"/>
          </p:cNvSpPr>
          <p:nvPr>
            <p:ph idx="1"/>
          </p:nvPr>
        </p:nvSpPr>
        <p:spPr/>
        <p:txBody>
          <a:bodyPr/>
          <a:lstStyle/>
          <a:p>
            <a:r>
              <a:rPr lang="cs-CZ" b="1" dirty="0"/>
              <a:t>Pokračujeme v koordinaci </a:t>
            </a:r>
            <a:r>
              <a:rPr lang="cs-CZ" b="1" dirty="0" err="1"/>
              <a:t>ZoPDS</a:t>
            </a:r>
            <a:r>
              <a:rPr lang="cs-CZ" b="1" dirty="0"/>
              <a:t> s vysokou prioritou</a:t>
            </a:r>
          </a:p>
          <a:p>
            <a:pPr lvl="1"/>
            <a:r>
              <a:rPr lang="cs-CZ" dirty="0"/>
              <a:t>Vytvořili jsme několik pracovních skupin, máme metriky, poradenství, sdílení zkušeností</a:t>
            </a:r>
          </a:p>
          <a:p>
            <a:r>
              <a:rPr lang="cs-CZ" b="1" dirty="0"/>
              <a:t>Chybějící digitalizace znamená zvýšení pracnosti</a:t>
            </a:r>
          </a:p>
          <a:p>
            <a:pPr lvl="1"/>
            <a:r>
              <a:rPr lang="cs-CZ" dirty="0"/>
              <a:t>Předvyplněný formulář nám umožní automatizaci, obecný soubor v datové schránce přinese práci navíc</a:t>
            </a:r>
          </a:p>
          <a:p>
            <a:r>
              <a:rPr lang="cs-CZ" b="1" dirty="0"/>
              <a:t>Implementovat se dá efektivně</a:t>
            </a:r>
          </a:p>
          <a:p>
            <a:pPr lvl="1"/>
            <a:r>
              <a:rPr lang="cs-CZ" dirty="0"/>
              <a:t>Projekt </a:t>
            </a:r>
            <a:r>
              <a:rPr lang="cs-CZ" dirty="0" err="1"/>
              <a:t>ePortál</a:t>
            </a:r>
            <a:r>
              <a:rPr lang="cs-CZ" dirty="0"/>
              <a:t> Ministerstva obrany</a:t>
            </a:r>
          </a:p>
          <a:p>
            <a:r>
              <a:rPr lang="cs-CZ" b="1" dirty="0"/>
              <a:t>Hlavní priority</a:t>
            </a:r>
          </a:p>
          <a:p>
            <a:pPr marL="800100" lvl="1" indent="-342900">
              <a:buFont typeface="+mj-lt"/>
              <a:buAutoNum type="arabicPeriod"/>
            </a:pPr>
            <a:r>
              <a:rPr lang="cs-CZ" dirty="0"/>
              <a:t>Katalog služeb, </a:t>
            </a:r>
          </a:p>
          <a:p>
            <a:pPr marL="800100" lvl="1" indent="-342900">
              <a:buFont typeface="+mj-lt"/>
              <a:buAutoNum type="arabicPeriod"/>
            </a:pPr>
            <a:r>
              <a:rPr lang="cs-CZ" dirty="0"/>
              <a:t>Elektronické formuláře a samoobslužný portál, </a:t>
            </a:r>
          </a:p>
          <a:p>
            <a:pPr marL="800100" lvl="1" indent="-342900">
              <a:buFont typeface="+mj-lt"/>
              <a:buAutoNum type="arabicPeriod"/>
            </a:pPr>
            <a:r>
              <a:rPr lang="cs-CZ" dirty="0"/>
              <a:t>Předvyplnění dat a integrace</a:t>
            </a:r>
          </a:p>
        </p:txBody>
      </p:sp>
      <p:sp>
        <p:nvSpPr>
          <p:cNvPr id="8" name="Zástupný symbol pro zápatí 3">
            <a:extLst>
              <a:ext uri="{FF2B5EF4-FFF2-40B4-BE49-F238E27FC236}">
                <a16:creationId xmlns:a16="http://schemas.microsoft.com/office/drawing/2014/main" id="{D26C80E4-7416-F855-1EC2-314E9E7666F3}"/>
              </a:ext>
            </a:extLst>
          </p:cNvPr>
          <p:cNvSpPr>
            <a:spLocks noGrp="1"/>
          </p:cNvSpPr>
          <p:nvPr>
            <p:ph type="ftr" sz="quarter" idx="11"/>
          </p:nvPr>
        </p:nvSpPr>
        <p:spPr>
          <a:xfrm>
            <a:off x="4038600" y="6356350"/>
            <a:ext cx="4114800" cy="365125"/>
          </a:xfrm>
        </p:spPr>
        <p:txBody>
          <a:bodyPr/>
          <a:lstStyle/>
          <a:p>
            <a:r>
              <a:rPr lang="cs-CZ">
                <a:solidFill>
                  <a:schemeClr val="accent6">
                    <a:lumMod val="75000"/>
                  </a:schemeClr>
                </a:solidFill>
                <a:ea typeface="Roboto" panose="02000000000000000000" pitchFamily="2" charset="0"/>
                <a:cs typeface="Azeret Mono" pitchFamily="2" charset="0"/>
              </a:rPr>
              <a:t>DIA.GOV.CZ_+420 602 392 480_JAN.PETR@DIA.GOV.CZ</a:t>
            </a:r>
          </a:p>
        </p:txBody>
      </p:sp>
      <p:sp>
        <p:nvSpPr>
          <p:cNvPr id="9" name="Zástupný symbol pro číslo snímku 4">
            <a:extLst>
              <a:ext uri="{FF2B5EF4-FFF2-40B4-BE49-F238E27FC236}">
                <a16:creationId xmlns:a16="http://schemas.microsoft.com/office/drawing/2014/main" id="{53DA5225-3366-9916-F0D7-162026255199}"/>
              </a:ext>
            </a:extLst>
          </p:cNvPr>
          <p:cNvSpPr>
            <a:spLocks noGrp="1"/>
          </p:cNvSpPr>
          <p:nvPr>
            <p:ph type="sldNum" sz="quarter" idx="12"/>
          </p:nvPr>
        </p:nvSpPr>
        <p:spPr>
          <a:xfrm>
            <a:off x="8610600" y="6356349"/>
            <a:ext cx="2743200" cy="365125"/>
          </a:xfrm>
        </p:spPr>
        <p:txBody>
          <a:bodyPr/>
          <a:lstStyle/>
          <a:p>
            <a:r>
              <a:rPr lang="cs-CZ">
                <a:solidFill>
                  <a:schemeClr val="tx1"/>
                </a:solidFill>
                <a:ea typeface="Roboto" panose="02000000000000000000" pitchFamily="2" charset="0"/>
                <a:cs typeface="Azeret Mono" pitchFamily="2" charset="0"/>
              </a:rPr>
              <a:t>TŘETÍ_ETAPA_ZOPDS_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3</a:t>
            </a:fld>
            <a:endParaRPr lang="cs-CZ">
              <a:solidFill>
                <a:schemeClr val="accent2"/>
              </a:solidFill>
            </a:endParaRPr>
          </a:p>
        </p:txBody>
      </p:sp>
    </p:spTree>
    <p:extLst>
      <p:ext uri="{BB962C8B-B14F-4D97-AF65-F5344CB8AC3E}">
        <p14:creationId xmlns:p14="http://schemas.microsoft.com/office/powerpoint/2010/main" val="2845605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BEA77AF-0BE0-B327-747A-3CBB2511193A}"/>
              </a:ext>
            </a:extLst>
          </p:cNvPr>
          <p:cNvSpPr>
            <a:spLocks noGrp="1"/>
          </p:cNvSpPr>
          <p:nvPr>
            <p:ph type="title"/>
          </p:nvPr>
        </p:nvSpPr>
        <p:spPr/>
        <p:txBody>
          <a:bodyPr/>
          <a:lstStyle/>
          <a:p>
            <a:r>
              <a:rPr lang="cs-CZ" err="1"/>
              <a:t>PlnĚNÍ_koordinační_úlohY</a:t>
            </a:r>
            <a:r>
              <a:rPr lang="cs-CZ"/>
              <a:t>_</a:t>
            </a:r>
          </a:p>
        </p:txBody>
      </p:sp>
      <p:sp>
        <p:nvSpPr>
          <p:cNvPr id="3" name="Zástupný obsah 2">
            <a:extLst>
              <a:ext uri="{FF2B5EF4-FFF2-40B4-BE49-F238E27FC236}">
                <a16:creationId xmlns:a16="http://schemas.microsoft.com/office/drawing/2014/main" id="{6623F7F1-B6A4-6BA4-E813-1820EFDA9490}"/>
              </a:ext>
            </a:extLst>
          </p:cNvPr>
          <p:cNvSpPr>
            <a:spLocks noGrp="1"/>
          </p:cNvSpPr>
          <p:nvPr>
            <p:ph idx="1"/>
          </p:nvPr>
        </p:nvSpPr>
        <p:spPr>
          <a:xfrm>
            <a:off x="468000" y="1577563"/>
            <a:ext cx="10515600" cy="4351338"/>
          </a:xfrm>
        </p:spPr>
        <p:txBody>
          <a:bodyPr>
            <a:normAutofit fontScale="92500" lnSpcReduction="20000"/>
          </a:bodyPr>
          <a:lstStyle/>
          <a:p>
            <a:r>
              <a:rPr lang="cs-CZ" dirty="0"/>
              <a:t>Pracovní tým </a:t>
            </a:r>
            <a:r>
              <a:rPr lang="cs-CZ" dirty="0" err="1"/>
              <a:t>ZoPDS</a:t>
            </a:r>
            <a:r>
              <a:rPr lang="cs-CZ" dirty="0"/>
              <a:t> (cca 20 účastníků)</a:t>
            </a:r>
          </a:p>
          <a:p>
            <a:pPr lvl="1"/>
            <a:r>
              <a:rPr lang="cs-CZ" dirty="0"/>
              <a:t>Implementační doporučení</a:t>
            </a:r>
          </a:p>
          <a:p>
            <a:pPr lvl="1"/>
            <a:r>
              <a:rPr lang="cs-CZ" dirty="0"/>
              <a:t>Příprava podkladů pro změnu zákona</a:t>
            </a:r>
          </a:p>
          <a:p>
            <a:r>
              <a:rPr lang="cs-CZ" dirty="0"/>
              <a:t>Pracovní skupina </a:t>
            </a:r>
            <a:r>
              <a:rPr lang="cs-CZ" dirty="0" err="1"/>
              <a:t>ZoPDS</a:t>
            </a:r>
            <a:r>
              <a:rPr lang="cs-CZ" dirty="0"/>
              <a:t> (cca 100 účastníků)</a:t>
            </a:r>
          </a:p>
          <a:p>
            <a:pPr lvl="1"/>
            <a:r>
              <a:rPr lang="cs-CZ" dirty="0"/>
              <a:t>Sdílí výsledky pracovního týmu </a:t>
            </a:r>
            <a:r>
              <a:rPr lang="cs-CZ" dirty="0" err="1"/>
              <a:t>ZoPDS</a:t>
            </a:r>
            <a:endParaRPr lang="cs-CZ" dirty="0"/>
          </a:p>
          <a:p>
            <a:r>
              <a:rPr lang="cs-CZ" dirty="0"/>
              <a:t>Pracovní tým pro Samosprávu (zahájení)</a:t>
            </a:r>
          </a:p>
          <a:p>
            <a:pPr lvl="1"/>
            <a:r>
              <a:rPr lang="cs-CZ" dirty="0"/>
              <a:t>Řeší problematiku dopadu </a:t>
            </a:r>
            <a:r>
              <a:rPr lang="cs-CZ" dirty="0" err="1"/>
              <a:t>ZoPDS</a:t>
            </a:r>
            <a:r>
              <a:rPr lang="cs-CZ" dirty="0"/>
              <a:t> v rámci přenesené působnosti</a:t>
            </a:r>
          </a:p>
          <a:p>
            <a:r>
              <a:rPr lang="cs-CZ" dirty="0"/>
              <a:t>Pracovní tým pro využití </a:t>
            </a:r>
            <a:r>
              <a:rPr lang="cs-CZ" dirty="0" err="1"/>
              <a:t>ZoPDS</a:t>
            </a:r>
            <a:r>
              <a:rPr lang="cs-CZ" dirty="0"/>
              <a:t> a AI (cca 12 účastníků)</a:t>
            </a:r>
          </a:p>
          <a:p>
            <a:pPr lvl="1"/>
            <a:r>
              <a:rPr lang="cs-CZ" dirty="0"/>
              <a:t>Řeší revizi zákonů, kde dochází ke konfliktu se </a:t>
            </a:r>
            <a:r>
              <a:rPr lang="cs-CZ" dirty="0" err="1"/>
              <a:t>ZoPDS</a:t>
            </a:r>
            <a:r>
              <a:rPr lang="cs-CZ" dirty="0"/>
              <a:t> s využitím umělé inteligence</a:t>
            </a:r>
          </a:p>
          <a:p>
            <a:r>
              <a:rPr lang="cs-CZ" dirty="0"/>
              <a:t>Spolupráce s dodavateli (cca 100 účastníků)</a:t>
            </a:r>
          </a:p>
          <a:p>
            <a:pPr lvl="1"/>
            <a:r>
              <a:rPr lang="cs-CZ" dirty="0"/>
              <a:t>Spolupráce s dodavateli, nově Cloud </a:t>
            </a:r>
            <a:r>
              <a:rPr lang="cs-CZ" dirty="0" err="1"/>
              <a:t>computing</a:t>
            </a:r>
            <a:r>
              <a:rPr lang="cs-CZ" dirty="0"/>
              <a:t> </a:t>
            </a:r>
          </a:p>
          <a:p>
            <a:r>
              <a:rPr lang="cs-CZ" dirty="0"/>
              <a:t>Metrika postupu implementace </a:t>
            </a:r>
            <a:r>
              <a:rPr lang="cs-CZ" dirty="0" err="1"/>
              <a:t>ZoPDS</a:t>
            </a:r>
            <a:endParaRPr lang="cs-CZ" dirty="0"/>
          </a:p>
          <a:p>
            <a:r>
              <a:rPr lang="cs-CZ" dirty="0"/>
              <a:t>Poradenství</a:t>
            </a:r>
          </a:p>
          <a:p>
            <a:r>
              <a:rPr lang="cs-CZ" dirty="0"/>
              <a:t>Sdílení zkušeností</a:t>
            </a:r>
          </a:p>
        </p:txBody>
      </p:sp>
      <p:sp>
        <p:nvSpPr>
          <p:cNvPr id="6" name="Zástupný symbol pro zápatí 3">
            <a:extLst>
              <a:ext uri="{FF2B5EF4-FFF2-40B4-BE49-F238E27FC236}">
                <a16:creationId xmlns:a16="http://schemas.microsoft.com/office/drawing/2014/main" id="{FCF0AD2F-A740-76CD-CB23-16C5C8D0061C}"/>
              </a:ext>
            </a:extLst>
          </p:cNvPr>
          <p:cNvSpPr>
            <a:spLocks noGrp="1"/>
          </p:cNvSpPr>
          <p:nvPr>
            <p:ph type="ftr" sz="quarter" idx="11"/>
          </p:nvPr>
        </p:nvSpPr>
        <p:spPr>
          <a:xfrm>
            <a:off x="4038600" y="6356350"/>
            <a:ext cx="4114800" cy="365125"/>
          </a:xfrm>
        </p:spPr>
        <p:txBody>
          <a:bodyPr/>
          <a:lstStyle/>
          <a:p>
            <a:r>
              <a:rPr lang="cs-CZ">
                <a:solidFill>
                  <a:schemeClr val="accent6">
                    <a:lumMod val="75000"/>
                  </a:schemeClr>
                </a:solidFill>
                <a:ea typeface="Roboto" panose="02000000000000000000" pitchFamily="2" charset="0"/>
                <a:cs typeface="Azeret Mono" pitchFamily="2" charset="0"/>
              </a:rPr>
              <a:t>DIA.GOV.CZ_+420 602 392 480_JAN.PETR@DIA.GOV.CZ</a:t>
            </a:r>
          </a:p>
        </p:txBody>
      </p:sp>
      <p:sp>
        <p:nvSpPr>
          <p:cNvPr id="7" name="Zástupný symbol pro číslo snímku 4">
            <a:extLst>
              <a:ext uri="{FF2B5EF4-FFF2-40B4-BE49-F238E27FC236}">
                <a16:creationId xmlns:a16="http://schemas.microsoft.com/office/drawing/2014/main" id="{F1DC1F94-ECC7-A36D-AA82-6C6FA735810A}"/>
              </a:ext>
            </a:extLst>
          </p:cNvPr>
          <p:cNvSpPr>
            <a:spLocks noGrp="1"/>
          </p:cNvSpPr>
          <p:nvPr>
            <p:ph type="sldNum" sz="quarter" idx="12"/>
          </p:nvPr>
        </p:nvSpPr>
        <p:spPr>
          <a:xfrm>
            <a:off x="8610600" y="6356349"/>
            <a:ext cx="2743200" cy="365125"/>
          </a:xfrm>
        </p:spPr>
        <p:txBody>
          <a:bodyPr/>
          <a:lstStyle/>
          <a:p>
            <a:r>
              <a:rPr lang="cs-CZ">
                <a:solidFill>
                  <a:schemeClr val="tx1"/>
                </a:solidFill>
                <a:ea typeface="Roboto" panose="02000000000000000000" pitchFamily="2" charset="0"/>
                <a:cs typeface="Azeret Mono" pitchFamily="2" charset="0"/>
              </a:rPr>
              <a:t>TŘETÍ_ETAPA_ZOPDS_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4</a:t>
            </a:fld>
            <a:endParaRPr lang="cs-CZ">
              <a:solidFill>
                <a:schemeClr val="accent2"/>
              </a:solidFill>
            </a:endParaRPr>
          </a:p>
        </p:txBody>
      </p:sp>
    </p:spTree>
    <p:extLst>
      <p:ext uri="{BB962C8B-B14F-4D97-AF65-F5344CB8AC3E}">
        <p14:creationId xmlns:p14="http://schemas.microsoft.com/office/powerpoint/2010/main" val="2848271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3941252-A2A6-3041-E27C-9A45C6F9AC86}"/>
              </a:ext>
            </a:extLst>
          </p:cNvPr>
          <p:cNvSpPr>
            <a:spLocks noGrp="1"/>
          </p:cNvSpPr>
          <p:nvPr>
            <p:ph type="title"/>
          </p:nvPr>
        </p:nvSpPr>
        <p:spPr/>
        <p:txBody>
          <a:bodyPr/>
          <a:lstStyle/>
          <a:p>
            <a:r>
              <a:rPr lang="cs-CZ" sz="3600"/>
              <a:t>Sledujeme_a</a:t>
            </a:r>
            <a:r>
              <a:rPr lang="cs-CZ"/>
              <a:t>_měříme_</a:t>
            </a:r>
          </a:p>
        </p:txBody>
      </p:sp>
      <p:sp>
        <p:nvSpPr>
          <p:cNvPr id="3" name="Zástupný obsah 2">
            <a:extLst>
              <a:ext uri="{FF2B5EF4-FFF2-40B4-BE49-F238E27FC236}">
                <a16:creationId xmlns:a16="http://schemas.microsoft.com/office/drawing/2014/main" id="{980952E6-D385-3145-CF71-EA7967003E85}"/>
              </a:ext>
            </a:extLst>
          </p:cNvPr>
          <p:cNvSpPr>
            <a:spLocks noGrp="1"/>
          </p:cNvSpPr>
          <p:nvPr>
            <p:ph idx="1"/>
          </p:nvPr>
        </p:nvSpPr>
        <p:spPr>
          <a:xfrm>
            <a:off x="468000" y="1577562"/>
            <a:ext cx="10515600" cy="4351338"/>
          </a:xfrm>
        </p:spPr>
        <p:txBody>
          <a:bodyPr>
            <a:normAutofit fontScale="92500"/>
          </a:bodyPr>
          <a:lstStyle/>
          <a:p>
            <a:pPr marL="457200" indent="-457200">
              <a:buFont typeface="+mj-lt"/>
              <a:buAutoNum type="arabicPeriod"/>
            </a:pPr>
            <a:r>
              <a:rPr lang="cs-CZ" dirty="0"/>
              <a:t>Zda je služba evidovaná (cca 98%)</a:t>
            </a:r>
          </a:p>
          <a:p>
            <a:pPr marL="457200" indent="-457200">
              <a:buFont typeface="+mj-lt"/>
              <a:buAutoNum type="arabicPeriod"/>
            </a:pPr>
            <a:r>
              <a:rPr lang="cs-CZ" dirty="0"/>
              <a:t>Zda služba má popis v Katalogu služeb (ze 7954 služeb máme prezentováno 4574 - 55%, úřady mají rozpracováno celkem 5992 - 75%)</a:t>
            </a:r>
          </a:p>
          <a:p>
            <a:pPr marL="457200" indent="-457200">
              <a:buFont typeface="+mj-lt"/>
              <a:buAutoNum type="arabicPeriod"/>
            </a:pPr>
            <a:r>
              <a:rPr lang="cs-CZ" dirty="0"/>
              <a:t>Samoobslužný portál ISVS je nezbytnou podmínkou pro elektronické formuláře (45%)</a:t>
            </a:r>
          </a:p>
          <a:p>
            <a:pPr marL="457200" indent="-457200">
              <a:buFont typeface="+mj-lt"/>
              <a:buAutoNum type="arabicPeriod"/>
            </a:pPr>
            <a:r>
              <a:rPr lang="cs-CZ" dirty="0"/>
              <a:t>Zda služba má zveřejněný elektronický formulář umožňující předvyplnění údajů (cca 6%)</a:t>
            </a:r>
          </a:p>
          <a:p>
            <a:pPr marL="457200" indent="-457200">
              <a:buFont typeface="+mj-lt"/>
              <a:buAutoNum type="arabicPeriod"/>
            </a:pPr>
            <a:r>
              <a:rPr lang="cs-CZ" dirty="0"/>
              <a:t>Zda jsou předvyplněná data</a:t>
            </a:r>
          </a:p>
          <a:p>
            <a:pPr marL="457200" indent="-457200">
              <a:buFont typeface="+mj-lt"/>
              <a:buAutoNum type="arabicPeriod"/>
            </a:pPr>
            <a:r>
              <a:rPr lang="cs-CZ" dirty="0"/>
              <a:t>Zda jsou splněny i další požadavky</a:t>
            </a:r>
          </a:p>
          <a:p>
            <a:pPr marL="700087" lvl="1" indent="-457200"/>
            <a:r>
              <a:rPr lang="cs-CZ" dirty="0"/>
              <a:t>Právo na osvědčení o digitálním úkonu</a:t>
            </a:r>
          </a:p>
          <a:p>
            <a:pPr marL="700087" lvl="1" indent="-457200"/>
            <a:r>
              <a:rPr lang="cs-CZ" dirty="0"/>
              <a:t>Single Sign On</a:t>
            </a:r>
          </a:p>
          <a:p>
            <a:pPr marL="700087" lvl="1" indent="-457200"/>
            <a:r>
              <a:rPr lang="cs-CZ" dirty="0"/>
              <a:t>Systém design</a:t>
            </a:r>
          </a:p>
          <a:p>
            <a:pPr marL="700087" lvl="1" indent="-457200"/>
            <a:r>
              <a:rPr lang="cs-CZ" dirty="0"/>
              <a:t>Národní identifikační autorita</a:t>
            </a:r>
          </a:p>
          <a:p>
            <a:pPr marL="700087" lvl="1" indent="-457200"/>
            <a:r>
              <a:rPr lang="cs-CZ" dirty="0"/>
              <a:t>Dostupnost všech kanálů (Datové schránky, email, KMVS)</a:t>
            </a:r>
          </a:p>
          <a:p>
            <a:pPr marL="700087" lvl="1" indent="-457200"/>
            <a:r>
              <a:rPr lang="cs-CZ" dirty="0"/>
              <a:t>Transparentnost (sledování podání)</a:t>
            </a:r>
          </a:p>
          <a:p>
            <a:pPr marL="242887" lvl="1" indent="0">
              <a:buNone/>
            </a:pPr>
            <a:endParaRPr lang="cs-CZ" dirty="0"/>
          </a:p>
          <a:p>
            <a:pPr marL="457200" indent="-457200">
              <a:buFont typeface="+mj-lt"/>
              <a:buAutoNum type="arabicPeriod"/>
            </a:pPr>
            <a:endParaRPr lang="cs-CZ" dirty="0"/>
          </a:p>
          <a:p>
            <a:endParaRPr lang="cs-CZ" dirty="0"/>
          </a:p>
        </p:txBody>
      </p:sp>
      <p:pic>
        <p:nvPicPr>
          <p:cNvPr id="6" name="Obrázek 5">
            <a:extLst>
              <a:ext uri="{FF2B5EF4-FFF2-40B4-BE49-F238E27FC236}">
                <a16:creationId xmlns:a16="http://schemas.microsoft.com/office/drawing/2014/main" id="{9028E1D0-BDA5-F4D4-5795-FC6835FC38DE}"/>
              </a:ext>
            </a:extLst>
          </p:cNvPr>
          <p:cNvPicPr>
            <a:picLocks noChangeAspect="1"/>
          </p:cNvPicPr>
          <p:nvPr/>
        </p:nvPicPr>
        <p:blipFill>
          <a:blip r:embed="rId3"/>
          <a:stretch>
            <a:fillRect/>
          </a:stretch>
        </p:blipFill>
        <p:spPr>
          <a:xfrm>
            <a:off x="10243073" y="251999"/>
            <a:ext cx="1481054" cy="1325563"/>
          </a:xfrm>
          <a:prstGeom prst="rect">
            <a:avLst/>
          </a:prstGeom>
        </p:spPr>
      </p:pic>
      <p:sp>
        <p:nvSpPr>
          <p:cNvPr id="7" name="Zástupný symbol pro zápatí 3">
            <a:extLst>
              <a:ext uri="{FF2B5EF4-FFF2-40B4-BE49-F238E27FC236}">
                <a16:creationId xmlns:a16="http://schemas.microsoft.com/office/drawing/2014/main" id="{4E2F8451-8EB6-36F7-1444-01601CBD0EBD}"/>
              </a:ext>
            </a:extLst>
          </p:cNvPr>
          <p:cNvSpPr>
            <a:spLocks noGrp="1"/>
          </p:cNvSpPr>
          <p:nvPr>
            <p:ph type="ftr" sz="quarter" idx="11"/>
          </p:nvPr>
        </p:nvSpPr>
        <p:spPr>
          <a:xfrm>
            <a:off x="4038600" y="6356350"/>
            <a:ext cx="4114800" cy="365125"/>
          </a:xfrm>
        </p:spPr>
        <p:txBody>
          <a:bodyPr/>
          <a:lstStyle/>
          <a:p>
            <a:r>
              <a:rPr lang="cs-CZ">
                <a:solidFill>
                  <a:schemeClr val="accent6">
                    <a:lumMod val="75000"/>
                  </a:schemeClr>
                </a:solidFill>
                <a:ea typeface="Roboto" panose="02000000000000000000" pitchFamily="2" charset="0"/>
                <a:cs typeface="Azeret Mono" pitchFamily="2" charset="0"/>
              </a:rPr>
              <a:t>DIA.GOV.CZ_+420 602 392 480_JAN.PETR@DIA.GOV.CZ</a:t>
            </a:r>
          </a:p>
        </p:txBody>
      </p:sp>
      <p:sp>
        <p:nvSpPr>
          <p:cNvPr id="8" name="Zástupný symbol pro číslo snímku 4">
            <a:extLst>
              <a:ext uri="{FF2B5EF4-FFF2-40B4-BE49-F238E27FC236}">
                <a16:creationId xmlns:a16="http://schemas.microsoft.com/office/drawing/2014/main" id="{2EB0A1CD-4577-6161-BB62-6F07147FC1C6}"/>
              </a:ext>
            </a:extLst>
          </p:cNvPr>
          <p:cNvSpPr>
            <a:spLocks noGrp="1"/>
          </p:cNvSpPr>
          <p:nvPr>
            <p:ph type="sldNum" sz="quarter" idx="12"/>
          </p:nvPr>
        </p:nvSpPr>
        <p:spPr>
          <a:xfrm>
            <a:off x="8610600" y="6356349"/>
            <a:ext cx="2743200" cy="365125"/>
          </a:xfrm>
        </p:spPr>
        <p:txBody>
          <a:bodyPr/>
          <a:lstStyle/>
          <a:p>
            <a:r>
              <a:rPr lang="cs-CZ">
                <a:solidFill>
                  <a:schemeClr val="tx1"/>
                </a:solidFill>
                <a:ea typeface="Roboto" panose="02000000000000000000" pitchFamily="2" charset="0"/>
                <a:cs typeface="Azeret Mono" pitchFamily="2" charset="0"/>
              </a:rPr>
              <a:t>TŘETÍ_ETAPA_ZOPDS_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5</a:t>
            </a:fld>
            <a:endParaRPr lang="cs-CZ">
              <a:solidFill>
                <a:schemeClr val="accent2"/>
              </a:solidFill>
            </a:endParaRPr>
          </a:p>
        </p:txBody>
      </p:sp>
    </p:spTree>
    <p:extLst>
      <p:ext uri="{BB962C8B-B14F-4D97-AF65-F5344CB8AC3E}">
        <p14:creationId xmlns:p14="http://schemas.microsoft.com/office/powerpoint/2010/main" val="1979294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BEA77AF-0BE0-B327-747A-3CBB2511193A}"/>
              </a:ext>
            </a:extLst>
          </p:cNvPr>
          <p:cNvSpPr>
            <a:spLocks noGrp="1"/>
          </p:cNvSpPr>
          <p:nvPr>
            <p:ph type="title"/>
          </p:nvPr>
        </p:nvSpPr>
        <p:spPr/>
        <p:txBody>
          <a:bodyPr/>
          <a:lstStyle/>
          <a:p>
            <a:r>
              <a:rPr lang="cs-CZ" err="1"/>
              <a:t>Digitalizace_dle_ZOPDS</a:t>
            </a:r>
            <a:r>
              <a:rPr lang="cs-CZ"/>
              <a:t>_</a:t>
            </a:r>
          </a:p>
        </p:txBody>
      </p:sp>
      <p:sp>
        <p:nvSpPr>
          <p:cNvPr id="3" name="Zástupný obsah 2">
            <a:extLst>
              <a:ext uri="{FF2B5EF4-FFF2-40B4-BE49-F238E27FC236}">
                <a16:creationId xmlns:a16="http://schemas.microsoft.com/office/drawing/2014/main" id="{6623F7F1-B6A4-6BA4-E813-1820EFDA9490}"/>
              </a:ext>
            </a:extLst>
          </p:cNvPr>
          <p:cNvSpPr>
            <a:spLocks noGrp="1"/>
          </p:cNvSpPr>
          <p:nvPr>
            <p:ph idx="1"/>
          </p:nvPr>
        </p:nvSpPr>
        <p:spPr/>
        <p:txBody>
          <a:bodyPr>
            <a:normAutofit/>
          </a:bodyPr>
          <a:lstStyle/>
          <a:p>
            <a:r>
              <a:rPr lang="cs-CZ" b="1" u="sng"/>
              <a:t>Od roku 2004</a:t>
            </a:r>
            <a:r>
              <a:rPr lang="cs-CZ"/>
              <a:t> </a:t>
            </a:r>
          </a:p>
          <a:p>
            <a:pPr lvl="1"/>
            <a:r>
              <a:rPr lang="cs-CZ" err="1"/>
              <a:t>ePodatelna</a:t>
            </a:r>
            <a:r>
              <a:rPr lang="cs-CZ"/>
              <a:t> – elektronický email</a:t>
            </a:r>
          </a:p>
          <a:p>
            <a:r>
              <a:rPr lang="cs-CZ" b="1" u="sng"/>
              <a:t>Od roku 2007 </a:t>
            </a:r>
          </a:p>
          <a:p>
            <a:pPr lvl="1"/>
            <a:r>
              <a:rPr lang="cs-CZ"/>
              <a:t>Kontaktní místo veřejné správy (Czech POINT) </a:t>
            </a:r>
          </a:p>
          <a:p>
            <a:r>
              <a:rPr lang="cs-CZ" b="1" u="sng"/>
              <a:t>Od roku 2009</a:t>
            </a:r>
            <a:endParaRPr lang="cs-CZ"/>
          </a:p>
          <a:p>
            <a:pPr lvl="1"/>
            <a:r>
              <a:rPr lang="cs-CZ"/>
              <a:t>Datové schránky</a:t>
            </a:r>
          </a:p>
          <a:p>
            <a:r>
              <a:rPr lang="cs-CZ" b="1" u="sng"/>
              <a:t>Od roku 2020 dle ZoPDS</a:t>
            </a:r>
            <a:r>
              <a:rPr lang="cs-CZ"/>
              <a:t> </a:t>
            </a:r>
          </a:p>
          <a:p>
            <a:pPr lvl="1"/>
            <a:r>
              <a:rPr lang="cs-CZ"/>
              <a:t>Informační systém veřejné správy</a:t>
            </a:r>
          </a:p>
          <a:p>
            <a:r>
              <a:rPr lang="cs-CZ"/>
              <a:t>Digitalizovaná služba je taková, která je uvedena v Katalogu služeb a má zveřejněný elektronický formulář (ZoPDS §4, </a:t>
            </a:r>
            <a:r>
              <a:rPr lang="cs-CZ" err="1"/>
              <a:t>odst</a:t>
            </a:r>
            <a:r>
              <a:rPr lang="cs-CZ"/>
              <a:t> 3), který na základě elektronické identifikace (ZoPDS §12) zajistí předvyplnění dat, tedy právo uživatele na využívání údajů (ZoPDS §7) a právo na prokázání právní skutečnosti (ZoPDS §9).</a:t>
            </a:r>
          </a:p>
        </p:txBody>
      </p:sp>
      <p:sp>
        <p:nvSpPr>
          <p:cNvPr id="8" name="Zástupný symbol pro zápatí 3">
            <a:extLst>
              <a:ext uri="{FF2B5EF4-FFF2-40B4-BE49-F238E27FC236}">
                <a16:creationId xmlns:a16="http://schemas.microsoft.com/office/drawing/2014/main" id="{06E6ED1E-90A0-9D99-C97D-C44441D5DAC4}"/>
              </a:ext>
            </a:extLst>
          </p:cNvPr>
          <p:cNvSpPr>
            <a:spLocks noGrp="1"/>
          </p:cNvSpPr>
          <p:nvPr>
            <p:ph type="ftr" sz="quarter" idx="11"/>
          </p:nvPr>
        </p:nvSpPr>
        <p:spPr>
          <a:xfrm>
            <a:off x="4038600" y="6356350"/>
            <a:ext cx="4114800" cy="365125"/>
          </a:xfrm>
        </p:spPr>
        <p:txBody>
          <a:bodyPr/>
          <a:lstStyle/>
          <a:p>
            <a:r>
              <a:rPr lang="cs-CZ">
                <a:solidFill>
                  <a:schemeClr val="accent6">
                    <a:lumMod val="75000"/>
                  </a:schemeClr>
                </a:solidFill>
                <a:ea typeface="Roboto" panose="02000000000000000000" pitchFamily="2" charset="0"/>
                <a:cs typeface="Azeret Mono" pitchFamily="2" charset="0"/>
              </a:rPr>
              <a:t>DIA.GOV.CZ_+420 602 392 480_JAN.PETR@DIA.GOV.CZ</a:t>
            </a:r>
          </a:p>
        </p:txBody>
      </p:sp>
      <p:sp>
        <p:nvSpPr>
          <p:cNvPr id="9" name="Zástupný symbol pro číslo snímku 4">
            <a:extLst>
              <a:ext uri="{FF2B5EF4-FFF2-40B4-BE49-F238E27FC236}">
                <a16:creationId xmlns:a16="http://schemas.microsoft.com/office/drawing/2014/main" id="{4B246B83-EE91-52E2-DAA2-8A3D67FDE5DB}"/>
              </a:ext>
            </a:extLst>
          </p:cNvPr>
          <p:cNvSpPr>
            <a:spLocks noGrp="1"/>
          </p:cNvSpPr>
          <p:nvPr>
            <p:ph type="sldNum" sz="quarter" idx="12"/>
          </p:nvPr>
        </p:nvSpPr>
        <p:spPr>
          <a:xfrm>
            <a:off x="8610600" y="6356349"/>
            <a:ext cx="2743200" cy="365125"/>
          </a:xfrm>
        </p:spPr>
        <p:txBody>
          <a:bodyPr/>
          <a:lstStyle/>
          <a:p>
            <a:r>
              <a:rPr lang="cs-CZ">
                <a:solidFill>
                  <a:schemeClr val="tx1"/>
                </a:solidFill>
                <a:ea typeface="Roboto" panose="02000000000000000000" pitchFamily="2" charset="0"/>
                <a:cs typeface="Azeret Mono" pitchFamily="2" charset="0"/>
              </a:rPr>
              <a:t>TŘETÍ_ETAPA_ZOPDS_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6</a:t>
            </a:fld>
            <a:endParaRPr lang="cs-CZ">
              <a:solidFill>
                <a:schemeClr val="accent2"/>
              </a:solidFill>
            </a:endParaRPr>
          </a:p>
        </p:txBody>
      </p:sp>
    </p:spTree>
    <p:extLst>
      <p:ext uri="{BB962C8B-B14F-4D97-AF65-F5344CB8AC3E}">
        <p14:creationId xmlns:p14="http://schemas.microsoft.com/office/powerpoint/2010/main" val="3222880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95E6829-237C-84B4-9BEA-745C551E23F1}"/>
              </a:ext>
            </a:extLst>
          </p:cNvPr>
          <p:cNvSpPr>
            <a:spLocks noGrp="1"/>
          </p:cNvSpPr>
          <p:nvPr>
            <p:ph type="title"/>
          </p:nvPr>
        </p:nvSpPr>
        <p:spPr/>
        <p:txBody>
          <a:bodyPr/>
          <a:lstStyle/>
          <a:p>
            <a:r>
              <a:rPr lang="cs-CZ" b="1"/>
              <a:t>LEGISLATIVA_</a:t>
            </a:r>
          </a:p>
        </p:txBody>
      </p:sp>
      <p:sp>
        <p:nvSpPr>
          <p:cNvPr id="3" name="Zástupný obsah 2">
            <a:extLst>
              <a:ext uri="{FF2B5EF4-FFF2-40B4-BE49-F238E27FC236}">
                <a16:creationId xmlns:a16="http://schemas.microsoft.com/office/drawing/2014/main" id="{AF225975-218D-0A79-771D-A351132DE757}"/>
              </a:ext>
            </a:extLst>
          </p:cNvPr>
          <p:cNvSpPr>
            <a:spLocks noGrp="1"/>
          </p:cNvSpPr>
          <p:nvPr>
            <p:ph idx="1"/>
          </p:nvPr>
        </p:nvSpPr>
        <p:spPr>
          <a:xfrm>
            <a:off x="468000" y="1580900"/>
            <a:ext cx="5627687" cy="4626119"/>
          </a:xfrm>
        </p:spPr>
        <p:txBody>
          <a:bodyPr vert="horz" lIns="91440" tIns="45720" rIns="91440" bIns="45720" rtlCol="0" anchor="t">
            <a:noAutofit/>
          </a:bodyPr>
          <a:lstStyle/>
          <a:p>
            <a:pPr marL="442595" indent="-442595"/>
            <a:r>
              <a:rPr lang="cs-CZ" sz="1800"/>
              <a:t>Založena </a:t>
            </a:r>
            <a:r>
              <a:rPr lang="cs-CZ" sz="1800" b="1"/>
              <a:t>meziresortní pracovní skupina</a:t>
            </a:r>
            <a:br>
              <a:rPr lang="cs-CZ" sz="1800"/>
            </a:br>
            <a:r>
              <a:rPr lang="cs-CZ" sz="1800"/>
              <a:t>k implementaci </a:t>
            </a:r>
            <a:r>
              <a:rPr lang="cs-CZ" sz="1800" err="1"/>
              <a:t>ZoPDS</a:t>
            </a:r>
            <a:r>
              <a:rPr lang="cs-CZ" sz="1800"/>
              <a:t>.</a:t>
            </a:r>
            <a:endParaRPr lang="cs-CZ" sz="1800">
              <a:cs typeface="Arial"/>
            </a:endParaRPr>
          </a:p>
          <a:p>
            <a:pPr lvl="1"/>
            <a:r>
              <a:rPr lang="cs-CZ" sz="1800"/>
              <a:t>Připraven </a:t>
            </a:r>
            <a:r>
              <a:rPr lang="cs-CZ" sz="1800" b="1"/>
              <a:t>návrh implementace ustanovení</a:t>
            </a:r>
            <a:r>
              <a:rPr lang="cs-CZ" sz="1800"/>
              <a:t> včetně formulace návrhů na legislativní změny, aby řešení bylo pro orgány veřejné moci jednoduché, účelné, efektivní a hospodárné.</a:t>
            </a:r>
            <a:endParaRPr lang="cs-CZ" sz="1800">
              <a:cs typeface="Arial"/>
            </a:endParaRPr>
          </a:p>
          <a:p>
            <a:pPr marL="442595" indent="-442595"/>
            <a:r>
              <a:rPr lang="cs-CZ" sz="1800"/>
              <a:t>Dokumenty a návrhy schválené RVIS jsou veřejně dostupné na: </a:t>
            </a:r>
            <a:r>
              <a:rPr lang="cs-CZ" sz="1800">
                <a:solidFill>
                  <a:schemeClr val="accent1"/>
                </a:solidFill>
                <a:hlinkClick r:id="rId2">
                  <a:extLst>
                    <a:ext uri="{A12FA001-AC4F-418D-AE19-62706E023703}">
                      <ahyp:hlinkClr xmlns:ahyp="http://schemas.microsoft.com/office/drawing/2018/hyperlinkcolor" val="tx"/>
                    </a:ext>
                  </a:extLst>
                </a:hlinkClick>
              </a:rPr>
              <a:t>ARCHI.GOV</a:t>
            </a:r>
            <a:r>
              <a:rPr lang="cs-CZ" sz="1800">
                <a:solidFill>
                  <a:schemeClr val="accent1"/>
                </a:solidFill>
              </a:rPr>
              <a:t>.</a:t>
            </a:r>
            <a:endParaRPr lang="cs-CZ" sz="1800">
              <a:solidFill>
                <a:schemeClr val="accent1"/>
              </a:solidFill>
              <a:cs typeface="Arial"/>
            </a:endParaRPr>
          </a:p>
          <a:p>
            <a:pPr marL="442595" indent="-442595"/>
            <a:r>
              <a:rPr lang="cs-CZ" sz="1800"/>
              <a:t>RVIS uložil DIA úkol připravit návrhy na změnu </a:t>
            </a:r>
            <a:r>
              <a:rPr lang="cs-CZ" sz="1800" err="1"/>
              <a:t>ZoPDS</a:t>
            </a:r>
            <a:r>
              <a:rPr lang="cs-CZ" sz="1800"/>
              <a:t>.</a:t>
            </a:r>
            <a:endParaRPr lang="cs-CZ" sz="1800">
              <a:cs typeface="Arial"/>
            </a:endParaRPr>
          </a:p>
          <a:p>
            <a:pPr marL="442595" indent="-442595"/>
            <a:r>
              <a:rPr lang="cs-CZ" sz="1800"/>
              <a:t>Zkoušíme možnost využití AI pro identifikaci ustanovení, která jsou v agendových zákonech</a:t>
            </a:r>
            <a:br>
              <a:rPr lang="cs-CZ" sz="1800"/>
            </a:br>
            <a:r>
              <a:rPr lang="cs-CZ" sz="1800"/>
              <a:t>v rozporu se </a:t>
            </a:r>
            <a:r>
              <a:rPr lang="cs-CZ" sz="1800" err="1"/>
              <a:t>ZoPDS</a:t>
            </a:r>
            <a:r>
              <a:rPr lang="cs-CZ" sz="1800"/>
              <a:t>.</a:t>
            </a:r>
            <a:endParaRPr lang="cs-CZ" sz="1800">
              <a:cs typeface="Arial"/>
            </a:endParaRPr>
          </a:p>
          <a:p>
            <a:pPr marL="442595" indent="-442595"/>
            <a:endParaRPr lang="cs-CZ">
              <a:cs typeface="Arial"/>
            </a:endParaRPr>
          </a:p>
          <a:p>
            <a:pPr marL="442595" indent="-442595"/>
            <a:endParaRPr lang="cs-CZ">
              <a:cs typeface="Arial"/>
            </a:endParaRPr>
          </a:p>
        </p:txBody>
      </p:sp>
      <p:pic>
        <p:nvPicPr>
          <p:cNvPr id="5" name="Grafický objekt 4">
            <a:extLst>
              <a:ext uri="{FF2B5EF4-FFF2-40B4-BE49-F238E27FC236}">
                <a16:creationId xmlns:a16="http://schemas.microsoft.com/office/drawing/2014/main" id="{6B5B65E1-2A21-B1FF-EE88-32A27D5756C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06349" y="1820117"/>
            <a:ext cx="2413324" cy="3217765"/>
          </a:xfrm>
          <a:prstGeom prst="rect">
            <a:avLst/>
          </a:prstGeom>
        </p:spPr>
      </p:pic>
      <p:sp>
        <p:nvSpPr>
          <p:cNvPr id="4" name="Zástupný symbol pro zápatí 3">
            <a:extLst>
              <a:ext uri="{FF2B5EF4-FFF2-40B4-BE49-F238E27FC236}">
                <a16:creationId xmlns:a16="http://schemas.microsoft.com/office/drawing/2014/main" id="{148E38B2-EB90-D32F-E530-04A8A87BB3D7}"/>
              </a:ext>
            </a:extLst>
          </p:cNvPr>
          <p:cNvSpPr>
            <a:spLocks noGrp="1"/>
          </p:cNvSpPr>
          <p:nvPr>
            <p:ph type="ftr" sz="quarter" idx="11"/>
          </p:nvPr>
        </p:nvSpPr>
        <p:spPr>
          <a:xfrm>
            <a:off x="4038600" y="6356350"/>
            <a:ext cx="4114800" cy="365125"/>
          </a:xfrm>
        </p:spPr>
        <p:txBody>
          <a:bodyPr/>
          <a:lstStyle/>
          <a:p>
            <a:r>
              <a:rPr lang="cs-CZ">
                <a:solidFill>
                  <a:schemeClr val="accent6">
                    <a:lumMod val="75000"/>
                  </a:schemeClr>
                </a:solidFill>
                <a:ea typeface="Roboto" panose="02000000000000000000" pitchFamily="2" charset="0"/>
                <a:cs typeface="Azeret Mono" pitchFamily="2" charset="0"/>
              </a:rPr>
              <a:t>DIA.GOV.CZ_+420 602 392 480_JAN.PETR@DIA.GOV.CZ</a:t>
            </a:r>
          </a:p>
        </p:txBody>
      </p:sp>
      <p:sp>
        <p:nvSpPr>
          <p:cNvPr id="6" name="Zástupný symbol pro číslo snímku 4">
            <a:extLst>
              <a:ext uri="{FF2B5EF4-FFF2-40B4-BE49-F238E27FC236}">
                <a16:creationId xmlns:a16="http://schemas.microsoft.com/office/drawing/2014/main" id="{C0D2C1B7-06BC-510F-C132-7B7EBEC29DF5}"/>
              </a:ext>
            </a:extLst>
          </p:cNvPr>
          <p:cNvSpPr>
            <a:spLocks noGrp="1"/>
          </p:cNvSpPr>
          <p:nvPr>
            <p:ph type="sldNum" sz="quarter" idx="12"/>
          </p:nvPr>
        </p:nvSpPr>
        <p:spPr>
          <a:xfrm>
            <a:off x="8610600" y="6356349"/>
            <a:ext cx="2743200" cy="365125"/>
          </a:xfrm>
        </p:spPr>
        <p:txBody>
          <a:bodyPr/>
          <a:lstStyle/>
          <a:p>
            <a:r>
              <a:rPr lang="cs-CZ">
                <a:solidFill>
                  <a:schemeClr val="tx1"/>
                </a:solidFill>
                <a:ea typeface="Roboto" panose="02000000000000000000" pitchFamily="2" charset="0"/>
                <a:cs typeface="Azeret Mono" pitchFamily="2" charset="0"/>
              </a:rPr>
              <a:t>TŘETÍ_ETAPA_ZOPDS_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7</a:t>
            </a:fld>
            <a:endParaRPr lang="cs-CZ">
              <a:solidFill>
                <a:schemeClr val="accent2"/>
              </a:solidFill>
            </a:endParaRPr>
          </a:p>
        </p:txBody>
      </p:sp>
    </p:spTree>
    <p:extLst>
      <p:ext uri="{BB962C8B-B14F-4D97-AF65-F5344CB8AC3E}">
        <p14:creationId xmlns:p14="http://schemas.microsoft.com/office/powerpoint/2010/main" val="2755856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E0E5539-64E2-CEA0-A812-2D2496EE2C87}"/>
              </a:ext>
            </a:extLst>
          </p:cNvPr>
          <p:cNvSpPr>
            <a:spLocks noGrp="1"/>
          </p:cNvSpPr>
          <p:nvPr>
            <p:ph type="title"/>
          </p:nvPr>
        </p:nvSpPr>
        <p:spPr/>
        <p:txBody>
          <a:bodyPr>
            <a:normAutofit fontScale="90000"/>
          </a:bodyPr>
          <a:lstStyle/>
          <a:p>
            <a:r>
              <a:rPr lang="cs-CZ" err="1"/>
              <a:t>Administrativní_zátěž_špatnĚ_provedené</a:t>
            </a:r>
            <a:r>
              <a:rPr lang="cs-CZ"/>
              <a:t>_</a:t>
            </a:r>
            <a:br>
              <a:rPr lang="cs-CZ"/>
            </a:br>
            <a:r>
              <a:rPr lang="cs-CZ"/>
              <a:t>digitalizace_</a:t>
            </a:r>
          </a:p>
        </p:txBody>
      </p:sp>
      <p:sp>
        <p:nvSpPr>
          <p:cNvPr id="3" name="Zástupný obsah 2">
            <a:extLst>
              <a:ext uri="{FF2B5EF4-FFF2-40B4-BE49-F238E27FC236}">
                <a16:creationId xmlns:a16="http://schemas.microsoft.com/office/drawing/2014/main" id="{3807AAE6-2F39-30CF-6040-8C4AF12B6A25}"/>
              </a:ext>
            </a:extLst>
          </p:cNvPr>
          <p:cNvSpPr>
            <a:spLocks noGrp="1"/>
          </p:cNvSpPr>
          <p:nvPr>
            <p:ph idx="1"/>
          </p:nvPr>
        </p:nvSpPr>
        <p:spPr/>
        <p:txBody>
          <a:bodyPr>
            <a:normAutofit/>
          </a:bodyPr>
          <a:lstStyle/>
          <a:p>
            <a:r>
              <a:rPr lang="cs-CZ"/>
              <a:t>Zákon 12/2020 stanovuje určitě povinnosti, které musí OVM plnit, i když je nemají na své straně digitalizované. To může podstatným způsobem znásobit ruční práci na úřadech.</a:t>
            </a:r>
          </a:p>
          <a:p>
            <a:r>
              <a:rPr lang="cs-CZ"/>
              <a:t>Zatímco na realizaci digitalizačních projektů mohou úřady čerpat peníze z Plánu obnovy, náklady na špatnou digitalizaci si nese každý úřad sám, respektive v přenesené působnosti je nese samospráva</a:t>
            </a:r>
          </a:p>
          <a:p>
            <a:r>
              <a:rPr lang="cs-CZ"/>
              <a:t>Posunutí platnosti zákona bohužel ničemu nepomůže, protože úkony s dopadem na administrativní náročnost žádný odkladný termín nemají. Posouvá se pouze povinnost mít elektronické formuláře, ale uživatel pak může svá práva vymáhat nestrukturovaně a tudíž bez jakékoliv možnosti automatizace</a:t>
            </a:r>
          </a:p>
        </p:txBody>
      </p:sp>
      <p:sp>
        <p:nvSpPr>
          <p:cNvPr id="6" name="Zástupný symbol pro zápatí 3">
            <a:extLst>
              <a:ext uri="{FF2B5EF4-FFF2-40B4-BE49-F238E27FC236}">
                <a16:creationId xmlns:a16="http://schemas.microsoft.com/office/drawing/2014/main" id="{9943725A-35E1-8119-41C9-6B785F151B37}"/>
              </a:ext>
            </a:extLst>
          </p:cNvPr>
          <p:cNvSpPr>
            <a:spLocks noGrp="1"/>
          </p:cNvSpPr>
          <p:nvPr>
            <p:ph type="ftr" sz="quarter" idx="11"/>
          </p:nvPr>
        </p:nvSpPr>
        <p:spPr>
          <a:xfrm>
            <a:off x="4038600" y="6356350"/>
            <a:ext cx="4114800" cy="365125"/>
          </a:xfrm>
        </p:spPr>
        <p:txBody>
          <a:bodyPr/>
          <a:lstStyle/>
          <a:p>
            <a:r>
              <a:rPr lang="cs-CZ">
                <a:solidFill>
                  <a:schemeClr val="accent6">
                    <a:lumMod val="75000"/>
                  </a:schemeClr>
                </a:solidFill>
                <a:ea typeface="Roboto" panose="02000000000000000000" pitchFamily="2" charset="0"/>
                <a:cs typeface="Azeret Mono" pitchFamily="2" charset="0"/>
              </a:rPr>
              <a:t>DIA.GOV.CZ_+420 602 392 480_JAN.PETR@DIA.GOV.CZ</a:t>
            </a:r>
          </a:p>
        </p:txBody>
      </p:sp>
      <p:sp>
        <p:nvSpPr>
          <p:cNvPr id="7" name="Zástupný symbol pro číslo snímku 4">
            <a:extLst>
              <a:ext uri="{FF2B5EF4-FFF2-40B4-BE49-F238E27FC236}">
                <a16:creationId xmlns:a16="http://schemas.microsoft.com/office/drawing/2014/main" id="{8057DAD4-4D10-4B4D-64CA-99859436BC08}"/>
              </a:ext>
            </a:extLst>
          </p:cNvPr>
          <p:cNvSpPr>
            <a:spLocks noGrp="1"/>
          </p:cNvSpPr>
          <p:nvPr>
            <p:ph type="sldNum" sz="quarter" idx="12"/>
          </p:nvPr>
        </p:nvSpPr>
        <p:spPr>
          <a:xfrm>
            <a:off x="8610600" y="6356349"/>
            <a:ext cx="2743200" cy="365125"/>
          </a:xfrm>
        </p:spPr>
        <p:txBody>
          <a:bodyPr/>
          <a:lstStyle/>
          <a:p>
            <a:r>
              <a:rPr lang="cs-CZ">
                <a:solidFill>
                  <a:schemeClr val="tx1"/>
                </a:solidFill>
                <a:ea typeface="Roboto" panose="02000000000000000000" pitchFamily="2" charset="0"/>
                <a:cs typeface="Azeret Mono" pitchFamily="2" charset="0"/>
              </a:rPr>
              <a:t>TŘETÍ_ETAPA_ZOPDS_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8</a:t>
            </a:fld>
            <a:endParaRPr lang="cs-CZ">
              <a:solidFill>
                <a:schemeClr val="accent2"/>
              </a:solidFill>
            </a:endParaRPr>
          </a:p>
        </p:txBody>
      </p:sp>
    </p:spTree>
    <p:extLst>
      <p:ext uri="{BB962C8B-B14F-4D97-AF65-F5344CB8AC3E}">
        <p14:creationId xmlns:p14="http://schemas.microsoft.com/office/powerpoint/2010/main" val="781045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BAEED63-39FF-FF9B-9D09-79F9AD44668F}"/>
              </a:ext>
            </a:extLst>
          </p:cNvPr>
          <p:cNvSpPr>
            <a:spLocks noGrp="1"/>
          </p:cNvSpPr>
          <p:nvPr>
            <p:ph type="title"/>
          </p:nvPr>
        </p:nvSpPr>
        <p:spPr/>
        <p:txBody>
          <a:bodyPr>
            <a:normAutofit/>
          </a:bodyPr>
          <a:lstStyle/>
          <a:p>
            <a:r>
              <a:rPr lang="cs-CZ" err="1"/>
              <a:t>Hlavní_rizika</a:t>
            </a:r>
            <a:r>
              <a:rPr lang="cs-CZ"/>
              <a:t>_</a:t>
            </a:r>
          </a:p>
        </p:txBody>
      </p:sp>
      <p:sp>
        <p:nvSpPr>
          <p:cNvPr id="3" name="Zástupný obsah 2">
            <a:extLst>
              <a:ext uri="{FF2B5EF4-FFF2-40B4-BE49-F238E27FC236}">
                <a16:creationId xmlns:a16="http://schemas.microsoft.com/office/drawing/2014/main" id="{342A3CAF-CBDF-AA98-C886-AF236FC173AF}"/>
              </a:ext>
            </a:extLst>
          </p:cNvPr>
          <p:cNvSpPr>
            <a:spLocks noGrp="1"/>
          </p:cNvSpPr>
          <p:nvPr>
            <p:ph idx="1"/>
          </p:nvPr>
        </p:nvSpPr>
        <p:spPr/>
        <p:txBody>
          <a:bodyPr>
            <a:normAutofit/>
          </a:bodyPr>
          <a:lstStyle/>
          <a:p>
            <a:r>
              <a:rPr lang="cs-CZ" sz="2800"/>
              <a:t>Nárůst pracnosti </a:t>
            </a:r>
          </a:p>
          <a:p>
            <a:pPr lvl="1"/>
            <a:r>
              <a:rPr lang="cs-CZ" sz="2400"/>
              <a:t>Právo na využívání údajů § 7 a § 9</a:t>
            </a:r>
          </a:p>
          <a:p>
            <a:pPr lvl="1"/>
            <a:r>
              <a:rPr lang="cs-CZ" sz="2400"/>
              <a:t>Výběr správného úřadu</a:t>
            </a:r>
          </a:p>
          <a:p>
            <a:pPr lvl="1"/>
            <a:r>
              <a:rPr lang="cs-CZ" sz="2400"/>
              <a:t>Špatné napojení na spisové služby</a:t>
            </a:r>
          </a:p>
          <a:p>
            <a:pPr lvl="1"/>
            <a:r>
              <a:rPr lang="cs-CZ" sz="2400"/>
              <a:t>Chybějící metadata v souborech</a:t>
            </a:r>
          </a:p>
          <a:p>
            <a:pPr marL="442595" indent="-442595"/>
            <a:r>
              <a:rPr lang="cs-CZ" sz="2400"/>
              <a:t>Pokud není služba v přenesené působnosti digitalizovaná na úrovni ohlašovatele má to dopad na zvýšení pracnosti pro </a:t>
            </a:r>
            <a:r>
              <a:rPr lang="cs-CZ" sz="2400" b="1"/>
              <a:t>6253 obcí</a:t>
            </a:r>
            <a:r>
              <a:rPr lang="cs-CZ" sz="2400"/>
              <a:t>, </a:t>
            </a:r>
            <a:r>
              <a:rPr lang="cs-CZ" sz="2400" b="1"/>
              <a:t>608 měst,</a:t>
            </a:r>
            <a:r>
              <a:rPr lang="cs-CZ" sz="2400"/>
              <a:t> </a:t>
            </a:r>
            <a:r>
              <a:rPr lang="cs-CZ" sz="2400" b="1"/>
              <a:t>205 ORP</a:t>
            </a:r>
            <a:r>
              <a:rPr lang="cs-CZ" sz="2400"/>
              <a:t>, </a:t>
            </a:r>
            <a:r>
              <a:rPr lang="cs-CZ" sz="2400" b="1"/>
              <a:t>14 krajů</a:t>
            </a:r>
            <a:endParaRPr lang="cs-CZ" sz="2400">
              <a:cs typeface="Arial"/>
            </a:endParaRPr>
          </a:p>
          <a:p>
            <a:endParaRPr lang="cs-CZ"/>
          </a:p>
        </p:txBody>
      </p:sp>
      <p:pic>
        <p:nvPicPr>
          <p:cNvPr id="7" name="Obrázek 6" descr="Obsah obrázku Grafika, kruh, skica, design&#10;&#10;Popis byl vytvořen automaticky">
            <a:extLst>
              <a:ext uri="{FF2B5EF4-FFF2-40B4-BE49-F238E27FC236}">
                <a16:creationId xmlns:a16="http://schemas.microsoft.com/office/drawing/2014/main" id="{EDA85E0D-D236-C50F-2947-93D4E4D3EA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06781" y="1577563"/>
            <a:ext cx="2276819" cy="2276819"/>
          </a:xfrm>
          <a:prstGeom prst="rect">
            <a:avLst/>
          </a:prstGeom>
        </p:spPr>
      </p:pic>
      <p:sp>
        <p:nvSpPr>
          <p:cNvPr id="6" name="Zástupný symbol pro zápatí 3">
            <a:extLst>
              <a:ext uri="{FF2B5EF4-FFF2-40B4-BE49-F238E27FC236}">
                <a16:creationId xmlns:a16="http://schemas.microsoft.com/office/drawing/2014/main" id="{34C22875-B0E5-2D33-54BF-55390E7078F2}"/>
              </a:ext>
            </a:extLst>
          </p:cNvPr>
          <p:cNvSpPr>
            <a:spLocks noGrp="1"/>
          </p:cNvSpPr>
          <p:nvPr>
            <p:ph type="ftr" sz="quarter" idx="11"/>
          </p:nvPr>
        </p:nvSpPr>
        <p:spPr>
          <a:xfrm>
            <a:off x="4038600" y="6356350"/>
            <a:ext cx="4114800" cy="365125"/>
          </a:xfrm>
        </p:spPr>
        <p:txBody>
          <a:bodyPr/>
          <a:lstStyle/>
          <a:p>
            <a:r>
              <a:rPr lang="cs-CZ">
                <a:solidFill>
                  <a:schemeClr val="accent6">
                    <a:lumMod val="75000"/>
                  </a:schemeClr>
                </a:solidFill>
                <a:ea typeface="Roboto" panose="02000000000000000000" pitchFamily="2" charset="0"/>
                <a:cs typeface="Azeret Mono" pitchFamily="2" charset="0"/>
              </a:rPr>
              <a:t>DIA.GOV.CZ_+420 602 392 480_JAN.PETR@DIA.GOV.CZ</a:t>
            </a:r>
          </a:p>
        </p:txBody>
      </p:sp>
      <p:sp>
        <p:nvSpPr>
          <p:cNvPr id="8" name="Zástupný symbol pro číslo snímku 4">
            <a:extLst>
              <a:ext uri="{FF2B5EF4-FFF2-40B4-BE49-F238E27FC236}">
                <a16:creationId xmlns:a16="http://schemas.microsoft.com/office/drawing/2014/main" id="{CC24B487-F96A-ABE2-D702-97E34A1D075B}"/>
              </a:ext>
            </a:extLst>
          </p:cNvPr>
          <p:cNvSpPr>
            <a:spLocks noGrp="1"/>
          </p:cNvSpPr>
          <p:nvPr>
            <p:ph type="sldNum" sz="quarter" idx="12"/>
          </p:nvPr>
        </p:nvSpPr>
        <p:spPr>
          <a:xfrm>
            <a:off x="8610600" y="6356349"/>
            <a:ext cx="2743200" cy="365125"/>
          </a:xfrm>
        </p:spPr>
        <p:txBody>
          <a:bodyPr/>
          <a:lstStyle/>
          <a:p>
            <a:r>
              <a:rPr lang="cs-CZ">
                <a:solidFill>
                  <a:schemeClr val="tx1"/>
                </a:solidFill>
                <a:ea typeface="Roboto" panose="02000000000000000000" pitchFamily="2" charset="0"/>
                <a:cs typeface="Azeret Mono" pitchFamily="2" charset="0"/>
              </a:rPr>
              <a:t>TŘETÍ_ETAPA_ZOPDS_</a:t>
            </a:r>
            <a:r>
              <a:rPr lang="cs-CZ">
                <a:solidFill>
                  <a:srgbClr val="40852D"/>
                </a:solidFill>
                <a:ea typeface="Roboto" panose="02000000000000000000" pitchFamily="2" charset="0"/>
                <a:cs typeface="Azeret Mono" pitchFamily="2" charset="0"/>
              </a:rPr>
              <a:t>SLIDE_</a:t>
            </a:r>
            <a:fld id="{C7B39456-88E6-483E-B1FA-F210B27965A0}" type="slidenum">
              <a:rPr lang="cs-CZ" smtClean="0">
                <a:solidFill>
                  <a:schemeClr val="accent2"/>
                </a:solidFill>
              </a:rPr>
              <a:pPr/>
              <a:t>9</a:t>
            </a:fld>
            <a:endParaRPr lang="cs-CZ">
              <a:solidFill>
                <a:schemeClr val="accent2"/>
              </a:solidFill>
            </a:endParaRPr>
          </a:p>
        </p:txBody>
      </p:sp>
    </p:spTree>
    <p:extLst>
      <p:ext uri="{BB962C8B-B14F-4D97-AF65-F5344CB8AC3E}">
        <p14:creationId xmlns:p14="http://schemas.microsoft.com/office/powerpoint/2010/main" val="460010472"/>
      </p:ext>
    </p:extLst>
  </p:cSld>
  <p:clrMapOvr>
    <a:masterClrMapping/>
  </p:clrMapOvr>
</p:sld>
</file>

<file path=ppt/theme/theme1.xml><?xml version="1.0" encoding="utf-8"?>
<a:theme xmlns:a="http://schemas.openxmlformats.org/drawingml/2006/main" name="Motiv Office">
  <a:themeElements>
    <a:clrScheme name="Vlastní 4">
      <a:dk1>
        <a:srgbClr val="2E2D2C"/>
      </a:dk1>
      <a:lt1>
        <a:sysClr val="window" lastClr="FFFFFF"/>
      </a:lt1>
      <a:dk2>
        <a:srgbClr val="767676"/>
      </a:dk2>
      <a:lt2>
        <a:srgbClr val="35398E"/>
      </a:lt2>
      <a:accent1>
        <a:srgbClr val="368537"/>
      </a:accent1>
      <a:accent2>
        <a:srgbClr val="46AD48"/>
      </a:accent2>
      <a:accent3>
        <a:srgbClr val="BDBCBC"/>
      </a:accent3>
      <a:accent4>
        <a:srgbClr val="2E2D2C"/>
      </a:accent4>
      <a:accent5>
        <a:srgbClr val="BDBCBC"/>
      </a:accent5>
      <a:accent6>
        <a:srgbClr val="70AD47"/>
      </a:accent6>
      <a:hlink>
        <a:srgbClr val="0563C1"/>
      </a:hlink>
      <a:folHlink>
        <a:srgbClr val="954F72"/>
      </a:folHlink>
    </a:clrScheme>
    <a:fontScheme name="Vlastní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e5" id="{F976D519-F818-5040-BF31-B54CA4A8FEB9}" vid="{DCB0DCC6-76DB-5647-B5A2-AE76B6EAFC05}"/>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5EEDC0FAECAFE148AD396C865B9B5E28" ma:contentTypeVersion="14" ma:contentTypeDescription="Vytvoří nový dokument" ma:contentTypeScope="" ma:versionID="9b62056f06575568a3caafd1bf42c8d3">
  <xsd:schema xmlns:xsd="http://www.w3.org/2001/XMLSchema" xmlns:xs="http://www.w3.org/2001/XMLSchema" xmlns:p="http://schemas.microsoft.com/office/2006/metadata/properties" xmlns:ns2="0f7720ff-53f2-424f-bdbf-9f2258d7a7d5" xmlns:ns3="60eff747-50e2-4621-8df6-458c8151a505" targetNamespace="http://schemas.microsoft.com/office/2006/metadata/properties" ma:root="true" ma:fieldsID="45ac5b00c8578d9f3c38570d7426c830" ns2:_="" ns3:_="">
    <xsd:import namespace="0f7720ff-53f2-424f-bdbf-9f2258d7a7d5"/>
    <xsd:import namespace="60eff747-50e2-4621-8df6-458c8151a505"/>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7720ff-53f2-424f-bdbf-9f2258d7a7d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Značky obrázků" ma:readOnly="false" ma:fieldId="{5cf76f15-5ced-4ddc-b409-7134ff3c332f}" ma:taxonomyMulti="true" ma:sspId="d2a44d23-90f1-4afd-aa8c-0d6faad4ae95"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0eff747-50e2-4621-8df6-458c8151a505" elementFormDefault="qualified">
    <xsd:import namespace="http://schemas.microsoft.com/office/2006/documentManagement/types"/>
    <xsd:import namespace="http://schemas.microsoft.com/office/infopath/2007/PartnerControls"/>
    <xsd:element name="SharedWithUsers" ma:index="11"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dílené s podrobnostmi" ma:internalName="SharedWithDetails" ma:readOnly="true">
      <xsd:simpleType>
        <xsd:restriction base="dms:Note">
          <xsd:maxLength value="255"/>
        </xsd:restriction>
      </xsd:simpleType>
    </xsd:element>
    <xsd:element name="TaxCatchAll" ma:index="17" nillable="true" ma:displayName="Taxonomy Catch All Column" ma:hidden="true" ma:list="{558e03cf-6a6f-48c3-ad9a-368505d3ce36}" ma:internalName="TaxCatchAll" ma:showField="CatchAllData" ma:web="60eff747-50e2-4621-8df6-458c8151a50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f7720ff-53f2-424f-bdbf-9f2258d7a7d5">
      <Terms xmlns="http://schemas.microsoft.com/office/infopath/2007/PartnerControls"/>
    </lcf76f155ced4ddcb4097134ff3c332f>
    <TaxCatchAll xmlns="60eff747-50e2-4621-8df6-458c8151a505" xsi:nil="true"/>
  </documentManagement>
</p:properties>
</file>

<file path=customXml/itemProps1.xml><?xml version="1.0" encoding="utf-8"?>
<ds:datastoreItem xmlns:ds="http://schemas.openxmlformats.org/officeDocument/2006/customXml" ds:itemID="{3D02C6CA-4C68-473D-AC18-63C94EF341DB}">
  <ds:schemaRefs>
    <ds:schemaRef ds:uri="http://schemas.microsoft.com/sharepoint/v3/contenttype/forms"/>
  </ds:schemaRefs>
</ds:datastoreItem>
</file>

<file path=customXml/itemProps2.xml><?xml version="1.0" encoding="utf-8"?>
<ds:datastoreItem xmlns:ds="http://schemas.openxmlformats.org/officeDocument/2006/customXml" ds:itemID="{AB7D87B4-EAAC-4AAC-9E7E-5062653F8F79}">
  <ds:schemaRefs>
    <ds:schemaRef ds:uri="0f7720ff-53f2-424f-bdbf-9f2258d7a7d5"/>
    <ds:schemaRef ds:uri="60eff747-50e2-4621-8df6-458c8151a50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FBAC7909-F44A-48EA-9F7B-42872C8861F0}">
  <ds:schemaRefs>
    <ds:schemaRef ds:uri="http://www.w3.org/XML/1998/namespace"/>
    <ds:schemaRef ds:uri="http://schemas.microsoft.com/office/2006/metadata/properties"/>
    <ds:schemaRef ds:uri="http://purl.org/dc/terms/"/>
    <ds:schemaRef ds:uri="http://schemas.microsoft.com/office/2006/documentManagement/types"/>
    <ds:schemaRef ds:uri="http://schemas.microsoft.com/office/infopath/2007/PartnerControls"/>
    <ds:schemaRef ds:uri="http://purl.org/dc/elements/1.1/"/>
    <ds:schemaRef ds:uri="60eff747-50e2-4621-8df6-458c8151a505"/>
    <ds:schemaRef ds:uri="http://schemas.openxmlformats.org/package/2006/metadata/core-properties"/>
    <ds:schemaRef ds:uri="0f7720ff-53f2-424f-bdbf-9f2258d7a7d5"/>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Motiv Office</Template>
  <TotalTime>95</TotalTime>
  <Words>1398</Words>
  <Application>Microsoft Macintosh PowerPoint</Application>
  <PresentationFormat>Širokoúhlá obrazovka</PresentationFormat>
  <Paragraphs>161</Paragraphs>
  <Slides>14</Slides>
  <Notes>4</Notes>
  <HiddenSlides>0</HiddenSlides>
  <MMClips>0</MMClips>
  <ScaleCrop>false</ScaleCrop>
  <HeadingPairs>
    <vt:vector size="6" baseType="variant">
      <vt:variant>
        <vt:lpstr>Použitá písma</vt:lpstr>
      </vt:variant>
      <vt:variant>
        <vt:i4>7</vt:i4>
      </vt:variant>
      <vt:variant>
        <vt:lpstr>Motiv</vt:lpstr>
      </vt:variant>
      <vt:variant>
        <vt:i4>1</vt:i4>
      </vt:variant>
      <vt:variant>
        <vt:lpstr>Nadpisy snímků</vt:lpstr>
      </vt:variant>
      <vt:variant>
        <vt:i4>14</vt:i4>
      </vt:variant>
    </vt:vector>
  </HeadingPairs>
  <TitlesOfParts>
    <vt:vector size="22" baseType="lpstr">
      <vt:lpstr>Aptos</vt:lpstr>
      <vt:lpstr>Arial</vt:lpstr>
      <vt:lpstr>Azeret Mono Medium</vt:lpstr>
      <vt:lpstr>Calibri</vt:lpstr>
      <vt:lpstr>Cambria</vt:lpstr>
      <vt:lpstr>Roboto</vt:lpstr>
      <vt:lpstr>Wingdings</vt:lpstr>
      <vt:lpstr>Motiv Office</vt:lpstr>
      <vt:lpstr>Implementace_Zákona_ o_ právu_na_ digitální_Služby_-_Třetí_ Etapa_</vt:lpstr>
      <vt:lpstr>ROADMAP_IMPLEMENTACE_ZOPDS_</vt:lpstr>
      <vt:lpstr>Aktuální_stav_</vt:lpstr>
      <vt:lpstr>PlnĚNÍ_koordinační_úlohY_</vt:lpstr>
      <vt:lpstr>Sledujeme_a_měříme_</vt:lpstr>
      <vt:lpstr>Digitalizace_dle_ZOPDS_</vt:lpstr>
      <vt:lpstr>LEGISLATIVA_</vt:lpstr>
      <vt:lpstr>Administrativní_zátěž_špatnĚ_provedené_ digitalizace_</vt:lpstr>
      <vt:lpstr>Hlavní_rizika_</vt:lpstr>
      <vt:lpstr>Samoobslužný_portál_</vt:lpstr>
      <vt:lpstr>Blokové_schéma_</vt:lpstr>
      <vt:lpstr>ePORTÁL Digitálních služeb MO</vt:lpstr>
      <vt:lpstr>Prezentace aplikace PowerPoint</vt:lpstr>
      <vt:lpstr>Dotazník_ke_Katalogu_služeb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Jan Petr</dc:creator>
  <cp:lastModifiedBy>Petr Jan</cp:lastModifiedBy>
  <cp:revision>4</cp:revision>
  <dcterms:created xsi:type="dcterms:W3CDTF">2024-01-02T09:41:53Z</dcterms:created>
  <dcterms:modified xsi:type="dcterms:W3CDTF">2024-02-19T07:18:18Z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0x0101005EEDC0FAECAFE148AD396C865B9B5E28</vt:lpwstr>
  </property>
  <property fmtid="{D5CDD505-2E9C-101B-9397-08002B2CF9AE}" pid="3" name="MSIP_Label_defa4170-0d19-0005-0004-bc88714345d2_Enabled">
    <vt:lpwstr>true</vt:lpwstr>
  </property>
  <property fmtid="{D5CDD505-2E9C-101B-9397-08002B2CF9AE}" pid="4" name="MSIP_Label_defa4170-0d19-0005-0004-bc88714345d2_SetDate">
    <vt:lpwstr>2023-11-29T12:29:32Z</vt:lpwstr>
  </property>
  <property fmtid="{D5CDD505-2E9C-101B-9397-08002B2CF9AE}" pid="5" name="MSIP_Label_defa4170-0d19-0005-0004-bc88714345d2_Method">
    <vt:lpwstr>Standard</vt:lpwstr>
  </property>
  <property fmtid="{D5CDD505-2E9C-101B-9397-08002B2CF9AE}" pid="6" name="MSIP_Label_defa4170-0d19-0005-0004-bc88714345d2_Name">
    <vt:lpwstr>defa4170-0d19-0005-0004-bc88714345d2</vt:lpwstr>
  </property>
  <property fmtid="{D5CDD505-2E9C-101B-9397-08002B2CF9AE}" pid="7" name="MSIP_Label_defa4170-0d19-0005-0004-bc88714345d2_SiteId">
    <vt:lpwstr>5b6b85cd-44ef-4d66-86d4-603dd2160780</vt:lpwstr>
  </property>
  <property fmtid="{D5CDD505-2E9C-101B-9397-08002B2CF9AE}" pid="8" name="MSIP_Label_defa4170-0d19-0005-0004-bc88714345d2_ActionId">
    <vt:lpwstr>1e60608e-0764-4680-911f-2403aaaa08ef</vt:lpwstr>
  </property>
  <property fmtid="{D5CDD505-2E9C-101B-9397-08002B2CF9AE}" pid="9" name="MSIP_Label_defa4170-0d19-0005-0004-bc88714345d2_ContentBits">
    <vt:lpwstr>0</vt:lpwstr>
  </property>
  <property fmtid="{D5CDD505-2E9C-101B-9397-08002B2CF9AE}" pid="10" name="MediaServiceImageTags">
    <vt:lpwstr/>
  </property>
</Properties>
</file>