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1"/>
  </p:notesMasterIdLst>
  <p:sldIdLst>
    <p:sldId id="256" r:id="rId5"/>
    <p:sldId id="4659" r:id="rId6"/>
    <p:sldId id="428" r:id="rId7"/>
    <p:sldId id="432" r:id="rId8"/>
    <p:sldId id="263" r:id="rId9"/>
    <p:sldId id="294" r:id="rId10"/>
    <p:sldId id="436" r:id="rId11"/>
    <p:sldId id="446" r:id="rId12"/>
    <p:sldId id="441" r:id="rId13"/>
    <p:sldId id="447" r:id="rId14"/>
    <p:sldId id="258" r:id="rId15"/>
    <p:sldId id="261" r:id="rId16"/>
    <p:sldId id="366" r:id="rId17"/>
    <p:sldId id="297" r:id="rId18"/>
    <p:sldId id="298" r:id="rId19"/>
    <p:sldId id="431" r:id="rId20"/>
    <p:sldId id="281" r:id="rId21"/>
    <p:sldId id="4654" r:id="rId22"/>
    <p:sldId id="367" r:id="rId23"/>
    <p:sldId id="416" r:id="rId24"/>
    <p:sldId id="417" r:id="rId25"/>
    <p:sldId id="437" r:id="rId26"/>
    <p:sldId id="439" r:id="rId27"/>
    <p:sldId id="4655" r:id="rId28"/>
    <p:sldId id="4656" r:id="rId29"/>
    <p:sldId id="4657" r:id="rId30"/>
    <p:sldId id="4658" r:id="rId31"/>
    <p:sldId id="440" r:id="rId32"/>
    <p:sldId id="4651" r:id="rId33"/>
    <p:sldId id="418" r:id="rId34"/>
    <p:sldId id="4660" r:id="rId35"/>
    <p:sldId id="4661" r:id="rId36"/>
    <p:sldId id="430" r:id="rId37"/>
    <p:sldId id="267" r:id="rId38"/>
    <p:sldId id="290" r:id="rId39"/>
    <p:sldId id="268" r:id="rId40"/>
    <p:sldId id="270" r:id="rId41"/>
    <p:sldId id="269" r:id="rId42"/>
    <p:sldId id="4662" r:id="rId43"/>
    <p:sldId id="4650" r:id="rId44"/>
    <p:sldId id="425" r:id="rId45"/>
    <p:sldId id="426" r:id="rId46"/>
    <p:sldId id="409" r:id="rId47"/>
    <p:sldId id="424" r:id="rId48"/>
    <p:sldId id="411" r:id="rId49"/>
    <p:sldId id="413" r:id="rId50"/>
    <p:sldId id="412" r:id="rId51"/>
    <p:sldId id="399" r:id="rId52"/>
    <p:sldId id="400" r:id="rId53"/>
    <p:sldId id="401" r:id="rId54"/>
    <p:sldId id="402" r:id="rId55"/>
    <p:sldId id="403" r:id="rId56"/>
    <p:sldId id="442" r:id="rId57"/>
    <p:sldId id="407" r:id="rId58"/>
    <p:sldId id="408" r:id="rId59"/>
    <p:sldId id="422" r:id="rId60"/>
    <p:sldId id="435" r:id="rId61"/>
    <p:sldId id="445" r:id="rId62"/>
    <p:sldId id="4663" r:id="rId63"/>
    <p:sldId id="4664" r:id="rId64"/>
    <p:sldId id="4665" r:id="rId65"/>
    <p:sldId id="4666" r:id="rId66"/>
    <p:sldId id="4667" r:id="rId67"/>
    <p:sldId id="260" r:id="rId68"/>
    <p:sldId id="4652" r:id="rId69"/>
    <p:sldId id="4653" r:id="rId70"/>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6F44054-D4E4-05D1-AE65-5390805DC6B3}" name="Šimon Trusina" initials="ŠT" userId="S::simon.trusina@dia.gov.cz::ad935c6b-ed6c-4293-bc4c-891c765e3afb" providerId="AD"/>
  <p188:author id="{CEE89E82-393C-2DF8-411F-EF016A5EA3D4}" name="Petr Jan" initials="" userId="S::jan.petr@dia.gov.cz::619497a3-6dda-48a9-9783-3fc51734f31c"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E03DD7-2752-8C32-E27F-534FB5CF9E55}" v="1" dt="2024-01-31T09:32:12.8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viewProps" Target="viewProps.xml"/><Relationship Id="rId78"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r Jan" userId="619497a3-6dda-48a9-9783-3fc51734f31c" providerId="ADAL" clId="{EF248195-9AC5-134B-9A92-1505D3A60894}"/>
    <pc:docChg chg="addSld delSld modSld sldOrd">
      <pc:chgData name="Petr Jan" userId="619497a3-6dda-48a9-9783-3fc51734f31c" providerId="ADAL" clId="{EF248195-9AC5-134B-9A92-1505D3A60894}" dt="2024-01-21T07:44:48.056" v="66"/>
      <pc:docMkLst>
        <pc:docMk/>
      </pc:docMkLst>
      <pc:sldChg chg="del">
        <pc:chgData name="Petr Jan" userId="619497a3-6dda-48a9-9783-3fc51734f31c" providerId="ADAL" clId="{EF248195-9AC5-134B-9A92-1505D3A60894}" dt="2024-01-20T18:48:54.012" v="0" actId="2696"/>
        <pc:sldMkLst>
          <pc:docMk/>
          <pc:sldMk cId="389073344" sldId="257"/>
        </pc:sldMkLst>
      </pc:sldChg>
      <pc:sldChg chg="modSp mod">
        <pc:chgData name="Petr Jan" userId="619497a3-6dda-48a9-9783-3fc51734f31c" providerId="ADAL" clId="{EF248195-9AC5-134B-9A92-1505D3A60894}" dt="2024-01-21T07:18:38.465" v="2" actId="1076"/>
        <pc:sldMkLst>
          <pc:docMk/>
          <pc:sldMk cId="264661102" sldId="4664"/>
        </pc:sldMkLst>
        <pc:picChg chg="mod">
          <ac:chgData name="Petr Jan" userId="619497a3-6dda-48a9-9783-3fc51734f31c" providerId="ADAL" clId="{EF248195-9AC5-134B-9A92-1505D3A60894}" dt="2024-01-21T07:18:38.465" v="2" actId="1076"/>
          <ac:picMkLst>
            <pc:docMk/>
            <pc:sldMk cId="264661102" sldId="4664"/>
            <ac:picMk id="2" creationId="{2D59D842-3E59-75D3-EFA9-5C1962D42EB2}"/>
          </ac:picMkLst>
        </pc:picChg>
      </pc:sldChg>
      <pc:sldChg chg="ord">
        <pc:chgData name="Petr Jan" userId="619497a3-6dda-48a9-9783-3fc51734f31c" providerId="ADAL" clId="{EF248195-9AC5-134B-9A92-1505D3A60894}" dt="2024-01-20T18:49:23.600" v="1" actId="20578"/>
        <pc:sldMkLst>
          <pc:docMk/>
          <pc:sldMk cId="4268554126" sldId="4665"/>
        </pc:sldMkLst>
      </pc:sldChg>
      <pc:sldChg chg="modSp new mod">
        <pc:chgData name="Petr Jan" userId="619497a3-6dda-48a9-9783-3fc51734f31c" providerId="ADAL" clId="{EF248195-9AC5-134B-9A92-1505D3A60894}" dt="2024-01-21T07:44:48.056" v="66"/>
        <pc:sldMkLst>
          <pc:docMk/>
          <pc:sldMk cId="107457331" sldId="4667"/>
        </pc:sldMkLst>
        <pc:spChg chg="mod">
          <ac:chgData name="Petr Jan" userId="619497a3-6dda-48a9-9783-3fc51734f31c" providerId="ADAL" clId="{EF248195-9AC5-134B-9A92-1505D3A60894}" dt="2024-01-21T07:44:22.401" v="18" actId="20577"/>
          <ac:spMkLst>
            <pc:docMk/>
            <pc:sldMk cId="107457331" sldId="4667"/>
            <ac:spMk id="2" creationId="{4068B66E-97A1-39FC-4006-1AA49D203F83}"/>
          </ac:spMkLst>
        </pc:spChg>
        <pc:spChg chg="mod">
          <ac:chgData name="Petr Jan" userId="619497a3-6dda-48a9-9783-3fc51734f31c" providerId="ADAL" clId="{EF248195-9AC5-134B-9A92-1505D3A60894}" dt="2024-01-21T07:44:48.056" v="66"/>
          <ac:spMkLst>
            <pc:docMk/>
            <pc:sldMk cId="107457331" sldId="4667"/>
            <ac:spMk id="3" creationId="{4D8237B7-DDBE-CEC1-BF51-6697742641CC}"/>
          </ac:spMkLst>
        </pc:spChg>
      </pc:sldChg>
    </pc:docChg>
  </pc:docChgLst>
  <pc:docChgLst>
    <pc:chgData name="Uživatel typu Host" userId="S::urn:spo:anon#ed62344ca4fbb448627f0ce5e0d906b43049a0e0116eea0109f5df28ddae3b8e::" providerId="AD" clId="Web-{17E03DD7-2752-8C32-E27F-534FB5CF9E55}"/>
    <pc:docChg chg="sldOrd">
      <pc:chgData name="Uživatel typu Host" userId="S::urn:spo:anon#ed62344ca4fbb448627f0ce5e0d906b43049a0e0116eea0109f5df28ddae3b8e::" providerId="AD" clId="Web-{17E03DD7-2752-8C32-E27F-534FB5CF9E55}" dt="2024-01-31T09:32:12.824" v="0"/>
      <pc:docMkLst>
        <pc:docMk/>
      </pc:docMkLst>
      <pc:sldChg chg="ord">
        <pc:chgData name="Uživatel typu Host" userId="S::urn:spo:anon#ed62344ca4fbb448627f0ce5e0d906b43049a0e0116eea0109f5df28ddae3b8e::" providerId="AD" clId="Web-{17E03DD7-2752-8C32-E27F-534FB5CF9E55}" dt="2024-01-31T09:32:12.824" v="0"/>
        <pc:sldMkLst>
          <pc:docMk/>
          <pc:sldMk cId="133474110" sldId="290"/>
        </pc:sldMkLst>
      </pc:sldChg>
    </pc:docChg>
  </pc:docChgLst>
  <pc:docChgLst>
    <pc:chgData name="Petr Jan" userId="619497a3-6dda-48a9-9783-3fc51734f31c" providerId="ADAL" clId="{2587DDB1-5D3E-4F4F-811A-828087294DA6}"/>
    <pc:docChg chg="delSld modSld">
      <pc:chgData name="Petr Jan" userId="619497a3-6dda-48a9-9783-3fc51734f31c" providerId="ADAL" clId="{2587DDB1-5D3E-4F4F-811A-828087294DA6}" dt="2024-01-18T08:26:22.089" v="6" actId="20577"/>
      <pc:docMkLst>
        <pc:docMk/>
      </pc:docMkLst>
      <pc:sldChg chg="modSp mod">
        <pc:chgData name="Petr Jan" userId="619497a3-6dda-48a9-9783-3fc51734f31c" providerId="ADAL" clId="{2587DDB1-5D3E-4F4F-811A-828087294DA6}" dt="2024-01-18T08:26:22.089" v="6" actId="20577"/>
        <pc:sldMkLst>
          <pc:docMk/>
          <pc:sldMk cId="2755856835" sldId="261"/>
        </pc:sldMkLst>
        <pc:spChg chg="mod">
          <ac:chgData name="Petr Jan" userId="619497a3-6dda-48a9-9783-3fc51734f31c" providerId="ADAL" clId="{2587DDB1-5D3E-4F4F-811A-828087294DA6}" dt="2024-01-18T08:26:22.089" v="6" actId="20577"/>
          <ac:spMkLst>
            <pc:docMk/>
            <pc:sldMk cId="2755856835" sldId="261"/>
            <ac:spMk id="3" creationId="{AF225975-218D-0A79-771D-A351132DE757}"/>
          </ac:spMkLst>
        </pc:spChg>
      </pc:sldChg>
      <pc:sldChg chg="modSp mod">
        <pc:chgData name="Petr Jan" userId="619497a3-6dda-48a9-9783-3fc51734f31c" providerId="ADAL" clId="{2587DDB1-5D3E-4F4F-811A-828087294DA6}" dt="2024-01-18T08:25:56.433" v="1" actId="20577"/>
        <pc:sldMkLst>
          <pc:docMk/>
          <pc:sldMk cId="1697404662" sldId="297"/>
        </pc:sldMkLst>
        <pc:spChg chg="mod">
          <ac:chgData name="Petr Jan" userId="619497a3-6dda-48a9-9783-3fc51734f31c" providerId="ADAL" clId="{2587DDB1-5D3E-4F4F-811A-828087294DA6}" dt="2024-01-18T08:25:56.433" v="1" actId="20577"/>
          <ac:spMkLst>
            <pc:docMk/>
            <pc:sldMk cId="1697404662" sldId="297"/>
            <ac:spMk id="15" creationId="{44F55C5B-1C58-9334-7BE3-D9E5ADD6CCD1}"/>
          </ac:spMkLst>
        </pc:spChg>
      </pc:sldChg>
      <pc:sldChg chg="del">
        <pc:chgData name="Petr Jan" userId="619497a3-6dda-48a9-9783-3fc51734f31c" providerId="ADAL" clId="{2587DDB1-5D3E-4F4F-811A-828087294DA6}" dt="2024-01-18T05:45:25.890" v="0" actId="47"/>
        <pc:sldMkLst>
          <pc:docMk/>
          <pc:sldMk cId="4203406409" sldId="4667"/>
        </pc:sldMkLst>
      </pc:sldChg>
      <pc:sldChg chg="del">
        <pc:chgData name="Petr Jan" userId="619497a3-6dda-48a9-9783-3fc51734f31c" providerId="ADAL" clId="{2587DDB1-5D3E-4F4F-811A-828087294DA6}" dt="2024-01-18T05:45:25.890" v="0" actId="47"/>
        <pc:sldMkLst>
          <pc:docMk/>
          <pc:sldMk cId="2804144734" sldId="466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72D79C-3F1F-4B25-A371-AE980EFD9CA2}" type="datetimeFigureOut">
              <a:rPr lang="cs-CZ" smtClean="0"/>
              <a:t>31.01.2024</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EAAC7B-010F-47DE-9AE6-1B770C20BEA0}" type="slidenum">
              <a:rPr lang="cs-CZ" smtClean="0"/>
              <a:t>‹#›</a:t>
            </a:fld>
            <a:endParaRPr lang="cs-CZ"/>
          </a:p>
        </p:txBody>
      </p:sp>
    </p:spTree>
    <p:extLst>
      <p:ext uri="{BB962C8B-B14F-4D97-AF65-F5344CB8AC3E}">
        <p14:creationId xmlns:p14="http://schemas.microsoft.com/office/powerpoint/2010/main" val="38857479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Pozvánka</a:t>
            </a:r>
          </a:p>
          <a:p>
            <a:endParaRPr lang="cs-CZ"/>
          </a:p>
          <a:p>
            <a:r>
              <a:rPr lang="cs-CZ" sz="2400"/>
              <a:t>Zhodnocení II. etapy implementace zákona a stavu realizace na jednotlivých úřadech </a:t>
            </a:r>
          </a:p>
          <a:p>
            <a:r>
              <a:rPr lang="cs-CZ" sz="2400"/>
              <a:t>Výsledky práce pracovního týmu</a:t>
            </a:r>
          </a:p>
          <a:p>
            <a:r>
              <a:rPr lang="cs-CZ" sz="2400"/>
              <a:t>Priority pro III. etapu:</a:t>
            </a:r>
          </a:p>
          <a:p>
            <a:pPr lvl="1"/>
            <a:r>
              <a:rPr lang="cs-CZ" sz="2000"/>
              <a:t>Právo na zajištění údajů a právo na zajištění právních skutečností</a:t>
            </a:r>
          </a:p>
          <a:p>
            <a:pPr lvl="1"/>
            <a:r>
              <a:rPr lang="cs-CZ" sz="2000"/>
              <a:t>Samoobslužné portály</a:t>
            </a:r>
          </a:p>
          <a:p>
            <a:pPr lvl="1"/>
            <a:r>
              <a:rPr lang="cs-CZ" sz="2000"/>
              <a:t>Elektronické formuláře</a:t>
            </a:r>
          </a:p>
          <a:p>
            <a:pPr lvl="1"/>
            <a:r>
              <a:rPr lang="cs-CZ" sz="2000"/>
              <a:t>Samospráva a přenesená působnost</a:t>
            </a:r>
          </a:p>
          <a:p>
            <a:endParaRPr lang="cs-CZ"/>
          </a:p>
          <a:p>
            <a:endParaRPr lang="cs-CZ"/>
          </a:p>
        </p:txBody>
      </p:sp>
      <p:sp>
        <p:nvSpPr>
          <p:cNvPr id="4" name="Zástupný symbol pro číslo snímku 3"/>
          <p:cNvSpPr>
            <a:spLocks noGrp="1"/>
          </p:cNvSpPr>
          <p:nvPr>
            <p:ph type="sldNum" sz="quarter" idx="5"/>
          </p:nvPr>
        </p:nvSpPr>
        <p:spPr/>
        <p:txBody>
          <a:bodyPr/>
          <a:lstStyle/>
          <a:p>
            <a:fld id="{68EAAC7B-010F-47DE-9AE6-1B770C20BEA0}" type="slidenum">
              <a:rPr lang="cs-CZ" smtClean="0"/>
              <a:t>4</a:t>
            </a:fld>
            <a:endParaRPr lang="cs-CZ"/>
          </a:p>
        </p:txBody>
      </p:sp>
    </p:spTree>
    <p:extLst>
      <p:ext uri="{BB962C8B-B14F-4D97-AF65-F5344CB8AC3E}">
        <p14:creationId xmlns:p14="http://schemas.microsoft.com/office/powerpoint/2010/main" val="2273387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68EAAC7B-010F-47DE-9AE6-1B770C20BEA0}" type="slidenum">
              <a:rPr lang="cs-CZ" smtClean="0"/>
              <a:t>51</a:t>
            </a:fld>
            <a:endParaRPr lang="cs-CZ"/>
          </a:p>
        </p:txBody>
      </p:sp>
    </p:spTree>
    <p:extLst>
      <p:ext uri="{BB962C8B-B14F-4D97-AF65-F5344CB8AC3E}">
        <p14:creationId xmlns:p14="http://schemas.microsoft.com/office/powerpoint/2010/main" val="4216131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68EAAC7B-010F-47DE-9AE6-1B770C20BEA0}" type="slidenum">
              <a:rPr lang="cs-CZ" smtClean="0"/>
              <a:t>58</a:t>
            </a:fld>
            <a:endParaRPr lang="cs-CZ"/>
          </a:p>
        </p:txBody>
      </p:sp>
    </p:spTree>
    <p:extLst>
      <p:ext uri="{BB962C8B-B14F-4D97-AF65-F5344CB8AC3E}">
        <p14:creationId xmlns:p14="http://schemas.microsoft.com/office/powerpoint/2010/main" val="4040011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defTabSz="914126">
              <a:defRPr/>
            </a:pPr>
            <a:endParaRPr lang="cs-CZ" baseline="0">
              <a:latin typeface="Arial" panose="020B0604020202020204" pitchFamily="34" charset="0"/>
              <a:cs typeface="Arial" panose="020B0604020202020204" pitchFamily="34" charset="0"/>
            </a:endParaRPr>
          </a:p>
        </p:txBody>
      </p:sp>
      <p:sp>
        <p:nvSpPr>
          <p:cNvPr id="5" name="Zástupný symbol pro číslo snímku 4"/>
          <p:cNvSpPr>
            <a:spLocks noGrp="1"/>
          </p:cNvSpPr>
          <p:nvPr>
            <p:ph type="sldNum" sz="quarter" idx="11"/>
          </p:nvPr>
        </p:nvSpPr>
        <p:spPr/>
        <p:txBody>
          <a:bodyPr/>
          <a:lstStyle/>
          <a:p>
            <a:pPr>
              <a:defRPr/>
            </a:pPr>
            <a:fld id="{EAF2DA1A-2CB5-4E7B-A130-6BDB9B2187DF}" type="slidenum">
              <a:rPr lang="cs-CZ" smtClean="0"/>
              <a:pPr>
                <a:defRPr/>
              </a:pPr>
              <a:t>59</a:t>
            </a:fld>
            <a:endParaRPr lang="cs-CZ"/>
          </a:p>
        </p:txBody>
      </p:sp>
    </p:spTree>
    <p:extLst>
      <p:ext uri="{BB962C8B-B14F-4D97-AF65-F5344CB8AC3E}">
        <p14:creationId xmlns:p14="http://schemas.microsoft.com/office/powerpoint/2010/main" val="2913429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pPr marL="0" indent="0">
              <a:buFont typeface="Arial" panose="020B0604020202020204" pitchFamily="34" charset="0"/>
              <a:buNone/>
            </a:pPr>
            <a:endParaRPr lang="cs-CZ"/>
          </a:p>
        </p:txBody>
      </p:sp>
      <p:sp>
        <p:nvSpPr>
          <p:cNvPr id="4" name="Zástupný symbol pro číslo snímku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11930-E187-4F6B-B082-CE94CB364B6D}"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119391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68EAAC7B-010F-47DE-9AE6-1B770C20BEA0}" type="slidenum">
              <a:rPr lang="cs-CZ" smtClean="0"/>
              <a:t>61</a:t>
            </a:fld>
            <a:endParaRPr lang="cs-CZ"/>
          </a:p>
        </p:txBody>
      </p:sp>
    </p:spTree>
    <p:extLst>
      <p:ext uri="{BB962C8B-B14F-4D97-AF65-F5344CB8AC3E}">
        <p14:creationId xmlns:p14="http://schemas.microsoft.com/office/powerpoint/2010/main" val="41281806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68EAAC7B-010F-47DE-9AE6-1B770C20BEA0}" type="slidenum">
              <a:rPr lang="cs-CZ" smtClean="0"/>
              <a:t>62</a:t>
            </a:fld>
            <a:endParaRPr lang="cs-CZ"/>
          </a:p>
        </p:txBody>
      </p:sp>
    </p:spTree>
    <p:extLst>
      <p:ext uri="{BB962C8B-B14F-4D97-AF65-F5344CB8AC3E}">
        <p14:creationId xmlns:p14="http://schemas.microsoft.com/office/powerpoint/2010/main" val="3694898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68EAAC7B-010F-47DE-9AE6-1B770C20BEA0}" type="slidenum">
              <a:rPr lang="cs-CZ" smtClean="0"/>
              <a:t>7</a:t>
            </a:fld>
            <a:endParaRPr lang="cs-CZ"/>
          </a:p>
        </p:txBody>
      </p:sp>
    </p:spTree>
    <p:extLst>
      <p:ext uri="{BB962C8B-B14F-4D97-AF65-F5344CB8AC3E}">
        <p14:creationId xmlns:p14="http://schemas.microsoft.com/office/powerpoint/2010/main" val="3983502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68EAAC7B-010F-47DE-9AE6-1B770C20BEA0}" type="slidenum">
              <a:rPr lang="cs-CZ" smtClean="0"/>
              <a:t>8</a:t>
            </a:fld>
            <a:endParaRPr lang="cs-CZ"/>
          </a:p>
        </p:txBody>
      </p:sp>
    </p:spTree>
    <p:extLst>
      <p:ext uri="{BB962C8B-B14F-4D97-AF65-F5344CB8AC3E}">
        <p14:creationId xmlns:p14="http://schemas.microsoft.com/office/powerpoint/2010/main" val="387750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68EAAC7B-010F-47DE-9AE6-1B770C20BEA0}" type="slidenum">
              <a:rPr lang="cs-CZ" smtClean="0"/>
              <a:t>9</a:t>
            </a:fld>
            <a:endParaRPr lang="cs-CZ"/>
          </a:p>
        </p:txBody>
      </p:sp>
    </p:spTree>
    <p:extLst>
      <p:ext uri="{BB962C8B-B14F-4D97-AF65-F5344CB8AC3E}">
        <p14:creationId xmlns:p14="http://schemas.microsoft.com/office/powerpoint/2010/main" val="3314600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68EAAC7B-010F-47DE-9AE6-1B770C20BEA0}" type="slidenum">
              <a:rPr lang="cs-CZ" smtClean="0"/>
              <a:t>14</a:t>
            </a:fld>
            <a:endParaRPr lang="cs-CZ"/>
          </a:p>
        </p:txBody>
      </p:sp>
    </p:spTree>
    <p:extLst>
      <p:ext uri="{BB962C8B-B14F-4D97-AF65-F5344CB8AC3E}">
        <p14:creationId xmlns:p14="http://schemas.microsoft.com/office/powerpoint/2010/main" val="24637176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pokrok: MF, MPSV, MD, DIA, NÚKIB</a:t>
            </a:r>
          </a:p>
        </p:txBody>
      </p:sp>
      <p:sp>
        <p:nvSpPr>
          <p:cNvPr id="4" name="Zástupný symbol pro číslo snímku 3"/>
          <p:cNvSpPr>
            <a:spLocks noGrp="1"/>
          </p:cNvSpPr>
          <p:nvPr>
            <p:ph type="sldNum" sz="quarter" idx="5"/>
          </p:nvPr>
        </p:nvSpPr>
        <p:spPr/>
        <p:txBody>
          <a:bodyPr/>
          <a:lstStyle/>
          <a:p>
            <a:fld id="{68EAAC7B-010F-47DE-9AE6-1B770C20BEA0}" type="slidenum">
              <a:rPr lang="cs-CZ" smtClean="0"/>
              <a:t>15</a:t>
            </a:fld>
            <a:endParaRPr lang="cs-CZ"/>
          </a:p>
        </p:txBody>
      </p:sp>
    </p:spTree>
    <p:extLst>
      <p:ext uri="{BB962C8B-B14F-4D97-AF65-F5344CB8AC3E}">
        <p14:creationId xmlns:p14="http://schemas.microsoft.com/office/powerpoint/2010/main" val="1556057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do VI.24 musí být vše zelené (dopis samospráv + reakce ohlašovatelů na dopis ÚV)</a:t>
            </a:r>
          </a:p>
        </p:txBody>
      </p:sp>
      <p:sp>
        <p:nvSpPr>
          <p:cNvPr id="4" name="Zástupný symbol pro číslo snímku 3"/>
          <p:cNvSpPr>
            <a:spLocks noGrp="1"/>
          </p:cNvSpPr>
          <p:nvPr>
            <p:ph type="sldNum" sz="quarter" idx="5"/>
          </p:nvPr>
        </p:nvSpPr>
        <p:spPr/>
        <p:txBody>
          <a:bodyPr/>
          <a:lstStyle/>
          <a:p>
            <a:fld id="{68EAAC7B-010F-47DE-9AE6-1B770C20BEA0}" type="slidenum">
              <a:rPr lang="cs-CZ" smtClean="0"/>
              <a:t>16</a:t>
            </a:fld>
            <a:endParaRPr lang="cs-CZ"/>
          </a:p>
        </p:txBody>
      </p:sp>
    </p:spTree>
    <p:extLst>
      <p:ext uri="{BB962C8B-B14F-4D97-AF65-F5344CB8AC3E}">
        <p14:creationId xmlns:p14="http://schemas.microsoft.com/office/powerpoint/2010/main" val="20221815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68EAAC7B-010F-47DE-9AE6-1B770C20BEA0}" type="slidenum">
              <a:rPr lang="cs-CZ" smtClean="0"/>
              <a:t>24</a:t>
            </a:fld>
            <a:endParaRPr lang="cs-CZ"/>
          </a:p>
        </p:txBody>
      </p:sp>
    </p:spTree>
    <p:extLst>
      <p:ext uri="{BB962C8B-B14F-4D97-AF65-F5344CB8AC3E}">
        <p14:creationId xmlns:p14="http://schemas.microsoft.com/office/powerpoint/2010/main" val="4260867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68EAAC7B-010F-47DE-9AE6-1B770C20BEA0}" type="slidenum">
              <a:rPr lang="cs-CZ" smtClean="0"/>
              <a:t>40</a:t>
            </a:fld>
            <a:endParaRPr lang="cs-CZ"/>
          </a:p>
        </p:txBody>
      </p:sp>
    </p:spTree>
    <p:extLst>
      <p:ext uri="{BB962C8B-B14F-4D97-AF65-F5344CB8AC3E}">
        <p14:creationId xmlns:p14="http://schemas.microsoft.com/office/powerpoint/2010/main" val="14617253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image" Target="../media/image20.png"/><Relationship Id="rId18" Type="http://schemas.openxmlformats.org/officeDocument/2006/relationships/image" Target="../media/image25.svg"/><Relationship Id="rId3" Type="http://schemas.openxmlformats.org/officeDocument/2006/relationships/image" Target="../media/image12.png"/><Relationship Id="rId7" Type="http://schemas.openxmlformats.org/officeDocument/2006/relationships/image" Target="../media/image14.png"/><Relationship Id="rId12" Type="http://schemas.openxmlformats.org/officeDocument/2006/relationships/image" Target="../media/image19.svg"/><Relationship Id="rId17" Type="http://schemas.openxmlformats.org/officeDocument/2006/relationships/image" Target="../media/image24.png"/><Relationship Id="rId2" Type="http://schemas.openxmlformats.org/officeDocument/2006/relationships/image" Target="../media/image2.png"/><Relationship Id="rId16" Type="http://schemas.openxmlformats.org/officeDocument/2006/relationships/image" Target="../media/image23.svg"/><Relationship Id="rId1" Type="http://schemas.openxmlformats.org/officeDocument/2006/relationships/slideMaster" Target="../slideMasters/slideMaster1.xml"/><Relationship Id="rId6" Type="http://schemas.openxmlformats.org/officeDocument/2006/relationships/image" Target="../media/image7.svg"/><Relationship Id="rId11" Type="http://schemas.openxmlformats.org/officeDocument/2006/relationships/image" Target="../media/image18.png"/><Relationship Id="rId5" Type="http://schemas.openxmlformats.org/officeDocument/2006/relationships/image" Target="../media/image6.png"/><Relationship Id="rId15" Type="http://schemas.openxmlformats.org/officeDocument/2006/relationships/image" Target="../media/image22.png"/><Relationship Id="rId10" Type="http://schemas.openxmlformats.org/officeDocument/2006/relationships/image" Target="../media/image17.svg"/><Relationship Id="rId4" Type="http://schemas.openxmlformats.org/officeDocument/2006/relationships/image" Target="../media/image13.svg"/><Relationship Id="rId9" Type="http://schemas.openxmlformats.org/officeDocument/2006/relationships/image" Target="../media/image16.png"/><Relationship Id="rId14" Type="http://schemas.openxmlformats.org/officeDocument/2006/relationships/image" Target="../media/image21.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87663C4-7B8F-45D0-9772-21160695EFAA}"/>
              </a:ext>
            </a:extLst>
          </p:cNvPr>
          <p:cNvSpPr>
            <a:spLocks noGrp="1"/>
          </p:cNvSpPr>
          <p:nvPr>
            <p:ph type="ctrTitle" hasCustomPrompt="1"/>
          </p:nvPr>
        </p:nvSpPr>
        <p:spPr>
          <a:xfrm>
            <a:off x="468000" y="252000"/>
            <a:ext cx="7068873" cy="1115786"/>
          </a:xfrm>
        </p:spPr>
        <p:txBody>
          <a:bodyPr anchor="b">
            <a:normAutofit/>
          </a:bodyPr>
          <a:lstStyle>
            <a:lvl1pPr algn="l">
              <a:defRPr sz="4800" b="1" cap="all" baseline="0"/>
            </a:lvl1pPr>
          </a:lstStyle>
          <a:p>
            <a:r>
              <a:rPr lang="cs-CZ"/>
              <a:t>NÁZEV_PREZENTACE_</a:t>
            </a:r>
          </a:p>
        </p:txBody>
      </p:sp>
      <p:sp>
        <p:nvSpPr>
          <p:cNvPr id="3" name="Podnadpis 2">
            <a:extLst>
              <a:ext uri="{FF2B5EF4-FFF2-40B4-BE49-F238E27FC236}">
                <a16:creationId xmlns:a16="http://schemas.microsoft.com/office/drawing/2014/main" id="{3D0F76BF-7886-4118-97BC-2897E602A3E5}"/>
              </a:ext>
            </a:extLst>
          </p:cNvPr>
          <p:cNvSpPr>
            <a:spLocks noGrp="1"/>
          </p:cNvSpPr>
          <p:nvPr>
            <p:ph type="subTitle" idx="1" hasCustomPrompt="1"/>
          </p:nvPr>
        </p:nvSpPr>
        <p:spPr>
          <a:xfrm>
            <a:off x="464455" y="2203677"/>
            <a:ext cx="4601029" cy="1655762"/>
          </a:xfrm>
        </p:spPr>
        <p:txBody>
          <a:bodyPr/>
          <a:lstStyle>
            <a:lvl1pPr marL="0" indent="0" algn="l">
              <a:buNone/>
              <a:defRPr sz="3600" cap="all" baseline="0">
                <a:latin typeface="+mn-lt"/>
                <a:cs typeface="Azeret Mono" panose="020B0604020202020204" charset="-1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JMÉNO_PŘÍJMENÍ_</a:t>
            </a:r>
          </a:p>
          <a:p>
            <a:r>
              <a:rPr lang="cs-CZ"/>
              <a:t>Podnadpis_</a:t>
            </a:r>
          </a:p>
          <a:p>
            <a:r>
              <a:rPr lang="cs-CZ"/>
              <a:t>	</a:t>
            </a:r>
          </a:p>
        </p:txBody>
      </p:sp>
      <p:sp>
        <p:nvSpPr>
          <p:cNvPr id="5" name="Zástupný symbol pro zápatí 4">
            <a:extLst>
              <a:ext uri="{FF2B5EF4-FFF2-40B4-BE49-F238E27FC236}">
                <a16:creationId xmlns:a16="http://schemas.microsoft.com/office/drawing/2014/main" id="{EFCCFD51-DE96-42AF-8D3A-1EDDDAD6E72F}"/>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83FE31A8-8502-4FFB-986B-436759D4317F}"/>
              </a:ext>
            </a:extLst>
          </p:cNvPr>
          <p:cNvSpPr>
            <a:spLocks noGrp="1"/>
          </p:cNvSpPr>
          <p:nvPr>
            <p:ph type="sldNum" sz="quarter" idx="12"/>
          </p:nvPr>
        </p:nvSpPr>
        <p:spPr/>
        <p:txBody>
          <a:bodyPr/>
          <a:lstStyle>
            <a:lvl1pPr>
              <a:defRPr>
                <a:latin typeface="+mn-lt"/>
              </a:defRPr>
            </a:lvl1pPr>
          </a:lstStyle>
          <a:p>
            <a:r>
              <a:rPr lang="cs-CZ">
                <a:solidFill>
                  <a:schemeClr val="tx1"/>
                </a:solidFill>
                <a:ea typeface="Roboto" panose="02000000000000000000" pitchFamily="2" charset="0"/>
                <a:cs typeface="Azeret Mono" pitchFamily="2" charset="0"/>
              </a:rPr>
              <a:t>TŘETÍ_ETAPA_ZOPDS 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pic>
        <p:nvPicPr>
          <p:cNvPr id="7" name="Obrázek 6">
            <a:extLst>
              <a:ext uri="{FF2B5EF4-FFF2-40B4-BE49-F238E27FC236}">
                <a16:creationId xmlns:a16="http://schemas.microsoft.com/office/drawing/2014/main" id="{2999A050-B5E7-4A54-A916-B2536BE2ECF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4455" y="6267996"/>
            <a:ext cx="1077642" cy="481258"/>
          </a:xfrm>
          <a:prstGeom prst="rect">
            <a:avLst/>
          </a:prstGeom>
        </p:spPr>
      </p:pic>
    </p:spTree>
    <p:extLst>
      <p:ext uri="{BB962C8B-B14F-4D97-AF65-F5344CB8AC3E}">
        <p14:creationId xmlns:p14="http://schemas.microsoft.com/office/powerpoint/2010/main" val="2079859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adpis, podnadpis,text,obráz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n-lt"/>
                <a:cs typeface="Azeret Mono Medium" panose="020B0604020202020204" charset="-18"/>
              </a:defRPr>
            </a:lvl1pPr>
          </a:lstStyle>
          <a:p>
            <a:r>
              <a:rPr lang="cs-CZ"/>
              <a:t>NADPIS_</a:t>
            </a:r>
          </a:p>
        </p:txBody>
      </p:sp>
      <p:sp>
        <p:nvSpPr>
          <p:cNvPr id="3" name="Zástupný obsah 2">
            <a:extLst>
              <a:ext uri="{FF2B5EF4-FFF2-40B4-BE49-F238E27FC236}">
                <a16:creationId xmlns:a16="http://schemas.microsoft.com/office/drawing/2014/main" id="{20A15E4F-8BBB-4ED5-97E0-744FDECC7D2D}"/>
              </a:ext>
            </a:extLst>
          </p:cNvPr>
          <p:cNvSpPr>
            <a:spLocks noGrp="1"/>
          </p:cNvSpPr>
          <p:nvPr>
            <p:ph idx="1"/>
          </p:nvPr>
        </p:nvSpPr>
        <p:spPr>
          <a:xfrm>
            <a:off x="468000" y="2278506"/>
            <a:ext cx="5627687" cy="3864119"/>
          </a:xfrm>
        </p:spPr>
        <p:txBody>
          <a:bodyPr/>
          <a:lstStyle>
            <a:lvl1pPr marL="442913" indent="-442913">
              <a:buClr>
                <a:srgbClr val="00B050"/>
              </a:buClr>
              <a:buFont typeface="Wingdings" panose="05000000000000000000" pitchFamily="2" charset="2"/>
              <a:buChar char="§"/>
              <a:defRPr sz="2000"/>
            </a:lvl1pPr>
            <a:lvl2pPr marL="685800" indent="-228600">
              <a:buClr>
                <a:srgbClr val="00B050"/>
              </a:buClr>
              <a:buFont typeface="Wingdings" panose="05000000000000000000" pitchFamily="2" charset="2"/>
              <a:buChar char="§"/>
              <a:defRPr sz="1800"/>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sp>
        <p:nvSpPr>
          <p:cNvPr id="7" name="Zástupný text 6">
            <a:extLst>
              <a:ext uri="{FF2B5EF4-FFF2-40B4-BE49-F238E27FC236}">
                <a16:creationId xmlns:a16="http://schemas.microsoft.com/office/drawing/2014/main" id="{A0EEC828-A5BC-47C6-8377-9CF058C3E072}"/>
              </a:ext>
            </a:extLst>
          </p:cNvPr>
          <p:cNvSpPr>
            <a:spLocks noGrp="1"/>
          </p:cNvSpPr>
          <p:nvPr>
            <p:ph type="body" sz="quarter" idx="14" hasCustomPrompt="1"/>
          </p:nvPr>
        </p:nvSpPr>
        <p:spPr>
          <a:xfrm>
            <a:off x="468313" y="1577976"/>
            <a:ext cx="5627687" cy="700530"/>
          </a:xfrm>
        </p:spPr>
        <p:txBody>
          <a:bodyPr>
            <a:normAutofit/>
          </a:bodyPr>
          <a:lstStyle>
            <a:lvl1pPr marL="0" indent="0">
              <a:buNone/>
              <a:defRPr sz="2000" b="1">
                <a:latin typeface="+mn-lt"/>
                <a:cs typeface="Azeret Mono Medium" panose="020B0604020202020204" charset="-18"/>
              </a:defRPr>
            </a:lvl1pPr>
          </a:lstStyle>
          <a:p>
            <a:pPr lvl="0"/>
            <a:r>
              <a:rPr lang="cs-CZ"/>
              <a:t>PODNADPIS_</a:t>
            </a:r>
          </a:p>
        </p:txBody>
      </p:sp>
      <p:pic>
        <p:nvPicPr>
          <p:cNvPr id="8" name="Obrázek 7">
            <a:extLst>
              <a:ext uri="{FF2B5EF4-FFF2-40B4-BE49-F238E27FC236}">
                <a16:creationId xmlns:a16="http://schemas.microsoft.com/office/drawing/2014/main" id="{19B0B660-6756-40EB-BC0A-CDC8D286C1E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
        <p:nvSpPr>
          <p:cNvPr id="9" name="Zástupný symbol obrázku 8" descr="Hory se souvislou výplní">
            <a:extLst>
              <a:ext uri="{FF2B5EF4-FFF2-40B4-BE49-F238E27FC236}">
                <a16:creationId xmlns:a16="http://schemas.microsoft.com/office/drawing/2014/main" id="{F69794F1-E0E5-4872-B78A-B9D85667F5B0}"/>
              </a:ext>
            </a:extLst>
          </p:cNvPr>
          <p:cNvSpPr>
            <a:spLocks noGrp="1"/>
          </p:cNvSpPr>
          <p:nvPr>
            <p:ph type="pic" sz="quarter" idx="13"/>
          </p:nvPr>
        </p:nvSpPr>
        <p:spPr>
          <a:xfrm>
            <a:off x="6095687" y="1577563"/>
            <a:ext cx="4887913" cy="4565062"/>
          </a:xfrm>
          <a:blipFill dpi="0"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p:spPr>
        <p:txBody>
          <a:bodyPr>
            <a:normAutofit/>
          </a:bodyPr>
          <a:lstStyle>
            <a:lvl1pPr marL="0" indent="0">
              <a:buNone/>
              <a:defRPr>
                <a:noFill/>
              </a:defRPr>
            </a:lvl1pPr>
          </a:lstStyle>
          <a:p>
            <a:r>
              <a:rPr lang="cs-CZ"/>
              <a:t>Kliknutím na ikonu přidáte obrázek.</a:t>
            </a:r>
          </a:p>
        </p:txBody>
      </p:sp>
    </p:spTree>
    <p:extLst>
      <p:ext uri="{BB962C8B-B14F-4D97-AF65-F5344CB8AC3E}">
        <p14:creationId xmlns:p14="http://schemas.microsoft.com/office/powerpoint/2010/main" val="24946425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dpis, podnadpis,2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j-lt"/>
                <a:cs typeface="Azeret Mono Medium" panose="020B0604020202020204" charset="-18"/>
              </a:defRPr>
            </a:lvl1pPr>
          </a:lstStyle>
          <a:p>
            <a:r>
              <a:rPr lang="cs-CZ"/>
              <a:t>NADPIS_</a:t>
            </a:r>
          </a:p>
        </p:txBody>
      </p:sp>
      <p:sp>
        <p:nvSpPr>
          <p:cNvPr id="3" name="Zástupný obsah 2">
            <a:extLst>
              <a:ext uri="{FF2B5EF4-FFF2-40B4-BE49-F238E27FC236}">
                <a16:creationId xmlns:a16="http://schemas.microsoft.com/office/drawing/2014/main" id="{20A15E4F-8BBB-4ED5-97E0-744FDECC7D2D}"/>
              </a:ext>
            </a:extLst>
          </p:cNvPr>
          <p:cNvSpPr>
            <a:spLocks noGrp="1"/>
          </p:cNvSpPr>
          <p:nvPr>
            <p:ph idx="1"/>
          </p:nvPr>
        </p:nvSpPr>
        <p:spPr>
          <a:xfrm>
            <a:off x="468000" y="2818536"/>
            <a:ext cx="5627687" cy="3324089"/>
          </a:xfrm>
        </p:spPr>
        <p:txBody>
          <a:bodyPr/>
          <a:lstStyle>
            <a:lvl1pPr marL="0" indent="0">
              <a:buClr>
                <a:srgbClr val="00B050"/>
              </a:buClr>
              <a:buFont typeface="Wingdings" panose="05000000000000000000" pitchFamily="2" charset="2"/>
              <a:buNone/>
              <a:defRPr sz="2400">
                <a:solidFill>
                  <a:schemeClr val="tx1"/>
                </a:solidFill>
                <a:latin typeface="+mn-lt"/>
              </a:defRPr>
            </a:lvl1pPr>
            <a:lvl2pPr marL="685800" indent="-228600">
              <a:buClr>
                <a:srgbClr val="00B050"/>
              </a:buClr>
              <a:buFont typeface="Wingdings" panose="05000000000000000000" pitchFamily="2" charset="2"/>
              <a:buChar char="§"/>
              <a:defRPr sz="2000"/>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sp>
        <p:nvSpPr>
          <p:cNvPr id="7" name="Zástupný text 6">
            <a:extLst>
              <a:ext uri="{FF2B5EF4-FFF2-40B4-BE49-F238E27FC236}">
                <a16:creationId xmlns:a16="http://schemas.microsoft.com/office/drawing/2014/main" id="{A0EEC828-A5BC-47C6-8377-9CF058C3E072}"/>
              </a:ext>
            </a:extLst>
          </p:cNvPr>
          <p:cNvSpPr>
            <a:spLocks noGrp="1"/>
          </p:cNvSpPr>
          <p:nvPr>
            <p:ph type="body" sz="quarter" idx="14" hasCustomPrompt="1"/>
          </p:nvPr>
        </p:nvSpPr>
        <p:spPr>
          <a:xfrm>
            <a:off x="467999" y="2497949"/>
            <a:ext cx="5627687" cy="320587"/>
          </a:xfrm>
        </p:spPr>
        <p:txBody>
          <a:bodyPr>
            <a:normAutofit/>
          </a:bodyPr>
          <a:lstStyle>
            <a:lvl1pPr marL="0" indent="0">
              <a:buNone/>
              <a:defRPr sz="2000" b="1">
                <a:solidFill>
                  <a:schemeClr val="accent1"/>
                </a:solidFill>
                <a:latin typeface="+mn-lt"/>
                <a:cs typeface="Azeret Mono Medium" panose="020B0604020202020204" charset="-18"/>
              </a:defRPr>
            </a:lvl1pPr>
          </a:lstStyle>
          <a:p>
            <a:pPr lvl="0"/>
            <a:r>
              <a:rPr lang="cs-CZ"/>
              <a:t>PODNADPIS_</a:t>
            </a:r>
          </a:p>
        </p:txBody>
      </p:sp>
      <p:sp>
        <p:nvSpPr>
          <p:cNvPr id="8" name="Zástupný obsah 2">
            <a:extLst>
              <a:ext uri="{FF2B5EF4-FFF2-40B4-BE49-F238E27FC236}">
                <a16:creationId xmlns:a16="http://schemas.microsoft.com/office/drawing/2014/main" id="{0AE3A613-5913-4112-B48F-5AC0EE85AB7A}"/>
              </a:ext>
            </a:extLst>
          </p:cNvPr>
          <p:cNvSpPr>
            <a:spLocks noGrp="1"/>
          </p:cNvSpPr>
          <p:nvPr>
            <p:ph idx="15"/>
          </p:nvPr>
        </p:nvSpPr>
        <p:spPr>
          <a:xfrm>
            <a:off x="6095687" y="2871736"/>
            <a:ext cx="5627687" cy="3270890"/>
          </a:xfrm>
        </p:spPr>
        <p:txBody>
          <a:bodyPr/>
          <a:lstStyle>
            <a:lvl1pPr marL="0" indent="0">
              <a:buClr>
                <a:srgbClr val="00B050"/>
              </a:buClr>
              <a:buFont typeface="Wingdings" panose="05000000000000000000" pitchFamily="2" charset="2"/>
              <a:buNone/>
              <a:defRPr sz="2400">
                <a:solidFill>
                  <a:schemeClr val="tx1"/>
                </a:solidFill>
              </a:defRPr>
            </a:lvl1pPr>
            <a:lvl2pPr marL="685800" indent="-228600">
              <a:buClr>
                <a:srgbClr val="00B050"/>
              </a:buClr>
              <a:buFont typeface="Wingdings" panose="05000000000000000000" pitchFamily="2" charset="2"/>
              <a:buChar char="§"/>
              <a:defRPr sz="2000"/>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sp>
        <p:nvSpPr>
          <p:cNvPr id="9" name="Zástupný text 6">
            <a:extLst>
              <a:ext uri="{FF2B5EF4-FFF2-40B4-BE49-F238E27FC236}">
                <a16:creationId xmlns:a16="http://schemas.microsoft.com/office/drawing/2014/main" id="{46721CC0-9209-4445-9A06-105693131321}"/>
              </a:ext>
            </a:extLst>
          </p:cNvPr>
          <p:cNvSpPr>
            <a:spLocks noGrp="1"/>
          </p:cNvSpPr>
          <p:nvPr>
            <p:ph type="body" sz="quarter" idx="16" hasCustomPrompt="1"/>
          </p:nvPr>
        </p:nvSpPr>
        <p:spPr>
          <a:xfrm>
            <a:off x="6095686" y="2498957"/>
            <a:ext cx="5627687" cy="320174"/>
          </a:xfrm>
        </p:spPr>
        <p:txBody>
          <a:bodyPr>
            <a:normAutofit/>
          </a:bodyPr>
          <a:lstStyle>
            <a:lvl1pPr marL="0" indent="0">
              <a:buNone/>
              <a:defRPr sz="2000" b="1">
                <a:solidFill>
                  <a:schemeClr val="accent1"/>
                </a:solidFill>
                <a:latin typeface="+mn-lt"/>
                <a:cs typeface="Azeret Mono Medium" panose="020B0604020202020204" charset="-18"/>
              </a:defRPr>
            </a:lvl1pPr>
          </a:lstStyle>
          <a:p>
            <a:pPr lvl="0"/>
            <a:r>
              <a:rPr lang="cs-CZ"/>
              <a:t>PODNADPIS_</a:t>
            </a:r>
          </a:p>
        </p:txBody>
      </p:sp>
      <p:sp>
        <p:nvSpPr>
          <p:cNvPr id="10" name="Zástupný text 9">
            <a:extLst>
              <a:ext uri="{FF2B5EF4-FFF2-40B4-BE49-F238E27FC236}">
                <a16:creationId xmlns:a16="http://schemas.microsoft.com/office/drawing/2014/main" id="{C787AC1F-9BC4-4A48-BAA7-D5CCE0893196}"/>
              </a:ext>
            </a:extLst>
          </p:cNvPr>
          <p:cNvSpPr>
            <a:spLocks noGrp="1"/>
          </p:cNvSpPr>
          <p:nvPr>
            <p:ph type="body" sz="quarter" idx="17"/>
          </p:nvPr>
        </p:nvSpPr>
        <p:spPr>
          <a:xfrm>
            <a:off x="468313" y="1577975"/>
            <a:ext cx="10515600" cy="866775"/>
          </a:xfrm>
        </p:spPr>
        <p:txBody>
          <a:bodyPr>
            <a:normAutofit/>
          </a:bodyPr>
          <a:lstStyle>
            <a:lvl1pPr marL="0" indent="0">
              <a:buNone/>
              <a:defRPr sz="1800">
                <a:solidFill>
                  <a:schemeClr val="tx1"/>
                </a:solidFill>
              </a:defRPr>
            </a:lvl1pPr>
          </a:lstStyle>
          <a:p>
            <a:pPr lvl="0"/>
            <a:r>
              <a:rPr lang="cs-CZ"/>
              <a:t>Po kliknutí můžete upravovat styly textu v předloze.</a:t>
            </a:r>
          </a:p>
        </p:txBody>
      </p:sp>
      <p:pic>
        <p:nvPicPr>
          <p:cNvPr id="12" name="Obrázek 11">
            <a:extLst>
              <a:ext uri="{FF2B5EF4-FFF2-40B4-BE49-F238E27FC236}">
                <a16:creationId xmlns:a16="http://schemas.microsoft.com/office/drawing/2014/main" id="{9E873619-F85E-4E3A-B088-72DD33294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57167685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adpis, podnadpis,3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j-lt"/>
                <a:cs typeface="Azeret Mono Medium" panose="020B0604020202020204" charset="-18"/>
              </a:defRPr>
            </a:lvl1pPr>
          </a:lstStyle>
          <a:p>
            <a:r>
              <a:rPr lang="cs-CZ"/>
              <a:t>NADPIS_</a:t>
            </a:r>
          </a:p>
        </p:txBody>
      </p:sp>
      <p:sp>
        <p:nvSpPr>
          <p:cNvPr id="3" name="Zástupný obsah 2">
            <a:extLst>
              <a:ext uri="{FF2B5EF4-FFF2-40B4-BE49-F238E27FC236}">
                <a16:creationId xmlns:a16="http://schemas.microsoft.com/office/drawing/2014/main" id="{20A15E4F-8BBB-4ED5-97E0-744FDECC7D2D}"/>
              </a:ext>
            </a:extLst>
          </p:cNvPr>
          <p:cNvSpPr>
            <a:spLocks noGrp="1"/>
          </p:cNvSpPr>
          <p:nvPr>
            <p:ph idx="1"/>
          </p:nvPr>
        </p:nvSpPr>
        <p:spPr>
          <a:xfrm>
            <a:off x="468000" y="2818537"/>
            <a:ext cx="3452837" cy="3069646"/>
          </a:xfrm>
        </p:spPr>
        <p:txBody>
          <a:bodyPr/>
          <a:lstStyle>
            <a:lvl1pPr marL="0" indent="0">
              <a:buClr>
                <a:srgbClr val="00B050"/>
              </a:buClr>
              <a:buFont typeface="Wingdings" panose="05000000000000000000" pitchFamily="2" charset="2"/>
              <a:buNone/>
              <a:defRPr sz="2400">
                <a:solidFill>
                  <a:schemeClr val="tx1"/>
                </a:solidFill>
              </a:defRPr>
            </a:lvl1pPr>
            <a:lvl2pPr marL="685800" indent="-228600">
              <a:buClr>
                <a:srgbClr val="00B050"/>
              </a:buClr>
              <a:buFont typeface="Wingdings" panose="05000000000000000000" pitchFamily="2" charset="2"/>
              <a:buChar char="§"/>
              <a:defRPr sz="2000"/>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sp>
        <p:nvSpPr>
          <p:cNvPr id="7" name="Zástupný text 6">
            <a:extLst>
              <a:ext uri="{FF2B5EF4-FFF2-40B4-BE49-F238E27FC236}">
                <a16:creationId xmlns:a16="http://schemas.microsoft.com/office/drawing/2014/main" id="{A0EEC828-A5BC-47C6-8377-9CF058C3E072}"/>
              </a:ext>
            </a:extLst>
          </p:cNvPr>
          <p:cNvSpPr>
            <a:spLocks noGrp="1"/>
          </p:cNvSpPr>
          <p:nvPr>
            <p:ph type="body" sz="quarter" idx="14" hasCustomPrompt="1"/>
          </p:nvPr>
        </p:nvSpPr>
        <p:spPr>
          <a:xfrm>
            <a:off x="467685" y="2497950"/>
            <a:ext cx="3453152" cy="320174"/>
          </a:xfrm>
        </p:spPr>
        <p:txBody>
          <a:bodyPr>
            <a:normAutofit/>
          </a:bodyPr>
          <a:lstStyle>
            <a:lvl1pPr marL="0" indent="0">
              <a:buNone/>
              <a:defRPr sz="2000" b="1">
                <a:solidFill>
                  <a:schemeClr val="accent1"/>
                </a:solidFill>
                <a:latin typeface="+mn-lt"/>
                <a:cs typeface="Azeret Mono Medium" panose="020B0604020202020204" charset="-18"/>
              </a:defRPr>
            </a:lvl1pPr>
          </a:lstStyle>
          <a:p>
            <a:pPr lvl="0"/>
            <a:r>
              <a:rPr lang="cs-CZ"/>
              <a:t>PODNADPIS_</a:t>
            </a:r>
          </a:p>
        </p:txBody>
      </p:sp>
      <p:sp>
        <p:nvSpPr>
          <p:cNvPr id="10" name="Zástupný text 9">
            <a:extLst>
              <a:ext uri="{FF2B5EF4-FFF2-40B4-BE49-F238E27FC236}">
                <a16:creationId xmlns:a16="http://schemas.microsoft.com/office/drawing/2014/main" id="{C787AC1F-9BC4-4A48-BAA7-D5CCE0893196}"/>
              </a:ext>
            </a:extLst>
          </p:cNvPr>
          <p:cNvSpPr>
            <a:spLocks noGrp="1"/>
          </p:cNvSpPr>
          <p:nvPr>
            <p:ph type="body" sz="quarter" idx="17"/>
          </p:nvPr>
        </p:nvSpPr>
        <p:spPr>
          <a:xfrm>
            <a:off x="468313" y="1577975"/>
            <a:ext cx="10515600" cy="866775"/>
          </a:xfrm>
        </p:spPr>
        <p:txBody>
          <a:bodyPr>
            <a:normAutofit/>
          </a:bodyPr>
          <a:lstStyle>
            <a:lvl1pPr marL="0" indent="0">
              <a:buNone/>
              <a:defRPr sz="1800">
                <a:solidFill>
                  <a:schemeClr val="tx1"/>
                </a:solidFill>
              </a:defRPr>
            </a:lvl1pPr>
          </a:lstStyle>
          <a:p>
            <a:pPr lvl="0"/>
            <a:r>
              <a:rPr lang="cs-CZ"/>
              <a:t>Po kliknutí můžete upravovat styly textu v předloze.</a:t>
            </a:r>
          </a:p>
        </p:txBody>
      </p:sp>
      <p:sp>
        <p:nvSpPr>
          <p:cNvPr id="11" name="Zástupný text 6">
            <a:extLst>
              <a:ext uri="{FF2B5EF4-FFF2-40B4-BE49-F238E27FC236}">
                <a16:creationId xmlns:a16="http://schemas.microsoft.com/office/drawing/2014/main" id="{11902A3C-2BB6-4709-BE3F-605135AB03C6}"/>
              </a:ext>
            </a:extLst>
          </p:cNvPr>
          <p:cNvSpPr>
            <a:spLocks noGrp="1"/>
          </p:cNvSpPr>
          <p:nvPr>
            <p:ph type="body" sz="quarter" idx="18" hasCustomPrompt="1"/>
          </p:nvPr>
        </p:nvSpPr>
        <p:spPr>
          <a:xfrm>
            <a:off x="3920836" y="2497537"/>
            <a:ext cx="3609611" cy="320174"/>
          </a:xfrm>
        </p:spPr>
        <p:txBody>
          <a:bodyPr>
            <a:normAutofit/>
          </a:bodyPr>
          <a:lstStyle>
            <a:lvl1pPr marL="0" indent="0">
              <a:buNone/>
              <a:defRPr sz="2000" b="1">
                <a:solidFill>
                  <a:schemeClr val="accent1"/>
                </a:solidFill>
                <a:latin typeface="+mn-lt"/>
                <a:cs typeface="Azeret Mono Medium" panose="020B0604020202020204" charset="-18"/>
              </a:defRPr>
            </a:lvl1pPr>
          </a:lstStyle>
          <a:p>
            <a:pPr lvl="0"/>
            <a:r>
              <a:rPr lang="cs-CZ"/>
              <a:t>PODNADPIS_</a:t>
            </a:r>
          </a:p>
        </p:txBody>
      </p:sp>
      <p:sp>
        <p:nvSpPr>
          <p:cNvPr id="12" name="Zástupný text 6">
            <a:extLst>
              <a:ext uri="{FF2B5EF4-FFF2-40B4-BE49-F238E27FC236}">
                <a16:creationId xmlns:a16="http://schemas.microsoft.com/office/drawing/2014/main" id="{91EBB3A3-EE8A-4E1B-8141-D2636AC41864}"/>
              </a:ext>
            </a:extLst>
          </p:cNvPr>
          <p:cNvSpPr>
            <a:spLocks noGrp="1"/>
          </p:cNvSpPr>
          <p:nvPr>
            <p:ph type="body" sz="quarter" idx="19" hasCustomPrompt="1"/>
          </p:nvPr>
        </p:nvSpPr>
        <p:spPr>
          <a:xfrm>
            <a:off x="7530448" y="2497537"/>
            <a:ext cx="3453152" cy="320174"/>
          </a:xfrm>
        </p:spPr>
        <p:txBody>
          <a:bodyPr>
            <a:normAutofit/>
          </a:bodyPr>
          <a:lstStyle>
            <a:lvl1pPr marL="0" indent="0">
              <a:buNone/>
              <a:defRPr sz="2000" b="1">
                <a:solidFill>
                  <a:schemeClr val="accent1"/>
                </a:solidFill>
                <a:latin typeface="+mn-lt"/>
                <a:cs typeface="Azeret Mono Medium" panose="020B0604020202020204" charset="-18"/>
              </a:defRPr>
            </a:lvl1pPr>
          </a:lstStyle>
          <a:p>
            <a:pPr lvl="0"/>
            <a:r>
              <a:rPr lang="cs-CZ"/>
              <a:t>PODNADPIS_</a:t>
            </a:r>
          </a:p>
        </p:txBody>
      </p:sp>
      <p:sp>
        <p:nvSpPr>
          <p:cNvPr id="13" name="Zástupný obsah 2">
            <a:extLst>
              <a:ext uri="{FF2B5EF4-FFF2-40B4-BE49-F238E27FC236}">
                <a16:creationId xmlns:a16="http://schemas.microsoft.com/office/drawing/2014/main" id="{543CA53C-0E46-45B8-99EA-4CD3A3327BFF}"/>
              </a:ext>
            </a:extLst>
          </p:cNvPr>
          <p:cNvSpPr>
            <a:spLocks noGrp="1"/>
          </p:cNvSpPr>
          <p:nvPr>
            <p:ph idx="20"/>
          </p:nvPr>
        </p:nvSpPr>
        <p:spPr>
          <a:xfrm>
            <a:off x="7530763" y="2818537"/>
            <a:ext cx="3452837" cy="3069646"/>
          </a:xfrm>
        </p:spPr>
        <p:txBody>
          <a:bodyPr/>
          <a:lstStyle>
            <a:lvl1pPr marL="0" indent="0">
              <a:buClr>
                <a:srgbClr val="00B050"/>
              </a:buClr>
              <a:buFont typeface="Wingdings" panose="05000000000000000000" pitchFamily="2" charset="2"/>
              <a:buNone/>
              <a:defRPr sz="2400">
                <a:solidFill>
                  <a:schemeClr val="tx1"/>
                </a:solidFill>
              </a:defRPr>
            </a:lvl1pPr>
            <a:lvl2pPr marL="685800" indent="-228600">
              <a:buClr>
                <a:srgbClr val="00B050"/>
              </a:buClr>
              <a:buFont typeface="Wingdings" panose="05000000000000000000" pitchFamily="2" charset="2"/>
              <a:buChar char="§"/>
              <a:defRPr sz="2000"/>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sp>
        <p:nvSpPr>
          <p:cNvPr id="14" name="Zástupný obsah 2">
            <a:extLst>
              <a:ext uri="{FF2B5EF4-FFF2-40B4-BE49-F238E27FC236}">
                <a16:creationId xmlns:a16="http://schemas.microsoft.com/office/drawing/2014/main" id="{53006F18-00BE-4F5F-9762-C90B45AA320E}"/>
              </a:ext>
            </a:extLst>
          </p:cNvPr>
          <p:cNvSpPr>
            <a:spLocks noGrp="1"/>
          </p:cNvSpPr>
          <p:nvPr>
            <p:ph idx="21"/>
          </p:nvPr>
        </p:nvSpPr>
        <p:spPr>
          <a:xfrm>
            <a:off x="3920835" y="2818537"/>
            <a:ext cx="3609611" cy="3069646"/>
          </a:xfrm>
        </p:spPr>
        <p:txBody>
          <a:bodyPr/>
          <a:lstStyle>
            <a:lvl1pPr marL="0" indent="0">
              <a:buClr>
                <a:srgbClr val="00B050"/>
              </a:buClr>
              <a:buFont typeface="Wingdings" panose="05000000000000000000" pitchFamily="2" charset="2"/>
              <a:buNone/>
              <a:defRPr sz="2400">
                <a:solidFill>
                  <a:schemeClr val="tx1"/>
                </a:solidFill>
              </a:defRPr>
            </a:lvl1pPr>
            <a:lvl2pPr marL="685800" indent="-228600">
              <a:buClr>
                <a:srgbClr val="00B050"/>
              </a:buClr>
              <a:buFont typeface="Wingdings" panose="05000000000000000000" pitchFamily="2" charset="2"/>
              <a:buChar char="§"/>
              <a:defRPr sz="2000"/>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pic>
        <p:nvPicPr>
          <p:cNvPr id="15" name="Obrázek 14">
            <a:extLst>
              <a:ext uri="{FF2B5EF4-FFF2-40B4-BE49-F238E27FC236}">
                <a16:creationId xmlns:a16="http://schemas.microsoft.com/office/drawing/2014/main" id="{5DBD3FAE-3C3A-43D4-A1A6-48D03273A32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401571884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adpis, podnadpis,3 obsahy v poli">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j-lt"/>
                <a:cs typeface="Azeret Mono Medium" panose="020B0604020202020204" charset="-18"/>
              </a:defRPr>
            </a:lvl1pPr>
          </a:lstStyle>
          <a:p>
            <a:r>
              <a:rPr lang="cs-CZ"/>
              <a:t>NADPIS_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sp>
        <p:nvSpPr>
          <p:cNvPr id="10" name="Zástupný text 9">
            <a:extLst>
              <a:ext uri="{FF2B5EF4-FFF2-40B4-BE49-F238E27FC236}">
                <a16:creationId xmlns:a16="http://schemas.microsoft.com/office/drawing/2014/main" id="{C787AC1F-9BC4-4A48-BAA7-D5CCE0893196}"/>
              </a:ext>
            </a:extLst>
          </p:cNvPr>
          <p:cNvSpPr>
            <a:spLocks noGrp="1"/>
          </p:cNvSpPr>
          <p:nvPr>
            <p:ph type="body" sz="quarter" idx="17"/>
          </p:nvPr>
        </p:nvSpPr>
        <p:spPr>
          <a:xfrm>
            <a:off x="468313" y="1577975"/>
            <a:ext cx="10515600" cy="866775"/>
          </a:xfrm>
        </p:spPr>
        <p:txBody>
          <a:bodyPr>
            <a:normAutofit/>
          </a:bodyPr>
          <a:lstStyle>
            <a:lvl1pPr marL="0" indent="0">
              <a:buNone/>
              <a:defRPr sz="1800">
                <a:solidFill>
                  <a:schemeClr val="tx1"/>
                </a:solidFill>
              </a:defRPr>
            </a:lvl1pPr>
          </a:lstStyle>
          <a:p>
            <a:pPr lvl="0"/>
            <a:r>
              <a:rPr lang="cs-CZ"/>
              <a:t>Po kliknutí můžete upravovat styly textu v předloze.</a:t>
            </a:r>
          </a:p>
        </p:txBody>
      </p:sp>
      <p:sp>
        <p:nvSpPr>
          <p:cNvPr id="17" name="Zástupný symbol obrázku 16">
            <a:extLst>
              <a:ext uri="{FF2B5EF4-FFF2-40B4-BE49-F238E27FC236}">
                <a16:creationId xmlns:a16="http://schemas.microsoft.com/office/drawing/2014/main" id="{3289374E-2E06-4E73-82ED-DD6A4691777C}"/>
              </a:ext>
            </a:extLst>
          </p:cNvPr>
          <p:cNvSpPr>
            <a:spLocks noGrp="1"/>
          </p:cNvSpPr>
          <p:nvPr>
            <p:ph type="pic" sz="quarter" idx="20"/>
          </p:nvPr>
        </p:nvSpPr>
        <p:spPr>
          <a:xfrm>
            <a:off x="467854" y="2493378"/>
            <a:ext cx="3452812" cy="3592629"/>
          </a:xfrm>
          <a:solidFill>
            <a:schemeClr val="accent1"/>
          </a:solidFill>
        </p:spPr>
        <p:txBody>
          <a:bodyPr/>
          <a:lstStyle>
            <a:lvl1pPr>
              <a:defRPr>
                <a:noFill/>
              </a:defRPr>
            </a:lvl1pPr>
          </a:lstStyle>
          <a:p>
            <a:r>
              <a:rPr lang="cs-CZ"/>
              <a:t>Kliknutím na ikonu přidáte obrázek.</a:t>
            </a:r>
          </a:p>
        </p:txBody>
      </p:sp>
      <p:sp>
        <p:nvSpPr>
          <p:cNvPr id="7" name="Zástupný text 6">
            <a:extLst>
              <a:ext uri="{FF2B5EF4-FFF2-40B4-BE49-F238E27FC236}">
                <a16:creationId xmlns:a16="http://schemas.microsoft.com/office/drawing/2014/main" id="{A0EEC828-A5BC-47C6-8377-9CF058C3E072}"/>
              </a:ext>
            </a:extLst>
          </p:cNvPr>
          <p:cNvSpPr>
            <a:spLocks noGrp="1"/>
          </p:cNvSpPr>
          <p:nvPr>
            <p:ph type="body" sz="quarter" idx="14" hasCustomPrompt="1"/>
          </p:nvPr>
        </p:nvSpPr>
        <p:spPr>
          <a:xfrm>
            <a:off x="614596" y="2493378"/>
            <a:ext cx="3306239" cy="342206"/>
          </a:xfrm>
        </p:spPr>
        <p:txBody>
          <a:bodyPr>
            <a:normAutofit/>
          </a:bodyPr>
          <a:lstStyle>
            <a:lvl1pPr marL="0" indent="0">
              <a:buNone/>
              <a:defRPr sz="2000" b="1">
                <a:solidFill>
                  <a:schemeClr val="bg1"/>
                </a:solidFill>
                <a:latin typeface="+mn-lt"/>
                <a:cs typeface="Azeret Mono Medium" panose="020B0604020202020204" charset="-18"/>
              </a:defRPr>
            </a:lvl1pPr>
          </a:lstStyle>
          <a:p>
            <a:pPr lvl="0"/>
            <a:r>
              <a:rPr lang="cs-CZ"/>
              <a:t>PODNADPIS_</a:t>
            </a:r>
          </a:p>
        </p:txBody>
      </p:sp>
      <p:sp>
        <p:nvSpPr>
          <p:cNvPr id="18" name="Zástupný symbol obrázku 16">
            <a:extLst>
              <a:ext uri="{FF2B5EF4-FFF2-40B4-BE49-F238E27FC236}">
                <a16:creationId xmlns:a16="http://schemas.microsoft.com/office/drawing/2014/main" id="{80517622-3139-4325-9413-B58FE1F3214A}"/>
              </a:ext>
            </a:extLst>
          </p:cNvPr>
          <p:cNvSpPr>
            <a:spLocks noGrp="1"/>
          </p:cNvSpPr>
          <p:nvPr>
            <p:ph type="pic" sz="quarter" idx="21"/>
          </p:nvPr>
        </p:nvSpPr>
        <p:spPr>
          <a:xfrm>
            <a:off x="3999394" y="2493378"/>
            <a:ext cx="3452812" cy="3592629"/>
          </a:xfrm>
          <a:solidFill>
            <a:schemeClr val="accent1"/>
          </a:solidFill>
        </p:spPr>
        <p:txBody>
          <a:bodyPr/>
          <a:lstStyle>
            <a:lvl1pPr>
              <a:defRPr>
                <a:noFill/>
              </a:defRPr>
            </a:lvl1pPr>
          </a:lstStyle>
          <a:p>
            <a:r>
              <a:rPr lang="cs-CZ"/>
              <a:t>Kliknutím na ikonu přidáte obrázek.</a:t>
            </a:r>
          </a:p>
        </p:txBody>
      </p:sp>
      <p:sp>
        <p:nvSpPr>
          <p:cNvPr id="19" name="Zástupný symbol obrázku 16">
            <a:extLst>
              <a:ext uri="{FF2B5EF4-FFF2-40B4-BE49-F238E27FC236}">
                <a16:creationId xmlns:a16="http://schemas.microsoft.com/office/drawing/2014/main" id="{8D60E829-274A-4DD0-9DC4-3608825C301E}"/>
              </a:ext>
            </a:extLst>
          </p:cNvPr>
          <p:cNvSpPr>
            <a:spLocks noGrp="1"/>
          </p:cNvSpPr>
          <p:nvPr>
            <p:ph type="pic" sz="quarter" idx="22"/>
          </p:nvPr>
        </p:nvSpPr>
        <p:spPr>
          <a:xfrm>
            <a:off x="7530788" y="2493378"/>
            <a:ext cx="3452812" cy="3592629"/>
          </a:xfrm>
          <a:solidFill>
            <a:schemeClr val="accent1"/>
          </a:solidFill>
        </p:spPr>
        <p:txBody>
          <a:bodyPr/>
          <a:lstStyle>
            <a:lvl1pPr>
              <a:defRPr>
                <a:noFill/>
              </a:defRPr>
            </a:lvl1pPr>
          </a:lstStyle>
          <a:p>
            <a:r>
              <a:rPr lang="cs-CZ"/>
              <a:t>Kliknutím na ikonu přidáte obrázek.</a:t>
            </a:r>
          </a:p>
        </p:txBody>
      </p:sp>
      <p:sp>
        <p:nvSpPr>
          <p:cNvPr id="22" name="Zástupný text 6">
            <a:extLst>
              <a:ext uri="{FF2B5EF4-FFF2-40B4-BE49-F238E27FC236}">
                <a16:creationId xmlns:a16="http://schemas.microsoft.com/office/drawing/2014/main" id="{1F4C6AFB-9C58-4591-8C83-D11CA6B35D58}"/>
              </a:ext>
            </a:extLst>
          </p:cNvPr>
          <p:cNvSpPr>
            <a:spLocks noGrp="1"/>
          </p:cNvSpPr>
          <p:nvPr>
            <p:ph type="body" sz="quarter" idx="24" hasCustomPrompt="1"/>
          </p:nvPr>
        </p:nvSpPr>
        <p:spPr>
          <a:xfrm>
            <a:off x="7609030" y="2515410"/>
            <a:ext cx="3453152" cy="320174"/>
          </a:xfrm>
        </p:spPr>
        <p:txBody>
          <a:bodyPr>
            <a:normAutofit/>
          </a:bodyPr>
          <a:lstStyle>
            <a:lvl1pPr marL="0" indent="0">
              <a:buNone/>
              <a:defRPr sz="2000" b="1">
                <a:solidFill>
                  <a:schemeClr val="bg1"/>
                </a:solidFill>
                <a:latin typeface="+mn-lt"/>
                <a:cs typeface="Azeret Mono Medium" panose="020B0604020202020204" charset="-18"/>
              </a:defRPr>
            </a:lvl1pPr>
          </a:lstStyle>
          <a:p>
            <a:pPr lvl="0"/>
            <a:r>
              <a:rPr lang="cs-CZ"/>
              <a:t>PODNADPIS_</a:t>
            </a:r>
          </a:p>
        </p:txBody>
      </p:sp>
      <p:sp>
        <p:nvSpPr>
          <p:cNvPr id="24" name="Zástupný text 6">
            <a:extLst>
              <a:ext uri="{FF2B5EF4-FFF2-40B4-BE49-F238E27FC236}">
                <a16:creationId xmlns:a16="http://schemas.microsoft.com/office/drawing/2014/main" id="{E3D48FE0-B1E0-4746-88CD-23136A088B53}"/>
              </a:ext>
            </a:extLst>
          </p:cNvPr>
          <p:cNvSpPr>
            <a:spLocks noGrp="1"/>
          </p:cNvSpPr>
          <p:nvPr>
            <p:ph type="body" sz="quarter" idx="25" hasCustomPrompt="1"/>
          </p:nvPr>
        </p:nvSpPr>
        <p:spPr>
          <a:xfrm>
            <a:off x="4145712" y="2515410"/>
            <a:ext cx="3306239" cy="342206"/>
          </a:xfrm>
        </p:spPr>
        <p:txBody>
          <a:bodyPr>
            <a:normAutofit/>
          </a:bodyPr>
          <a:lstStyle>
            <a:lvl1pPr marL="0" indent="0">
              <a:buNone/>
              <a:defRPr sz="2000" b="1">
                <a:solidFill>
                  <a:schemeClr val="bg1"/>
                </a:solidFill>
                <a:latin typeface="+mn-lt"/>
                <a:cs typeface="Azeret Mono Medium" panose="020B0604020202020204" charset="-18"/>
              </a:defRPr>
            </a:lvl1pPr>
          </a:lstStyle>
          <a:p>
            <a:pPr lvl="0"/>
            <a:r>
              <a:rPr lang="cs-CZ"/>
              <a:t>PODNADPIS_</a:t>
            </a:r>
          </a:p>
        </p:txBody>
      </p:sp>
      <p:sp>
        <p:nvSpPr>
          <p:cNvPr id="26" name="Zástupný text 25">
            <a:extLst>
              <a:ext uri="{FF2B5EF4-FFF2-40B4-BE49-F238E27FC236}">
                <a16:creationId xmlns:a16="http://schemas.microsoft.com/office/drawing/2014/main" id="{BC1A4C0A-3E36-4603-A1DB-DD3249EE22E1}"/>
              </a:ext>
            </a:extLst>
          </p:cNvPr>
          <p:cNvSpPr>
            <a:spLocks noGrp="1"/>
          </p:cNvSpPr>
          <p:nvPr>
            <p:ph type="body" sz="quarter" idx="26"/>
          </p:nvPr>
        </p:nvSpPr>
        <p:spPr>
          <a:xfrm>
            <a:off x="614595" y="2971799"/>
            <a:ext cx="3162925" cy="2994285"/>
          </a:xfrm>
        </p:spPr>
        <p:txBody>
          <a:bodyPr>
            <a:normAutofit/>
          </a:bodyPr>
          <a:lstStyle>
            <a:lvl1pPr marL="0" indent="0">
              <a:buNone/>
              <a:defRPr sz="1800"/>
            </a:lvl1pPr>
            <a:lvl2pPr marL="457200" indent="0">
              <a:buNone/>
              <a:defRPr/>
            </a:lvl2pPr>
            <a:lvl3pPr marL="914400" indent="0">
              <a:buNone/>
              <a:defRPr/>
            </a:lvl3pPr>
            <a:lvl4pPr marL="1371600" indent="0">
              <a:buNone/>
              <a:defRPr/>
            </a:lvl4pPr>
          </a:lstStyle>
          <a:p>
            <a:pPr lvl="0"/>
            <a:r>
              <a:rPr lang="cs-CZ"/>
              <a:t>Po kliknutí můžete upravovat styly textu v předloze.</a:t>
            </a:r>
          </a:p>
        </p:txBody>
      </p:sp>
      <p:sp>
        <p:nvSpPr>
          <p:cNvPr id="27" name="Zástupný text 25">
            <a:extLst>
              <a:ext uri="{FF2B5EF4-FFF2-40B4-BE49-F238E27FC236}">
                <a16:creationId xmlns:a16="http://schemas.microsoft.com/office/drawing/2014/main" id="{7222D93F-6929-4735-8A68-B4177A6F1706}"/>
              </a:ext>
            </a:extLst>
          </p:cNvPr>
          <p:cNvSpPr>
            <a:spLocks noGrp="1"/>
          </p:cNvSpPr>
          <p:nvPr>
            <p:ph type="body" sz="quarter" idx="27"/>
          </p:nvPr>
        </p:nvSpPr>
        <p:spPr>
          <a:xfrm>
            <a:off x="4144337" y="2971799"/>
            <a:ext cx="3162925" cy="2994285"/>
          </a:xfrm>
        </p:spPr>
        <p:txBody>
          <a:bodyPr>
            <a:normAutofit/>
          </a:bodyPr>
          <a:lstStyle>
            <a:lvl1pPr marL="0" indent="0">
              <a:buNone/>
              <a:defRPr sz="1800"/>
            </a:lvl1pPr>
            <a:lvl2pPr marL="457200" indent="0">
              <a:buNone/>
              <a:defRPr/>
            </a:lvl2pPr>
            <a:lvl3pPr marL="914400" indent="0">
              <a:buNone/>
              <a:defRPr/>
            </a:lvl3pPr>
            <a:lvl4pPr marL="1371600" indent="0">
              <a:buNone/>
              <a:defRPr/>
            </a:lvl4pPr>
          </a:lstStyle>
          <a:p>
            <a:pPr lvl="0"/>
            <a:r>
              <a:rPr lang="cs-CZ"/>
              <a:t>Po kliknutí můžete upravovat styly textu v předloze.</a:t>
            </a:r>
          </a:p>
        </p:txBody>
      </p:sp>
      <p:sp>
        <p:nvSpPr>
          <p:cNvPr id="28" name="Zástupný text 25">
            <a:extLst>
              <a:ext uri="{FF2B5EF4-FFF2-40B4-BE49-F238E27FC236}">
                <a16:creationId xmlns:a16="http://schemas.microsoft.com/office/drawing/2014/main" id="{C6784680-F7C4-4C81-A548-0E96CCA3F434}"/>
              </a:ext>
            </a:extLst>
          </p:cNvPr>
          <p:cNvSpPr>
            <a:spLocks noGrp="1"/>
          </p:cNvSpPr>
          <p:nvPr>
            <p:ph type="body" sz="quarter" idx="28"/>
          </p:nvPr>
        </p:nvSpPr>
        <p:spPr>
          <a:xfrm>
            <a:off x="7609030" y="2971799"/>
            <a:ext cx="3162925" cy="2994285"/>
          </a:xfrm>
        </p:spPr>
        <p:txBody>
          <a:bodyPr>
            <a:normAutofit/>
          </a:bodyPr>
          <a:lstStyle>
            <a:lvl1pPr marL="0" indent="0">
              <a:buNone/>
              <a:defRPr sz="1800"/>
            </a:lvl1pPr>
            <a:lvl2pPr marL="457200" indent="0">
              <a:buNone/>
              <a:defRPr/>
            </a:lvl2pPr>
            <a:lvl3pPr marL="914400" indent="0">
              <a:buNone/>
              <a:defRPr/>
            </a:lvl3pPr>
            <a:lvl4pPr marL="1371600" indent="0">
              <a:buNone/>
              <a:defRPr/>
            </a:lvl4pPr>
          </a:lstStyle>
          <a:p>
            <a:pPr lvl="0"/>
            <a:r>
              <a:rPr lang="cs-CZ"/>
              <a:t>Po kliknutí můžete upravovat styly textu v předloze.</a:t>
            </a:r>
          </a:p>
        </p:txBody>
      </p:sp>
      <p:pic>
        <p:nvPicPr>
          <p:cNvPr id="29" name="Obrázek 28">
            <a:extLst>
              <a:ext uri="{FF2B5EF4-FFF2-40B4-BE49-F238E27FC236}">
                <a16:creationId xmlns:a16="http://schemas.microsoft.com/office/drawing/2014/main" id="{B5A7F66D-85D2-4971-A5C2-6215E8296CE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37751465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dpis, 3 obsahy v poli, návaznost">
    <p:bg>
      <p:bgPr>
        <a:blipFill dpi="0" rotWithShape="1">
          <a:blip r:embed="rId2">
            <a:lum/>
          </a:blip>
          <a:srcRect/>
          <a:stretch>
            <a:fillRect l="-26000" r="-26000"/>
          </a:stretch>
        </a:blip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j-lt"/>
                <a:cs typeface="Azeret Mono Medium" panose="020B0604020202020204" charset="-18"/>
              </a:defRPr>
            </a:lvl1pPr>
          </a:lstStyle>
          <a:p>
            <a:r>
              <a:rPr lang="cs-CZ"/>
              <a:t>NADPIS_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sp>
        <p:nvSpPr>
          <p:cNvPr id="34" name="Zástupný symbol obrázku 33">
            <a:extLst>
              <a:ext uri="{FF2B5EF4-FFF2-40B4-BE49-F238E27FC236}">
                <a16:creationId xmlns:a16="http://schemas.microsoft.com/office/drawing/2014/main" id="{CA1541C3-9BAC-4894-8167-56B31BC75CFF}"/>
              </a:ext>
            </a:extLst>
          </p:cNvPr>
          <p:cNvSpPr>
            <a:spLocks noGrp="1"/>
          </p:cNvSpPr>
          <p:nvPr>
            <p:ph type="pic" sz="quarter" idx="18"/>
          </p:nvPr>
        </p:nvSpPr>
        <p:spPr>
          <a:xfrm>
            <a:off x="3432109" y="3429000"/>
            <a:ext cx="999709" cy="678662"/>
          </a:xfrm>
          <a:blipFill>
            <a:blip r:embed="rId3">
              <a:extLst>
                <a:ext uri="{96DAC541-7B7A-43D3-8B79-37D633B846F1}">
                  <asvg:svgBlip xmlns:asvg="http://schemas.microsoft.com/office/drawing/2016/SVG/main" r:embed="rId4"/>
                </a:ext>
              </a:extLst>
            </a:blip>
            <a:stretch>
              <a:fillRect t="1" b="100"/>
            </a:stretch>
          </a:blipFill>
        </p:spPr>
        <p:txBody>
          <a:bodyPr/>
          <a:lstStyle>
            <a:lvl1pPr>
              <a:defRPr>
                <a:noFill/>
              </a:defRPr>
            </a:lvl1pPr>
          </a:lstStyle>
          <a:p>
            <a:r>
              <a:rPr lang="cs-CZ"/>
              <a:t>Kliknutím na ikonu přidáte obrázek.</a:t>
            </a:r>
          </a:p>
        </p:txBody>
      </p:sp>
      <p:sp>
        <p:nvSpPr>
          <p:cNvPr id="35" name="Zástupný symbol obrázku 33">
            <a:extLst>
              <a:ext uri="{FF2B5EF4-FFF2-40B4-BE49-F238E27FC236}">
                <a16:creationId xmlns:a16="http://schemas.microsoft.com/office/drawing/2014/main" id="{A339C1EA-AFA7-4F8F-94EB-FC6B00FF5994}"/>
              </a:ext>
            </a:extLst>
          </p:cNvPr>
          <p:cNvSpPr>
            <a:spLocks noGrp="1"/>
          </p:cNvSpPr>
          <p:nvPr>
            <p:ph type="pic" sz="quarter" idx="19"/>
          </p:nvPr>
        </p:nvSpPr>
        <p:spPr>
          <a:xfrm>
            <a:off x="7854920" y="3443633"/>
            <a:ext cx="999709" cy="678662"/>
          </a:xfrm>
          <a:blipFill>
            <a:blip r:embed="rId3">
              <a:extLst>
                <a:ext uri="{96DAC541-7B7A-43D3-8B79-37D633B846F1}">
                  <asvg:svgBlip xmlns:asvg="http://schemas.microsoft.com/office/drawing/2016/SVG/main" r:embed="rId4"/>
                </a:ext>
              </a:extLst>
            </a:blip>
            <a:stretch>
              <a:fillRect t="1" b="100"/>
            </a:stretch>
          </a:blipFill>
        </p:spPr>
        <p:txBody>
          <a:bodyPr/>
          <a:lstStyle>
            <a:lvl1pPr>
              <a:defRPr>
                <a:noFill/>
              </a:defRPr>
            </a:lvl1pPr>
          </a:lstStyle>
          <a:p>
            <a:r>
              <a:rPr lang="cs-CZ"/>
              <a:t>Kliknutím na ikonu přidáte obrázek.</a:t>
            </a:r>
          </a:p>
        </p:txBody>
      </p:sp>
      <p:sp>
        <p:nvSpPr>
          <p:cNvPr id="36" name="Zástupný symbol obrázku 16">
            <a:extLst>
              <a:ext uri="{FF2B5EF4-FFF2-40B4-BE49-F238E27FC236}">
                <a16:creationId xmlns:a16="http://schemas.microsoft.com/office/drawing/2014/main" id="{11B9F10B-A0D0-43AF-B5A2-3E1ACD78BD36}"/>
              </a:ext>
            </a:extLst>
          </p:cNvPr>
          <p:cNvSpPr>
            <a:spLocks noGrp="1"/>
          </p:cNvSpPr>
          <p:nvPr>
            <p:ph type="pic" sz="quarter" idx="20"/>
          </p:nvPr>
        </p:nvSpPr>
        <p:spPr>
          <a:xfrm>
            <a:off x="332776" y="2290825"/>
            <a:ext cx="2979144" cy="2955012"/>
          </a:xfrm>
          <a:solidFill>
            <a:schemeClr val="accent1"/>
          </a:solidFill>
        </p:spPr>
        <p:txBody>
          <a:bodyPr/>
          <a:lstStyle>
            <a:lvl1pPr marL="0" indent="0">
              <a:buNone/>
              <a:defRPr>
                <a:noFill/>
              </a:defRPr>
            </a:lvl1pPr>
          </a:lstStyle>
          <a:p>
            <a:r>
              <a:rPr lang="cs-CZ"/>
              <a:t>Kliknutím na ikonu přidáte obrázek.</a:t>
            </a:r>
          </a:p>
        </p:txBody>
      </p:sp>
      <p:sp>
        <p:nvSpPr>
          <p:cNvPr id="8" name="Zástupný text 7">
            <a:extLst>
              <a:ext uri="{FF2B5EF4-FFF2-40B4-BE49-F238E27FC236}">
                <a16:creationId xmlns:a16="http://schemas.microsoft.com/office/drawing/2014/main" id="{56794A71-9A92-4D9A-B0FF-C75C30299280}"/>
              </a:ext>
            </a:extLst>
          </p:cNvPr>
          <p:cNvSpPr>
            <a:spLocks noGrp="1"/>
          </p:cNvSpPr>
          <p:nvPr>
            <p:ph type="body" sz="quarter" idx="13" hasCustomPrompt="1"/>
          </p:nvPr>
        </p:nvSpPr>
        <p:spPr>
          <a:xfrm>
            <a:off x="468312" y="3118201"/>
            <a:ext cx="2482850" cy="2008188"/>
          </a:xfrm>
        </p:spPr>
        <p:txBody>
          <a:bodyPr>
            <a:normAutofit/>
          </a:bodyPr>
          <a:lstStyle>
            <a:lvl1pPr marL="0" indent="0">
              <a:buNone/>
              <a:defRPr sz="1800">
                <a:solidFill>
                  <a:schemeClr val="bg1"/>
                </a:solidFill>
              </a:defRPr>
            </a:lvl1pPr>
          </a:lstStyle>
          <a:p>
            <a:pPr lvl="0"/>
            <a:r>
              <a:rPr lang="cs-CZ"/>
              <a:t>Po kliknutí můžete upravovat styly textu v předloze.;</a:t>
            </a:r>
          </a:p>
        </p:txBody>
      </p:sp>
      <p:sp>
        <p:nvSpPr>
          <p:cNvPr id="23" name="Zástupný text 7">
            <a:extLst>
              <a:ext uri="{FF2B5EF4-FFF2-40B4-BE49-F238E27FC236}">
                <a16:creationId xmlns:a16="http://schemas.microsoft.com/office/drawing/2014/main" id="{F66DBAF7-482A-42E2-B944-5B60764096FB}"/>
              </a:ext>
            </a:extLst>
          </p:cNvPr>
          <p:cNvSpPr>
            <a:spLocks noGrp="1"/>
          </p:cNvSpPr>
          <p:nvPr>
            <p:ph type="body" sz="quarter" idx="14"/>
          </p:nvPr>
        </p:nvSpPr>
        <p:spPr>
          <a:xfrm>
            <a:off x="4847355" y="2968854"/>
            <a:ext cx="2482850" cy="2008188"/>
          </a:xfrm>
        </p:spPr>
        <p:txBody>
          <a:bodyPr>
            <a:normAutofit/>
          </a:bodyPr>
          <a:lstStyle>
            <a:lvl1pPr marL="0" indent="0">
              <a:buNone/>
              <a:defRPr sz="1800"/>
            </a:lvl1pPr>
          </a:lstStyle>
          <a:p>
            <a:pPr lvl="0"/>
            <a:r>
              <a:rPr lang="cs-CZ"/>
              <a:t>Po kliknutí můžete upravovat styly textu v předloze.</a:t>
            </a:r>
          </a:p>
        </p:txBody>
      </p:sp>
      <p:sp>
        <p:nvSpPr>
          <p:cNvPr id="24" name="Zástupný text 7">
            <a:extLst>
              <a:ext uri="{FF2B5EF4-FFF2-40B4-BE49-F238E27FC236}">
                <a16:creationId xmlns:a16="http://schemas.microsoft.com/office/drawing/2014/main" id="{8394D28F-2D8D-4A21-B199-0B463DF5E180}"/>
              </a:ext>
            </a:extLst>
          </p:cNvPr>
          <p:cNvSpPr>
            <a:spLocks noGrp="1"/>
          </p:cNvSpPr>
          <p:nvPr>
            <p:ph type="body" sz="quarter" idx="15"/>
          </p:nvPr>
        </p:nvSpPr>
        <p:spPr>
          <a:xfrm>
            <a:off x="9226850" y="2954999"/>
            <a:ext cx="2482850" cy="2008188"/>
          </a:xfrm>
        </p:spPr>
        <p:txBody>
          <a:bodyPr>
            <a:normAutofit/>
          </a:bodyPr>
          <a:lstStyle>
            <a:lvl1pPr marL="0" indent="0">
              <a:buNone/>
              <a:defRPr sz="1800"/>
            </a:lvl1pPr>
          </a:lstStyle>
          <a:p>
            <a:pPr lvl="0"/>
            <a:r>
              <a:rPr lang="cs-CZ"/>
              <a:t>Po kliknutí můžete upravovat styly textu v předloze.</a:t>
            </a:r>
          </a:p>
        </p:txBody>
      </p:sp>
      <p:sp>
        <p:nvSpPr>
          <p:cNvPr id="37" name="Zástupný symbol obrázku 16">
            <a:extLst>
              <a:ext uri="{FF2B5EF4-FFF2-40B4-BE49-F238E27FC236}">
                <a16:creationId xmlns:a16="http://schemas.microsoft.com/office/drawing/2014/main" id="{A9981D14-2A50-4381-8203-F3795917B33E}"/>
              </a:ext>
            </a:extLst>
          </p:cNvPr>
          <p:cNvSpPr>
            <a:spLocks noGrp="1"/>
          </p:cNvSpPr>
          <p:nvPr>
            <p:ph type="pic" sz="quarter" idx="21"/>
          </p:nvPr>
        </p:nvSpPr>
        <p:spPr>
          <a:xfrm>
            <a:off x="4656058" y="2290825"/>
            <a:ext cx="2979144" cy="2955012"/>
          </a:xfrm>
          <a:solidFill>
            <a:schemeClr val="accent1"/>
          </a:solidFill>
        </p:spPr>
        <p:txBody>
          <a:bodyPr/>
          <a:lstStyle>
            <a:lvl1pPr marL="0" indent="0">
              <a:buNone/>
              <a:defRPr>
                <a:noFill/>
              </a:defRPr>
            </a:lvl1pPr>
          </a:lstStyle>
          <a:p>
            <a:r>
              <a:rPr lang="cs-CZ"/>
              <a:t>Kliknutím na ikonu přidáte obrázek.</a:t>
            </a:r>
          </a:p>
        </p:txBody>
      </p:sp>
      <p:sp>
        <p:nvSpPr>
          <p:cNvPr id="38" name="Zástupný symbol obrázku 16">
            <a:extLst>
              <a:ext uri="{FF2B5EF4-FFF2-40B4-BE49-F238E27FC236}">
                <a16:creationId xmlns:a16="http://schemas.microsoft.com/office/drawing/2014/main" id="{EFBCF7C3-EC67-49FA-8B7E-BB9447913A85}"/>
              </a:ext>
            </a:extLst>
          </p:cNvPr>
          <p:cNvSpPr>
            <a:spLocks noGrp="1"/>
          </p:cNvSpPr>
          <p:nvPr>
            <p:ph type="pic" sz="quarter" idx="22"/>
          </p:nvPr>
        </p:nvSpPr>
        <p:spPr>
          <a:xfrm>
            <a:off x="8978703" y="2276994"/>
            <a:ext cx="2979144" cy="2955012"/>
          </a:xfrm>
          <a:solidFill>
            <a:schemeClr val="accent1"/>
          </a:solidFill>
        </p:spPr>
        <p:txBody>
          <a:bodyPr/>
          <a:lstStyle>
            <a:lvl1pPr marL="0" indent="0">
              <a:buNone/>
              <a:defRPr>
                <a:noFill/>
              </a:defRPr>
            </a:lvl1pPr>
          </a:lstStyle>
          <a:p>
            <a:r>
              <a:rPr lang="cs-CZ"/>
              <a:t>Kliknutím na ikonu přidáte obrázek.</a:t>
            </a:r>
          </a:p>
        </p:txBody>
      </p:sp>
      <p:sp>
        <p:nvSpPr>
          <p:cNvPr id="40" name="Zástupný symbol obrázku 39">
            <a:extLst>
              <a:ext uri="{FF2B5EF4-FFF2-40B4-BE49-F238E27FC236}">
                <a16:creationId xmlns:a16="http://schemas.microsoft.com/office/drawing/2014/main" id="{E8E0B1E7-6612-4D2A-84F7-9A7C29A195A4}"/>
              </a:ext>
            </a:extLst>
          </p:cNvPr>
          <p:cNvSpPr>
            <a:spLocks noGrp="1"/>
          </p:cNvSpPr>
          <p:nvPr>
            <p:ph type="pic" sz="quarter" idx="23"/>
          </p:nvPr>
        </p:nvSpPr>
        <p:spPr>
          <a:xfrm>
            <a:off x="5786160" y="2370883"/>
            <a:ext cx="718939" cy="662045"/>
          </a:xfrm>
          <a:blipFill>
            <a:blip r:embed="rId5">
              <a:extLst>
                <a:ext uri="{96DAC541-7B7A-43D3-8B79-37D633B846F1}">
                  <asvg:svgBlip xmlns:asvg="http://schemas.microsoft.com/office/drawing/2016/SVG/main" r:embed="rId6"/>
                </a:ext>
              </a:extLst>
            </a:blip>
            <a:stretch>
              <a:fillRect t="1" b="100"/>
            </a:stretch>
          </a:blipFill>
        </p:spPr>
        <p:txBody>
          <a:bodyPr/>
          <a:lstStyle>
            <a:lvl1pPr marL="0" indent="0">
              <a:buNone/>
              <a:defRPr>
                <a:noFill/>
              </a:defRPr>
            </a:lvl1pPr>
          </a:lstStyle>
          <a:p>
            <a:r>
              <a:rPr lang="cs-CZ"/>
              <a:t>Kliknutím na ikonu přidáte obrázek.</a:t>
            </a:r>
          </a:p>
        </p:txBody>
      </p:sp>
      <p:sp>
        <p:nvSpPr>
          <p:cNvPr id="41" name="Zástupný symbol obrázku 39">
            <a:extLst>
              <a:ext uri="{FF2B5EF4-FFF2-40B4-BE49-F238E27FC236}">
                <a16:creationId xmlns:a16="http://schemas.microsoft.com/office/drawing/2014/main" id="{03E0BC87-314A-4AE8-9B6F-CF946E4C5C9E}"/>
              </a:ext>
            </a:extLst>
          </p:cNvPr>
          <p:cNvSpPr>
            <a:spLocks noGrp="1"/>
          </p:cNvSpPr>
          <p:nvPr>
            <p:ph type="pic" sz="quarter" idx="24"/>
          </p:nvPr>
        </p:nvSpPr>
        <p:spPr>
          <a:xfrm>
            <a:off x="10108805" y="2370883"/>
            <a:ext cx="718939" cy="662045"/>
          </a:xfrm>
          <a:blipFill>
            <a:blip r:embed="rId5">
              <a:extLst>
                <a:ext uri="{96DAC541-7B7A-43D3-8B79-37D633B846F1}">
                  <asvg:svgBlip xmlns:asvg="http://schemas.microsoft.com/office/drawing/2016/SVG/main" r:embed="rId6"/>
                </a:ext>
              </a:extLst>
            </a:blip>
            <a:stretch>
              <a:fillRect t="1" b="100"/>
            </a:stretch>
          </a:blipFill>
        </p:spPr>
        <p:txBody>
          <a:bodyPr/>
          <a:lstStyle>
            <a:lvl1pPr marL="0" indent="0">
              <a:buNone/>
              <a:defRPr>
                <a:noFill/>
              </a:defRPr>
            </a:lvl1pPr>
          </a:lstStyle>
          <a:p>
            <a:r>
              <a:rPr lang="cs-CZ"/>
              <a:t>Kliknutím na ikonu přidáte obrázek.</a:t>
            </a:r>
          </a:p>
        </p:txBody>
      </p:sp>
      <p:sp>
        <p:nvSpPr>
          <p:cNvPr id="42" name="Zástupný symbol obrázku 39">
            <a:extLst>
              <a:ext uri="{FF2B5EF4-FFF2-40B4-BE49-F238E27FC236}">
                <a16:creationId xmlns:a16="http://schemas.microsoft.com/office/drawing/2014/main" id="{E7A53E88-5D0F-4193-BF78-B4AF3009A737}"/>
              </a:ext>
            </a:extLst>
          </p:cNvPr>
          <p:cNvSpPr>
            <a:spLocks noGrp="1"/>
          </p:cNvSpPr>
          <p:nvPr>
            <p:ph type="pic" sz="quarter" idx="25"/>
          </p:nvPr>
        </p:nvSpPr>
        <p:spPr>
          <a:xfrm>
            <a:off x="1350268" y="2370883"/>
            <a:ext cx="718939" cy="662045"/>
          </a:xfrm>
          <a:blipFill>
            <a:blip r:embed="rId5">
              <a:extLst>
                <a:ext uri="{96DAC541-7B7A-43D3-8B79-37D633B846F1}">
                  <asvg:svgBlip xmlns:asvg="http://schemas.microsoft.com/office/drawing/2016/SVG/main" r:embed="rId6"/>
                </a:ext>
              </a:extLst>
            </a:blip>
            <a:stretch>
              <a:fillRect t="1" b="100"/>
            </a:stretch>
          </a:blipFill>
        </p:spPr>
        <p:txBody>
          <a:bodyPr/>
          <a:lstStyle>
            <a:lvl1pPr marL="0" indent="0">
              <a:buNone/>
              <a:defRPr>
                <a:noFill/>
              </a:defRPr>
            </a:lvl1pPr>
          </a:lstStyle>
          <a:p>
            <a:r>
              <a:rPr lang="cs-CZ"/>
              <a:t>Kliknutím na ikonu přidáte obrázek.</a:t>
            </a:r>
          </a:p>
        </p:txBody>
      </p:sp>
      <p:sp>
        <p:nvSpPr>
          <p:cNvPr id="43" name="Zástupný text 7">
            <a:extLst>
              <a:ext uri="{FF2B5EF4-FFF2-40B4-BE49-F238E27FC236}">
                <a16:creationId xmlns:a16="http://schemas.microsoft.com/office/drawing/2014/main" id="{C4C8D1CD-8B58-4AA7-AA69-6BA92E86047C}"/>
              </a:ext>
            </a:extLst>
          </p:cNvPr>
          <p:cNvSpPr>
            <a:spLocks noGrp="1"/>
          </p:cNvSpPr>
          <p:nvPr>
            <p:ph type="body" sz="quarter" idx="26" hasCustomPrompt="1"/>
          </p:nvPr>
        </p:nvSpPr>
        <p:spPr>
          <a:xfrm>
            <a:off x="4830258" y="3139347"/>
            <a:ext cx="2482850" cy="2008188"/>
          </a:xfrm>
        </p:spPr>
        <p:txBody>
          <a:bodyPr>
            <a:normAutofit/>
          </a:bodyPr>
          <a:lstStyle>
            <a:lvl1pPr marL="0" indent="0">
              <a:buNone/>
              <a:defRPr sz="1800">
                <a:solidFill>
                  <a:schemeClr val="bg1"/>
                </a:solidFill>
              </a:defRPr>
            </a:lvl1pPr>
          </a:lstStyle>
          <a:p>
            <a:pPr lvl="0"/>
            <a:r>
              <a:rPr lang="cs-CZ"/>
              <a:t>Po kliknutí můžete upravovat styly textu v předloze.;</a:t>
            </a:r>
          </a:p>
        </p:txBody>
      </p:sp>
      <p:sp>
        <p:nvSpPr>
          <p:cNvPr id="44" name="Zástupný text 7">
            <a:extLst>
              <a:ext uri="{FF2B5EF4-FFF2-40B4-BE49-F238E27FC236}">
                <a16:creationId xmlns:a16="http://schemas.microsoft.com/office/drawing/2014/main" id="{6C023C08-9C7C-4B0B-8777-AF099A007C21}"/>
              </a:ext>
            </a:extLst>
          </p:cNvPr>
          <p:cNvSpPr>
            <a:spLocks noGrp="1"/>
          </p:cNvSpPr>
          <p:nvPr>
            <p:ph type="body" sz="quarter" idx="27" hasCustomPrompt="1"/>
          </p:nvPr>
        </p:nvSpPr>
        <p:spPr>
          <a:xfrm>
            <a:off x="9102776" y="3117353"/>
            <a:ext cx="2482850" cy="2008188"/>
          </a:xfrm>
        </p:spPr>
        <p:txBody>
          <a:bodyPr>
            <a:normAutofit/>
          </a:bodyPr>
          <a:lstStyle>
            <a:lvl1pPr marL="0" indent="0">
              <a:buNone/>
              <a:defRPr sz="1800">
                <a:solidFill>
                  <a:schemeClr val="bg1"/>
                </a:solidFill>
              </a:defRPr>
            </a:lvl1pPr>
          </a:lstStyle>
          <a:p>
            <a:pPr lvl="0"/>
            <a:r>
              <a:rPr lang="cs-CZ"/>
              <a:t>Po kliknutí můžete upravovat styly textu v předloze.;</a:t>
            </a:r>
          </a:p>
        </p:txBody>
      </p:sp>
      <p:pic>
        <p:nvPicPr>
          <p:cNvPr id="45" name="Obrázek 44">
            <a:extLst>
              <a:ext uri="{FF2B5EF4-FFF2-40B4-BE49-F238E27FC236}">
                <a16:creationId xmlns:a16="http://schemas.microsoft.com/office/drawing/2014/main" id="{0EBD5522-5E8D-4F4A-9911-B118EBC1780B}"/>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38555238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Nadpis, 3 obsahy v poli, návaznost">
    <p:spTree>
      <p:nvGrpSpPr>
        <p:cNvPr id="1" name=""/>
        <p:cNvGrpSpPr/>
        <p:nvPr/>
      </p:nvGrpSpPr>
      <p:grpSpPr>
        <a:xfrm>
          <a:off x="0" y="0"/>
          <a:ext cx="0" cy="0"/>
          <a:chOff x="0" y="0"/>
          <a:chExt cx="0" cy="0"/>
        </a:xfrm>
      </p:grpSpPr>
      <p:sp>
        <p:nvSpPr>
          <p:cNvPr id="42" name="Zástupný symbol obrázku 8">
            <a:extLst>
              <a:ext uri="{FF2B5EF4-FFF2-40B4-BE49-F238E27FC236}">
                <a16:creationId xmlns:a16="http://schemas.microsoft.com/office/drawing/2014/main" id="{E368987C-9F27-44C3-84E3-1C169BF87676}"/>
              </a:ext>
            </a:extLst>
          </p:cNvPr>
          <p:cNvSpPr>
            <a:spLocks noGrp="1"/>
          </p:cNvSpPr>
          <p:nvPr>
            <p:ph type="pic" sz="quarter" idx="20"/>
          </p:nvPr>
        </p:nvSpPr>
        <p:spPr>
          <a:xfrm>
            <a:off x="3861499" y="3532951"/>
            <a:ext cx="2298700" cy="2297112"/>
          </a:xfrm>
          <a:solidFill>
            <a:schemeClr val="tx2"/>
          </a:solidFill>
        </p:spPr>
        <p:txBody>
          <a:bodyPr/>
          <a:lstStyle>
            <a:lvl1pPr marL="0" indent="0">
              <a:buNone/>
              <a:defRPr>
                <a:noFill/>
              </a:defRPr>
            </a:lvl1pPr>
          </a:lstStyle>
          <a:p>
            <a:r>
              <a:rPr lang="cs-CZ"/>
              <a:t>Kliknutím na ikonu přidáte obrázek.</a:t>
            </a:r>
          </a:p>
        </p:txBody>
      </p:sp>
      <p:sp>
        <p:nvSpPr>
          <p:cNvPr id="41" name="Zástupný symbol obrázku 8">
            <a:extLst>
              <a:ext uri="{FF2B5EF4-FFF2-40B4-BE49-F238E27FC236}">
                <a16:creationId xmlns:a16="http://schemas.microsoft.com/office/drawing/2014/main" id="{AFA35BC2-C67B-4822-871D-7E1B7A466CED}"/>
              </a:ext>
            </a:extLst>
          </p:cNvPr>
          <p:cNvSpPr>
            <a:spLocks noGrp="1"/>
          </p:cNvSpPr>
          <p:nvPr>
            <p:ph type="pic" sz="quarter" idx="19"/>
          </p:nvPr>
        </p:nvSpPr>
        <p:spPr>
          <a:xfrm>
            <a:off x="6158608" y="3532951"/>
            <a:ext cx="2298700" cy="2297112"/>
          </a:xfrm>
          <a:solidFill>
            <a:schemeClr val="accent2"/>
          </a:solidFill>
        </p:spPr>
        <p:txBody>
          <a:bodyPr/>
          <a:lstStyle>
            <a:lvl1pPr marL="0" indent="0">
              <a:buNone/>
              <a:defRPr>
                <a:noFill/>
              </a:defRPr>
            </a:lvl1pPr>
          </a:lstStyle>
          <a:p>
            <a:r>
              <a:rPr lang="cs-CZ"/>
              <a:t>Kliknutím na ikonu přidáte obrázek.</a:t>
            </a:r>
          </a:p>
        </p:txBody>
      </p:sp>
      <p:sp>
        <p:nvSpPr>
          <p:cNvPr id="40" name="Zástupný symbol obrázku 8">
            <a:extLst>
              <a:ext uri="{FF2B5EF4-FFF2-40B4-BE49-F238E27FC236}">
                <a16:creationId xmlns:a16="http://schemas.microsoft.com/office/drawing/2014/main" id="{ED2EC6AF-130F-4C16-AF32-C979DA56FBAB}"/>
              </a:ext>
            </a:extLst>
          </p:cNvPr>
          <p:cNvSpPr>
            <a:spLocks noGrp="1"/>
          </p:cNvSpPr>
          <p:nvPr>
            <p:ph type="pic" sz="quarter" idx="18"/>
          </p:nvPr>
        </p:nvSpPr>
        <p:spPr>
          <a:xfrm>
            <a:off x="6149736" y="1235839"/>
            <a:ext cx="2298700" cy="2297112"/>
          </a:xfrm>
          <a:solidFill>
            <a:schemeClr val="tx1"/>
          </a:solidFill>
        </p:spPr>
        <p:txBody>
          <a:bodyPr/>
          <a:lstStyle>
            <a:lvl1pPr marL="0" indent="0">
              <a:buNone/>
              <a:defRPr>
                <a:noFill/>
              </a:defRPr>
            </a:lvl1pPr>
          </a:lstStyle>
          <a:p>
            <a:r>
              <a:rPr lang="cs-CZ"/>
              <a:t>Kliknutím na ikonu přidáte obrázek.</a:t>
            </a:r>
          </a:p>
        </p:txBody>
      </p:sp>
      <p:sp>
        <p:nvSpPr>
          <p:cNvPr id="9" name="Zástupný symbol obrázku 8">
            <a:extLst>
              <a:ext uri="{FF2B5EF4-FFF2-40B4-BE49-F238E27FC236}">
                <a16:creationId xmlns:a16="http://schemas.microsoft.com/office/drawing/2014/main" id="{55BED240-3FCD-4150-A474-D38746C7C710}"/>
              </a:ext>
            </a:extLst>
          </p:cNvPr>
          <p:cNvSpPr>
            <a:spLocks noGrp="1"/>
          </p:cNvSpPr>
          <p:nvPr>
            <p:ph type="pic" sz="quarter" idx="17"/>
          </p:nvPr>
        </p:nvSpPr>
        <p:spPr>
          <a:xfrm>
            <a:off x="3861499" y="1235839"/>
            <a:ext cx="2298700" cy="2297112"/>
          </a:xfrm>
          <a:solidFill>
            <a:schemeClr val="accent1"/>
          </a:solidFill>
        </p:spPr>
        <p:txBody>
          <a:bodyPr/>
          <a:lstStyle>
            <a:lvl1pPr marL="0" indent="0">
              <a:buNone/>
              <a:defRPr>
                <a:noFill/>
              </a:defRPr>
            </a:lvl1pPr>
          </a:lstStyle>
          <a:p>
            <a:r>
              <a:rPr lang="cs-CZ"/>
              <a:t>Kliknutím na ikonu přidáte obrázek.</a:t>
            </a:r>
          </a:p>
        </p:txBody>
      </p:sp>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j-lt"/>
                <a:cs typeface="Azeret Mono Medium" panose="020B0604020202020204" charset="-18"/>
              </a:defRPr>
            </a:lvl1pPr>
          </a:lstStyle>
          <a:p>
            <a:r>
              <a:rPr lang="cs-CZ"/>
              <a:t>NADPIS_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sp>
        <p:nvSpPr>
          <p:cNvPr id="16" name="Zástupný symbol pro zápatí 5">
            <a:extLst>
              <a:ext uri="{FF2B5EF4-FFF2-40B4-BE49-F238E27FC236}">
                <a16:creationId xmlns:a16="http://schemas.microsoft.com/office/drawing/2014/main" id="{441661B0-C1ED-4898-8C2D-289408D8FDEA}"/>
              </a:ext>
            </a:extLst>
          </p:cNvPr>
          <p:cNvSpPr txBox="1">
            <a:spLocks/>
          </p:cNvSpPr>
          <p:nvPr userDrawn="1"/>
        </p:nvSpPr>
        <p:spPr>
          <a:xfrm>
            <a:off x="3536371" y="6435087"/>
            <a:ext cx="5119255" cy="158752"/>
          </a:xfrm>
          <a:prstGeom prst="rect">
            <a:avLst/>
          </a:prstGeom>
        </p:spPr>
        <p:txBody>
          <a:bodyPr vert="horz" lIns="91440" tIns="45720" rIns="91440" bIns="45720" rtlCol="0" anchor="t"/>
          <a:lstStyle>
            <a:defPPr>
              <a:defRPr lang="cs-CZ"/>
            </a:defPPr>
            <a:lvl1pPr marL="0" algn="ctr"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cs-CZ"/>
          </a:p>
        </p:txBody>
      </p:sp>
      <p:sp>
        <p:nvSpPr>
          <p:cNvPr id="4" name="Zástupný text 3">
            <a:extLst>
              <a:ext uri="{FF2B5EF4-FFF2-40B4-BE49-F238E27FC236}">
                <a16:creationId xmlns:a16="http://schemas.microsoft.com/office/drawing/2014/main" id="{E9A5159F-E138-456E-851D-834A382CF75E}"/>
              </a:ext>
            </a:extLst>
          </p:cNvPr>
          <p:cNvSpPr>
            <a:spLocks noGrp="1"/>
          </p:cNvSpPr>
          <p:nvPr>
            <p:ph type="body" sz="quarter" idx="13"/>
          </p:nvPr>
        </p:nvSpPr>
        <p:spPr>
          <a:xfrm>
            <a:off x="225425" y="1814379"/>
            <a:ext cx="2846388" cy="1878012"/>
          </a:xfrm>
        </p:spPr>
        <p:txBody>
          <a:bodyPr>
            <a:normAutofit/>
          </a:bodyPr>
          <a:lstStyle>
            <a:lvl1pPr marL="0" indent="0">
              <a:buNone/>
              <a:defRPr sz="1800">
                <a:solidFill>
                  <a:schemeClr val="accent1"/>
                </a:solidFill>
              </a:defRPr>
            </a:lvl1pPr>
          </a:lstStyle>
          <a:p>
            <a:pPr lvl="0"/>
            <a:r>
              <a:rPr lang="cs-CZ"/>
              <a:t>Po kliknutí můžete upravovat styly textu v předloze.</a:t>
            </a:r>
          </a:p>
        </p:txBody>
      </p:sp>
      <p:sp>
        <p:nvSpPr>
          <p:cNvPr id="37" name="Zástupný text 3">
            <a:extLst>
              <a:ext uri="{FF2B5EF4-FFF2-40B4-BE49-F238E27FC236}">
                <a16:creationId xmlns:a16="http://schemas.microsoft.com/office/drawing/2014/main" id="{BA6882FE-C29F-4DF2-894A-0B7E3D9B1228}"/>
              </a:ext>
            </a:extLst>
          </p:cNvPr>
          <p:cNvSpPr>
            <a:spLocks noGrp="1"/>
          </p:cNvSpPr>
          <p:nvPr>
            <p:ph type="body" sz="quarter" idx="14"/>
          </p:nvPr>
        </p:nvSpPr>
        <p:spPr>
          <a:xfrm>
            <a:off x="225371" y="3929207"/>
            <a:ext cx="2846388" cy="1878012"/>
          </a:xfrm>
        </p:spPr>
        <p:txBody>
          <a:bodyPr>
            <a:normAutofit/>
          </a:bodyPr>
          <a:lstStyle>
            <a:lvl1pPr marL="0" indent="0">
              <a:buNone/>
              <a:defRPr sz="1800">
                <a:solidFill>
                  <a:schemeClr val="bg2"/>
                </a:solidFill>
              </a:defRPr>
            </a:lvl1pPr>
          </a:lstStyle>
          <a:p>
            <a:pPr lvl="0"/>
            <a:r>
              <a:rPr lang="cs-CZ"/>
              <a:t>Po kliknutí můžete upravovat styly textu v předloze.</a:t>
            </a:r>
          </a:p>
        </p:txBody>
      </p:sp>
      <p:sp>
        <p:nvSpPr>
          <p:cNvPr id="38" name="Zástupný text 3">
            <a:extLst>
              <a:ext uri="{FF2B5EF4-FFF2-40B4-BE49-F238E27FC236}">
                <a16:creationId xmlns:a16="http://schemas.microsoft.com/office/drawing/2014/main" id="{2D627D65-3FCE-4B0A-989A-838DB04BAD22}"/>
              </a:ext>
            </a:extLst>
          </p:cNvPr>
          <p:cNvSpPr>
            <a:spLocks noGrp="1"/>
          </p:cNvSpPr>
          <p:nvPr>
            <p:ph type="body" sz="quarter" idx="15"/>
          </p:nvPr>
        </p:nvSpPr>
        <p:spPr>
          <a:xfrm>
            <a:off x="9128561" y="3929207"/>
            <a:ext cx="2846388" cy="1878012"/>
          </a:xfrm>
        </p:spPr>
        <p:txBody>
          <a:bodyPr>
            <a:normAutofit/>
          </a:bodyPr>
          <a:lstStyle>
            <a:lvl1pPr marL="0" indent="0">
              <a:buNone/>
              <a:defRPr sz="1800">
                <a:solidFill>
                  <a:schemeClr val="accent2"/>
                </a:solidFill>
              </a:defRPr>
            </a:lvl1pPr>
          </a:lstStyle>
          <a:p>
            <a:pPr lvl="0"/>
            <a:r>
              <a:rPr lang="cs-CZ"/>
              <a:t>Po kliknutí můžete upravovat styly textu v předloze.</a:t>
            </a:r>
          </a:p>
        </p:txBody>
      </p:sp>
      <p:sp>
        <p:nvSpPr>
          <p:cNvPr id="39" name="Zástupný text 3">
            <a:extLst>
              <a:ext uri="{FF2B5EF4-FFF2-40B4-BE49-F238E27FC236}">
                <a16:creationId xmlns:a16="http://schemas.microsoft.com/office/drawing/2014/main" id="{FEDF2A29-C97A-47CF-9D37-89C702C60AD7}"/>
              </a:ext>
            </a:extLst>
          </p:cNvPr>
          <p:cNvSpPr>
            <a:spLocks noGrp="1"/>
          </p:cNvSpPr>
          <p:nvPr>
            <p:ph type="body" sz="quarter" idx="16"/>
          </p:nvPr>
        </p:nvSpPr>
        <p:spPr>
          <a:xfrm>
            <a:off x="9128561" y="1814379"/>
            <a:ext cx="2832533" cy="1878012"/>
          </a:xfrm>
        </p:spPr>
        <p:txBody>
          <a:bodyPr>
            <a:normAutofit/>
          </a:bodyPr>
          <a:lstStyle>
            <a:lvl1pPr marL="0" indent="0">
              <a:buNone/>
              <a:defRPr sz="1800">
                <a:solidFill>
                  <a:schemeClr val="tx1"/>
                </a:solidFill>
              </a:defRPr>
            </a:lvl1pPr>
          </a:lstStyle>
          <a:p>
            <a:pPr lvl="0"/>
            <a:r>
              <a:rPr lang="cs-CZ"/>
              <a:t>Po kliknutí můžete upravovat styly textu v předloze.</a:t>
            </a:r>
          </a:p>
        </p:txBody>
      </p:sp>
      <p:sp>
        <p:nvSpPr>
          <p:cNvPr id="43" name="Zástupný symbol obrázku 39">
            <a:extLst>
              <a:ext uri="{FF2B5EF4-FFF2-40B4-BE49-F238E27FC236}">
                <a16:creationId xmlns:a16="http://schemas.microsoft.com/office/drawing/2014/main" id="{C2B7C6BD-5ED9-42FC-AEA2-C5F7AA91EC87}"/>
              </a:ext>
            </a:extLst>
          </p:cNvPr>
          <p:cNvSpPr>
            <a:spLocks noGrp="1"/>
          </p:cNvSpPr>
          <p:nvPr>
            <p:ph type="pic" sz="quarter" idx="25"/>
          </p:nvPr>
        </p:nvSpPr>
        <p:spPr>
          <a:xfrm>
            <a:off x="6866636" y="1947867"/>
            <a:ext cx="907013" cy="847641"/>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p>
        </p:txBody>
      </p:sp>
      <p:sp>
        <p:nvSpPr>
          <p:cNvPr id="45" name="Zástupný symbol obrázku 39">
            <a:extLst>
              <a:ext uri="{FF2B5EF4-FFF2-40B4-BE49-F238E27FC236}">
                <a16:creationId xmlns:a16="http://schemas.microsoft.com/office/drawing/2014/main" id="{D6810499-AD35-43AD-B27C-390DC3345CE4}"/>
              </a:ext>
            </a:extLst>
          </p:cNvPr>
          <p:cNvSpPr>
            <a:spLocks noGrp="1"/>
          </p:cNvSpPr>
          <p:nvPr>
            <p:ph type="pic" sz="quarter" idx="27"/>
          </p:nvPr>
        </p:nvSpPr>
        <p:spPr>
          <a:xfrm>
            <a:off x="4603228" y="1960574"/>
            <a:ext cx="907013" cy="847641"/>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p>
        </p:txBody>
      </p:sp>
      <p:sp>
        <p:nvSpPr>
          <p:cNvPr id="46" name="Zástupný symbol obrázku 39">
            <a:extLst>
              <a:ext uri="{FF2B5EF4-FFF2-40B4-BE49-F238E27FC236}">
                <a16:creationId xmlns:a16="http://schemas.microsoft.com/office/drawing/2014/main" id="{5D86F04B-EAD4-4BC2-8DFA-DD492835B2DF}"/>
              </a:ext>
            </a:extLst>
          </p:cNvPr>
          <p:cNvSpPr>
            <a:spLocks noGrp="1"/>
          </p:cNvSpPr>
          <p:nvPr>
            <p:ph type="pic" sz="quarter" idx="28"/>
          </p:nvPr>
        </p:nvSpPr>
        <p:spPr>
          <a:xfrm>
            <a:off x="6879041" y="4257509"/>
            <a:ext cx="907013" cy="847641"/>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p>
        </p:txBody>
      </p:sp>
      <p:sp>
        <p:nvSpPr>
          <p:cNvPr id="47" name="Zástupný symbol obrázku 39">
            <a:extLst>
              <a:ext uri="{FF2B5EF4-FFF2-40B4-BE49-F238E27FC236}">
                <a16:creationId xmlns:a16="http://schemas.microsoft.com/office/drawing/2014/main" id="{17ED2E85-49FA-45B4-8F53-2A746407C8D2}"/>
              </a:ext>
            </a:extLst>
          </p:cNvPr>
          <p:cNvSpPr>
            <a:spLocks noGrp="1"/>
          </p:cNvSpPr>
          <p:nvPr>
            <p:ph type="pic" sz="quarter" idx="29"/>
          </p:nvPr>
        </p:nvSpPr>
        <p:spPr>
          <a:xfrm>
            <a:off x="4603228" y="4251167"/>
            <a:ext cx="907013" cy="847641"/>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p>
        </p:txBody>
      </p:sp>
      <p:sp>
        <p:nvSpPr>
          <p:cNvPr id="48" name="Zástupný symbol obrázku 33">
            <a:extLst>
              <a:ext uri="{FF2B5EF4-FFF2-40B4-BE49-F238E27FC236}">
                <a16:creationId xmlns:a16="http://schemas.microsoft.com/office/drawing/2014/main" id="{759D4B05-DAB0-425E-B157-D93646A5FC2B}"/>
              </a:ext>
            </a:extLst>
          </p:cNvPr>
          <p:cNvSpPr>
            <a:spLocks noGrp="1"/>
          </p:cNvSpPr>
          <p:nvPr>
            <p:ph type="pic" sz="quarter" idx="30"/>
          </p:nvPr>
        </p:nvSpPr>
        <p:spPr>
          <a:xfrm rot="10800000">
            <a:off x="3155062" y="2290701"/>
            <a:ext cx="638235" cy="366455"/>
          </a:xfrm>
          <a:blipFill>
            <a:blip r:embed="rId4">
              <a:extLst>
                <a:ext uri="{96DAC541-7B7A-43D3-8B79-37D633B846F1}">
                  <asvg:svgBlip xmlns:asvg="http://schemas.microsoft.com/office/drawing/2016/SVG/main" r:embed="rId5"/>
                </a:ext>
              </a:extLst>
            </a:blip>
            <a:stretch>
              <a:fillRect t="1" b="100"/>
            </a:stretch>
          </a:blipFill>
        </p:spPr>
        <p:txBody>
          <a:bodyPr/>
          <a:lstStyle>
            <a:lvl1pPr>
              <a:defRPr>
                <a:noFill/>
              </a:defRPr>
            </a:lvl1pPr>
          </a:lstStyle>
          <a:p>
            <a:r>
              <a:rPr lang="cs-CZ"/>
              <a:t>Kliknutím na ikonu přidáte obrázek.</a:t>
            </a:r>
          </a:p>
        </p:txBody>
      </p:sp>
      <p:sp>
        <p:nvSpPr>
          <p:cNvPr id="49" name="Zástupný symbol obrázku 33">
            <a:extLst>
              <a:ext uri="{FF2B5EF4-FFF2-40B4-BE49-F238E27FC236}">
                <a16:creationId xmlns:a16="http://schemas.microsoft.com/office/drawing/2014/main" id="{CCFA7C71-5F30-4A00-B908-E2D2EA438BD5}"/>
              </a:ext>
            </a:extLst>
          </p:cNvPr>
          <p:cNvSpPr>
            <a:spLocks noGrp="1"/>
          </p:cNvSpPr>
          <p:nvPr>
            <p:ph type="pic" sz="quarter" idx="31"/>
          </p:nvPr>
        </p:nvSpPr>
        <p:spPr>
          <a:xfrm rot="10800000">
            <a:off x="3155062" y="4491759"/>
            <a:ext cx="638235" cy="366455"/>
          </a:xfrm>
          <a:blipFill>
            <a:blip r:embed="rId4">
              <a:grayscl/>
              <a:extLst>
                <a:ext uri="{96DAC541-7B7A-43D3-8B79-37D633B846F1}">
                  <asvg:svgBlip xmlns:asvg="http://schemas.microsoft.com/office/drawing/2016/SVG/main" r:embed="rId5"/>
                </a:ext>
              </a:extLst>
            </a:blip>
            <a:stretch>
              <a:fillRect t="1" b="100"/>
            </a:stretch>
          </a:blipFill>
        </p:spPr>
        <p:txBody>
          <a:bodyPr/>
          <a:lstStyle>
            <a:lvl1pPr>
              <a:defRPr>
                <a:noFill/>
              </a:defRPr>
            </a:lvl1pPr>
          </a:lstStyle>
          <a:p>
            <a:r>
              <a:rPr lang="cs-CZ"/>
              <a:t>Kliknutím na ikonu přidáte obrázek.</a:t>
            </a:r>
          </a:p>
        </p:txBody>
      </p:sp>
      <p:sp>
        <p:nvSpPr>
          <p:cNvPr id="50" name="Zástupný symbol obrázku 33">
            <a:extLst>
              <a:ext uri="{FF2B5EF4-FFF2-40B4-BE49-F238E27FC236}">
                <a16:creationId xmlns:a16="http://schemas.microsoft.com/office/drawing/2014/main" id="{9C82AA2C-5394-475F-B5B9-CC2699C977E7}"/>
              </a:ext>
            </a:extLst>
          </p:cNvPr>
          <p:cNvSpPr>
            <a:spLocks noGrp="1"/>
          </p:cNvSpPr>
          <p:nvPr>
            <p:ph type="pic" sz="quarter" idx="32"/>
          </p:nvPr>
        </p:nvSpPr>
        <p:spPr>
          <a:xfrm>
            <a:off x="8527102" y="2290701"/>
            <a:ext cx="556592" cy="365125"/>
          </a:xfrm>
          <a:blipFill>
            <a:blip r:embed="rId4">
              <a:biLevel thresh="75000"/>
              <a:extLst>
                <a:ext uri="{96DAC541-7B7A-43D3-8B79-37D633B846F1}">
                  <asvg:svgBlip xmlns:asvg="http://schemas.microsoft.com/office/drawing/2016/SVG/main" r:embed="rId5"/>
                </a:ext>
              </a:extLst>
            </a:blip>
            <a:stretch>
              <a:fillRect t="1" b="100"/>
            </a:stretch>
          </a:blipFill>
        </p:spPr>
        <p:txBody>
          <a:bodyPr/>
          <a:lstStyle>
            <a:lvl1pPr marL="0" indent="0">
              <a:buNone/>
              <a:defRPr>
                <a:noFill/>
              </a:defRPr>
            </a:lvl1pPr>
          </a:lstStyle>
          <a:p>
            <a:r>
              <a:rPr lang="cs-CZ"/>
              <a:t>Kliknutím na ikonu přidáte obrázek.</a:t>
            </a:r>
          </a:p>
        </p:txBody>
      </p:sp>
      <p:sp>
        <p:nvSpPr>
          <p:cNvPr id="51" name="Zástupný symbol obrázku 33">
            <a:extLst>
              <a:ext uri="{FF2B5EF4-FFF2-40B4-BE49-F238E27FC236}">
                <a16:creationId xmlns:a16="http://schemas.microsoft.com/office/drawing/2014/main" id="{9593D377-C191-4CD9-BA29-9B02DCD4415B}"/>
              </a:ext>
            </a:extLst>
          </p:cNvPr>
          <p:cNvSpPr>
            <a:spLocks noGrp="1"/>
          </p:cNvSpPr>
          <p:nvPr>
            <p:ph type="pic" sz="quarter" idx="33"/>
          </p:nvPr>
        </p:nvSpPr>
        <p:spPr>
          <a:xfrm>
            <a:off x="8527101" y="4491759"/>
            <a:ext cx="556592" cy="365125"/>
          </a:xfrm>
          <a:blipFill>
            <a:blip r:embed="rId4">
              <a:extLst>
                <a:ext uri="{96DAC541-7B7A-43D3-8B79-37D633B846F1}">
                  <asvg:svgBlip xmlns:asvg="http://schemas.microsoft.com/office/drawing/2016/SVG/main" r:embed="rId5"/>
                </a:ext>
              </a:extLst>
            </a:blip>
            <a:stretch>
              <a:fillRect t="1" b="100"/>
            </a:stretch>
          </a:blipFill>
        </p:spPr>
        <p:txBody>
          <a:bodyPr/>
          <a:lstStyle>
            <a:lvl1pPr marL="0" indent="0">
              <a:buNone/>
              <a:defRPr>
                <a:noFill/>
              </a:defRPr>
            </a:lvl1pPr>
          </a:lstStyle>
          <a:p>
            <a:r>
              <a:rPr lang="cs-CZ"/>
              <a:t>Kliknutím na ikonu přidáte obrázek.</a:t>
            </a:r>
          </a:p>
        </p:txBody>
      </p:sp>
      <p:pic>
        <p:nvPicPr>
          <p:cNvPr id="52" name="Obrázek 51">
            <a:extLst>
              <a:ext uri="{FF2B5EF4-FFF2-40B4-BE49-F238E27FC236}">
                <a16:creationId xmlns:a16="http://schemas.microsoft.com/office/drawing/2014/main" id="{AF9BCA5F-4BA4-4EEF-BB0B-BB77E2FC2E04}"/>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21972320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adpis, 4 ikony, text">
    <p:spTree>
      <p:nvGrpSpPr>
        <p:cNvPr id="1" name=""/>
        <p:cNvGrpSpPr/>
        <p:nvPr/>
      </p:nvGrpSpPr>
      <p:grpSpPr>
        <a:xfrm>
          <a:off x="0" y="0"/>
          <a:ext cx="0" cy="0"/>
          <a:chOff x="0" y="0"/>
          <a:chExt cx="0" cy="0"/>
        </a:xfrm>
      </p:grpSpPr>
      <p:sp>
        <p:nvSpPr>
          <p:cNvPr id="49" name="Zástupný symbol obrázku 16">
            <a:extLst>
              <a:ext uri="{FF2B5EF4-FFF2-40B4-BE49-F238E27FC236}">
                <a16:creationId xmlns:a16="http://schemas.microsoft.com/office/drawing/2014/main" id="{C044D83E-5AC3-463B-8C74-4E915E4C648F}"/>
              </a:ext>
              <a:ext uri="{C183D7F6-B498-43B3-948B-1728B52AA6E4}">
                <adec:decorative xmlns:adec="http://schemas.microsoft.com/office/drawing/2017/decorative" val="0"/>
              </a:ext>
            </a:extLst>
          </p:cNvPr>
          <p:cNvSpPr>
            <a:spLocks noGrp="1"/>
          </p:cNvSpPr>
          <p:nvPr>
            <p:ph type="pic" sz="quarter" idx="20"/>
          </p:nvPr>
        </p:nvSpPr>
        <p:spPr>
          <a:xfrm>
            <a:off x="559272" y="2029360"/>
            <a:ext cx="1942990" cy="1937596"/>
          </a:xfrm>
          <a:solidFill>
            <a:schemeClr val="accent1"/>
          </a:solidFill>
        </p:spPr>
        <p:txBody>
          <a:bodyPr/>
          <a:lstStyle>
            <a:lvl1pPr marL="0" indent="0">
              <a:buNone/>
              <a:defRPr>
                <a:noFill/>
              </a:defRPr>
            </a:lvl1pPr>
          </a:lstStyle>
          <a:p>
            <a:r>
              <a:rPr lang="cs-CZ"/>
              <a:t>Kliknutím na ikonu přidáte obrázek.</a:t>
            </a:r>
          </a:p>
        </p:txBody>
      </p:sp>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j-lt"/>
                <a:cs typeface="Azeret Mono Medium" panose="020B0604020202020204" charset="-18"/>
              </a:defRPr>
            </a:lvl1pPr>
          </a:lstStyle>
          <a:p>
            <a:r>
              <a:rPr lang="cs-CZ"/>
              <a:t>NADPIS_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sp>
        <p:nvSpPr>
          <p:cNvPr id="16" name="Zástupný symbol pro zápatí 5">
            <a:extLst>
              <a:ext uri="{FF2B5EF4-FFF2-40B4-BE49-F238E27FC236}">
                <a16:creationId xmlns:a16="http://schemas.microsoft.com/office/drawing/2014/main" id="{441661B0-C1ED-4898-8C2D-289408D8FDEA}"/>
              </a:ext>
            </a:extLst>
          </p:cNvPr>
          <p:cNvSpPr txBox="1">
            <a:spLocks/>
          </p:cNvSpPr>
          <p:nvPr userDrawn="1"/>
        </p:nvSpPr>
        <p:spPr>
          <a:xfrm>
            <a:off x="3536371" y="6435087"/>
            <a:ext cx="5119255" cy="158752"/>
          </a:xfrm>
          <a:prstGeom prst="rect">
            <a:avLst/>
          </a:prstGeom>
        </p:spPr>
        <p:txBody>
          <a:bodyPr vert="horz" lIns="91440" tIns="45720" rIns="91440" bIns="45720" rtlCol="0" anchor="t"/>
          <a:lstStyle>
            <a:defPPr>
              <a:defRPr lang="cs-CZ"/>
            </a:defPPr>
            <a:lvl1pPr marL="0" algn="ctr"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cs-CZ"/>
          </a:p>
        </p:txBody>
      </p:sp>
      <p:sp>
        <p:nvSpPr>
          <p:cNvPr id="45" name="Zástupný text 3">
            <a:extLst>
              <a:ext uri="{FF2B5EF4-FFF2-40B4-BE49-F238E27FC236}">
                <a16:creationId xmlns:a16="http://schemas.microsoft.com/office/drawing/2014/main" id="{D12ED290-774E-4D84-A55E-37E7F6B4DE84}"/>
              </a:ext>
            </a:extLst>
          </p:cNvPr>
          <p:cNvSpPr>
            <a:spLocks noGrp="1"/>
          </p:cNvSpPr>
          <p:nvPr>
            <p:ph type="body" sz="quarter" idx="13"/>
          </p:nvPr>
        </p:nvSpPr>
        <p:spPr>
          <a:xfrm>
            <a:off x="559272" y="4242786"/>
            <a:ext cx="2558682" cy="1942990"/>
          </a:xfrm>
        </p:spPr>
        <p:txBody>
          <a:bodyPr>
            <a:normAutofit/>
          </a:bodyPr>
          <a:lstStyle>
            <a:lvl1pPr marL="0" indent="0">
              <a:buNone/>
              <a:defRPr sz="1600">
                <a:solidFill>
                  <a:schemeClr val="accent1"/>
                </a:solidFill>
              </a:defRPr>
            </a:lvl1pPr>
          </a:lstStyle>
          <a:p>
            <a:pPr lvl="0"/>
            <a:r>
              <a:rPr lang="cs-CZ"/>
              <a:t>Po kliknutí můžete upravovat styly textu v předloze.</a:t>
            </a:r>
          </a:p>
        </p:txBody>
      </p:sp>
      <p:sp>
        <p:nvSpPr>
          <p:cNvPr id="46" name="Zástupný text 3">
            <a:extLst>
              <a:ext uri="{FF2B5EF4-FFF2-40B4-BE49-F238E27FC236}">
                <a16:creationId xmlns:a16="http://schemas.microsoft.com/office/drawing/2014/main" id="{C2D0A69D-F862-4242-86FD-B024D05BA427}"/>
              </a:ext>
            </a:extLst>
          </p:cNvPr>
          <p:cNvSpPr>
            <a:spLocks noGrp="1"/>
          </p:cNvSpPr>
          <p:nvPr>
            <p:ph type="body" sz="quarter" idx="14"/>
          </p:nvPr>
        </p:nvSpPr>
        <p:spPr>
          <a:xfrm>
            <a:off x="3435531" y="4270624"/>
            <a:ext cx="2558682" cy="1942990"/>
          </a:xfrm>
        </p:spPr>
        <p:txBody>
          <a:bodyPr>
            <a:normAutofit/>
          </a:bodyPr>
          <a:lstStyle>
            <a:lvl1pPr marL="0" indent="0">
              <a:buNone/>
              <a:defRPr sz="1600">
                <a:solidFill>
                  <a:schemeClr val="bg2"/>
                </a:solidFill>
              </a:defRPr>
            </a:lvl1pPr>
          </a:lstStyle>
          <a:p>
            <a:pPr lvl="0"/>
            <a:r>
              <a:rPr lang="cs-CZ"/>
              <a:t>Po kliknutí můžete upravovat styly textu v předloze.</a:t>
            </a:r>
          </a:p>
        </p:txBody>
      </p:sp>
      <p:sp>
        <p:nvSpPr>
          <p:cNvPr id="47" name="Zástupný text 3">
            <a:extLst>
              <a:ext uri="{FF2B5EF4-FFF2-40B4-BE49-F238E27FC236}">
                <a16:creationId xmlns:a16="http://schemas.microsoft.com/office/drawing/2014/main" id="{0F736CF1-CE79-45E7-B354-4DABEE51D13D}"/>
              </a:ext>
            </a:extLst>
          </p:cNvPr>
          <p:cNvSpPr>
            <a:spLocks noGrp="1"/>
          </p:cNvSpPr>
          <p:nvPr>
            <p:ph type="body" sz="quarter" idx="15"/>
          </p:nvPr>
        </p:nvSpPr>
        <p:spPr>
          <a:xfrm>
            <a:off x="6311790" y="4242786"/>
            <a:ext cx="2558682" cy="1942990"/>
          </a:xfrm>
        </p:spPr>
        <p:txBody>
          <a:bodyPr>
            <a:normAutofit/>
          </a:bodyPr>
          <a:lstStyle>
            <a:lvl1pPr marL="0" indent="0">
              <a:buNone/>
              <a:defRPr sz="1600">
                <a:solidFill>
                  <a:schemeClr val="tx1"/>
                </a:solidFill>
              </a:defRPr>
            </a:lvl1pPr>
          </a:lstStyle>
          <a:p>
            <a:pPr lvl="0"/>
            <a:r>
              <a:rPr lang="cs-CZ"/>
              <a:t>Po kliknutí můžete upravovat styly textu v předloze.</a:t>
            </a:r>
          </a:p>
        </p:txBody>
      </p:sp>
      <p:sp>
        <p:nvSpPr>
          <p:cNvPr id="48" name="Zástupný text 3">
            <a:extLst>
              <a:ext uri="{FF2B5EF4-FFF2-40B4-BE49-F238E27FC236}">
                <a16:creationId xmlns:a16="http://schemas.microsoft.com/office/drawing/2014/main" id="{0CC0C46A-1785-4FFB-9C8B-CF0F998BD31D}"/>
              </a:ext>
            </a:extLst>
          </p:cNvPr>
          <p:cNvSpPr>
            <a:spLocks noGrp="1"/>
          </p:cNvSpPr>
          <p:nvPr>
            <p:ph type="body" sz="quarter" idx="16"/>
          </p:nvPr>
        </p:nvSpPr>
        <p:spPr>
          <a:xfrm>
            <a:off x="9188049" y="4242786"/>
            <a:ext cx="2558682" cy="1942990"/>
          </a:xfrm>
        </p:spPr>
        <p:txBody>
          <a:bodyPr>
            <a:normAutofit/>
          </a:bodyPr>
          <a:lstStyle>
            <a:lvl1pPr marL="0" indent="0">
              <a:buNone/>
              <a:defRPr sz="1600">
                <a:solidFill>
                  <a:schemeClr val="accent2"/>
                </a:solidFill>
              </a:defRPr>
            </a:lvl1pPr>
          </a:lstStyle>
          <a:p>
            <a:pPr lvl="0"/>
            <a:r>
              <a:rPr lang="cs-CZ"/>
              <a:t>Po kliknutí můžete upravovat styly textu v předloze.</a:t>
            </a:r>
          </a:p>
        </p:txBody>
      </p:sp>
      <p:sp>
        <p:nvSpPr>
          <p:cNvPr id="50" name="Zástupný symbol obrázku 16">
            <a:extLst>
              <a:ext uri="{FF2B5EF4-FFF2-40B4-BE49-F238E27FC236}">
                <a16:creationId xmlns:a16="http://schemas.microsoft.com/office/drawing/2014/main" id="{0BEC3823-40B5-477F-8378-456A466E7B5B}"/>
              </a:ext>
            </a:extLst>
          </p:cNvPr>
          <p:cNvSpPr>
            <a:spLocks noGrp="1"/>
          </p:cNvSpPr>
          <p:nvPr>
            <p:ph type="pic" sz="quarter" idx="21"/>
          </p:nvPr>
        </p:nvSpPr>
        <p:spPr>
          <a:xfrm>
            <a:off x="3435531" y="2029360"/>
            <a:ext cx="1942990" cy="1937596"/>
          </a:xfrm>
          <a:solidFill>
            <a:schemeClr val="tx2"/>
          </a:solidFill>
        </p:spPr>
        <p:txBody>
          <a:bodyPr/>
          <a:lstStyle>
            <a:lvl1pPr marL="0" indent="0">
              <a:buNone/>
              <a:defRPr>
                <a:noFill/>
              </a:defRPr>
            </a:lvl1pPr>
          </a:lstStyle>
          <a:p>
            <a:r>
              <a:rPr lang="cs-CZ"/>
              <a:t>Kliknutím na ikonu přidáte obrázek.</a:t>
            </a:r>
          </a:p>
        </p:txBody>
      </p:sp>
      <p:sp>
        <p:nvSpPr>
          <p:cNvPr id="51" name="Zástupný symbol obrázku 16">
            <a:extLst>
              <a:ext uri="{FF2B5EF4-FFF2-40B4-BE49-F238E27FC236}">
                <a16:creationId xmlns:a16="http://schemas.microsoft.com/office/drawing/2014/main" id="{935927A9-BEB9-4441-9C69-AC760D9A65E3}"/>
              </a:ext>
            </a:extLst>
          </p:cNvPr>
          <p:cNvSpPr>
            <a:spLocks noGrp="1"/>
          </p:cNvSpPr>
          <p:nvPr>
            <p:ph type="pic" sz="quarter" idx="22"/>
          </p:nvPr>
        </p:nvSpPr>
        <p:spPr>
          <a:xfrm>
            <a:off x="6311790" y="2029360"/>
            <a:ext cx="1942990" cy="1937596"/>
          </a:xfrm>
          <a:solidFill>
            <a:schemeClr val="tx1"/>
          </a:solidFill>
        </p:spPr>
        <p:txBody>
          <a:bodyPr/>
          <a:lstStyle>
            <a:lvl1pPr marL="0" indent="0">
              <a:buNone/>
              <a:defRPr>
                <a:noFill/>
              </a:defRPr>
            </a:lvl1pPr>
          </a:lstStyle>
          <a:p>
            <a:r>
              <a:rPr lang="cs-CZ"/>
              <a:t>Kliknutím na ikonu přidáte obrázek.</a:t>
            </a:r>
          </a:p>
        </p:txBody>
      </p:sp>
      <p:sp>
        <p:nvSpPr>
          <p:cNvPr id="52" name="Zástupný symbol obrázku 16">
            <a:extLst>
              <a:ext uri="{FF2B5EF4-FFF2-40B4-BE49-F238E27FC236}">
                <a16:creationId xmlns:a16="http://schemas.microsoft.com/office/drawing/2014/main" id="{01F2A144-E88E-4444-B84C-C4321227BA58}"/>
              </a:ext>
            </a:extLst>
          </p:cNvPr>
          <p:cNvSpPr>
            <a:spLocks noGrp="1"/>
          </p:cNvSpPr>
          <p:nvPr>
            <p:ph type="pic" sz="quarter" idx="23"/>
          </p:nvPr>
        </p:nvSpPr>
        <p:spPr>
          <a:xfrm>
            <a:off x="9188049" y="2029360"/>
            <a:ext cx="1942990" cy="1937596"/>
          </a:xfrm>
          <a:solidFill>
            <a:schemeClr val="accent2"/>
          </a:solidFill>
        </p:spPr>
        <p:txBody>
          <a:bodyPr/>
          <a:lstStyle>
            <a:lvl1pPr marL="0" indent="0">
              <a:buNone/>
              <a:defRPr>
                <a:noFill/>
              </a:defRPr>
            </a:lvl1pPr>
          </a:lstStyle>
          <a:p>
            <a:r>
              <a:rPr lang="cs-CZ"/>
              <a:t>Kliknutím na ikonu přidáte obrázek.</a:t>
            </a:r>
          </a:p>
        </p:txBody>
      </p:sp>
      <p:sp>
        <p:nvSpPr>
          <p:cNvPr id="53" name="Zástupný symbol obrázku 39">
            <a:extLst>
              <a:ext uri="{FF2B5EF4-FFF2-40B4-BE49-F238E27FC236}">
                <a16:creationId xmlns:a16="http://schemas.microsoft.com/office/drawing/2014/main" id="{BCD8BE59-3932-4CC0-BA0C-90EEB14E18C5}"/>
              </a:ext>
            </a:extLst>
          </p:cNvPr>
          <p:cNvSpPr>
            <a:spLocks noGrp="1"/>
          </p:cNvSpPr>
          <p:nvPr>
            <p:ph type="pic" sz="quarter" idx="24"/>
          </p:nvPr>
        </p:nvSpPr>
        <p:spPr>
          <a:xfrm>
            <a:off x="1060961" y="2580193"/>
            <a:ext cx="848572" cy="835929"/>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p>
        </p:txBody>
      </p:sp>
      <p:sp>
        <p:nvSpPr>
          <p:cNvPr id="54" name="Zástupný symbol obrázku 39">
            <a:extLst>
              <a:ext uri="{FF2B5EF4-FFF2-40B4-BE49-F238E27FC236}">
                <a16:creationId xmlns:a16="http://schemas.microsoft.com/office/drawing/2014/main" id="{4A548FC4-FEFD-41F9-9089-7CD11326E6A9}"/>
              </a:ext>
            </a:extLst>
          </p:cNvPr>
          <p:cNvSpPr>
            <a:spLocks noGrp="1"/>
          </p:cNvSpPr>
          <p:nvPr>
            <p:ph type="pic" sz="quarter" idx="25"/>
          </p:nvPr>
        </p:nvSpPr>
        <p:spPr>
          <a:xfrm>
            <a:off x="3982740" y="2580766"/>
            <a:ext cx="848572" cy="835929"/>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p>
        </p:txBody>
      </p:sp>
      <p:sp>
        <p:nvSpPr>
          <p:cNvPr id="55" name="Zástupný symbol obrázku 39">
            <a:extLst>
              <a:ext uri="{FF2B5EF4-FFF2-40B4-BE49-F238E27FC236}">
                <a16:creationId xmlns:a16="http://schemas.microsoft.com/office/drawing/2014/main" id="{DD2C49B2-E64D-4CC7-8059-EED612A6143D}"/>
              </a:ext>
            </a:extLst>
          </p:cNvPr>
          <p:cNvSpPr>
            <a:spLocks noGrp="1"/>
          </p:cNvSpPr>
          <p:nvPr>
            <p:ph type="pic" sz="quarter" idx="26"/>
          </p:nvPr>
        </p:nvSpPr>
        <p:spPr>
          <a:xfrm>
            <a:off x="6858999" y="2580192"/>
            <a:ext cx="848572" cy="835929"/>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p>
        </p:txBody>
      </p:sp>
      <p:sp>
        <p:nvSpPr>
          <p:cNvPr id="56" name="Zástupný symbol obrázku 39">
            <a:extLst>
              <a:ext uri="{FF2B5EF4-FFF2-40B4-BE49-F238E27FC236}">
                <a16:creationId xmlns:a16="http://schemas.microsoft.com/office/drawing/2014/main" id="{2AF98002-CB18-453B-9737-EA3107B9855D}"/>
              </a:ext>
            </a:extLst>
          </p:cNvPr>
          <p:cNvSpPr>
            <a:spLocks noGrp="1"/>
          </p:cNvSpPr>
          <p:nvPr>
            <p:ph type="pic" sz="quarter" idx="27"/>
          </p:nvPr>
        </p:nvSpPr>
        <p:spPr>
          <a:xfrm>
            <a:off x="9735258" y="2580192"/>
            <a:ext cx="848572" cy="835929"/>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p>
        </p:txBody>
      </p:sp>
      <p:pic>
        <p:nvPicPr>
          <p:cNvPr id="57" name="Obrázek 56">
            <a:extLst>
              <a:ext uri="{FF2B5EF4-FFF2-40B4-BE49-F238E27FC236}">
                <a16:creationId xmlns:a16="http://schemas.microsoft.com/office/drawing/2014/main" id="{46B4A3CD-4750-435D-9CCB-59104297F7E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25536701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adpis, 4 ikony, návaznost, podnadpis, text">
    <p:spTree>
      <p:nvGrpSpPr>
        <p:cNvPr id="1" name=""/>
        <p:cNvGrpSpPr/>
        <p:nvPr/>
      </p:nvGrpSpPr>
      <p:grpSpPr>
        <a:xfrm>
          <a:off x="0" y="0"/>
          <a:ext cx="0" cy="0"/>
          <a:chOff x="0" y="0"/>
          <a:chExt cx="0" cy="0"/>
        </a:xfrm>
      </p:grpSpPr>
      <p:sp>
        <p:nvSpPr>
          <p:cNvPr id="58" name="Zástupný symbol obrázku 9">
            <a:extLst>
              <a:ext uri="{FF2B5EF4-FFF2-40B4-BE49-F238E27FC236}">
                <a16:creationId xmlns:a16="http://schemas.microsoft.com/office/drawing/2014/main" id="{4DA24082-D753-4B7A-B543-2E0E54A401F2}"/>
              </a:ext>
            </a:extLst>
          </p:cNvPr>
          <p:cNvSpPr>
            <a:spLocks noGrp="1"/>
          </p:cNvSpPr>
          <p:nvPr>
            <p:ph type="pic" sz="quarter" idx="36"/>
          </p:nvPr>
        </p:nvSpPr>
        <p:spPr>
          <a:xfrm>
            <a:off x="9190538" y="3467580"/>
            <a:ext cx="1943100" cy="1034520"/>
          </a:xfrm>
          <a:noFill/>
          <a:ln>
            <a:solidFill>
              <a:schemeClr val="accent2"/>
            </a:solidFill>
          </a:ln>
        </p:spPr>
        <p:txBody>
          <a:bodyPr/>
          <a:lstStyle>
            <a:lvl1pPr marL="0" indent="0">
              <a:buNone/>
              <a:defRPr>
                <a:noFill/>
              </a:defRPr>
            </a:lvl1pPr>
          </a:lstStyle>
          <a:p>
            <a:r>
              <a:rPr lang="cs-CZ"/>
              <a:t>Kliknutím na ikonu přidáte obrázek.</a:t>
            </a:r>
          </a:p>
        </p:txBody>
      </p:sp>
      <p:sp>
        <p:nvSpPr>
          <p:cNvPr id="57" name="Zástupný symbol obrázku 9">
            <a:extLst>
              <a:ext uri="{FF2B5EF4-FFF2-40B4-BE49-F238E27FC236}">
                <a16:creationId xmlns:a16="http://schemas.microsoft.com/office/drawing/2014/main" id="{816DBEB3-AEB9-401A-8531-B86845DE8918}"/>
              </a:ext>
            </a:extLst>
          </p:cNvPr>
          <p:cNvSpPr>
            <a:spLocks noGrp="1"/>
          </p:cNvSpPr>
          <p:nvPr>
            <p:ph type="pic" sz="quarter" idx="35"/>
          </p:nvPr>
        </p:nvSpPr>
        <p:spPr>
          <a:xfrm>
            <a:off x="6312859" y="3474006"/>
            <a:ext cx="1943100" cy="1034520"/>
          </a:xfrm>
          <a:noFill/>
          <a:ln>
            <a:solidFill>
              <a:schemeClr val="tx1"/>
            </a:solidFill>
          </a:ln>
        </p:spPr>
        <p:txBody>
          <a:bodyPr/>
          <a:lstStyle>
            <a:lvl1pPr marL="0" indent="0">
              <a:buNone/>
              <a:defRPr>
                <a:noFill/>
              </a:defRPr>
            </a:lvl1pPr>
          </a:lstStyle>
          <a:p>
            <a:r>
              <a:rPr lang="cs-CZ"/>
              <a:t>Kliknutím na ikonu přidáte obrázek.</a:t>
            </a:r>
          </a:p>
        </p:txBody>
      </p:sp>
      <p:sp>
        <p:nvSpPr>
          <p:cNvPr id="56" name="Zástupný symbol obrázku 9">
            <a:extLst>
              <a:ext uri="{FF2B5EF4-FFF2-40B4-BE49-F238E27FC236}">
                <a16:creationId xmlns:a16="http://schemas.microsoft.com/office/drawing/2014/main" id="{F6C9705B-810A-4F64-BF3B-1ABA5BBE9CB2}"/>
              </a:ext>
            </a:extLst>
          </p:cNvPr>
          <p:cNvSpPr>
            <a:spLocks noGrp="1"/>
          </p:cNvSpPr>
          <p:nvPr>
            <p:ph type="pic" sz="quarter" idx="34"/>
          </p:nvPr>
        </p:nvSpPr>
        <p:spPr>
          <a:xfrm>
            <a:off x="3446012" y="3467580"/>
            <a:ext cx="1943100" cy="1034520"/>
          </a:xfrm>
          <a:noFill/>
          <a:ln>
            <a:solidFill>
              <a:schemeClr val="bg2"/>
            </a:solidFill>
          </a:ln>
        </p:spPr>
        <p:txBody>
          <a:bodyPr/>
          <a:lstStyle>
            <a:lvl1pPr marL="0" indent="0">
              <a:buNone/>
              <a:defRPr>
                <a:noFill/>
              </a:defRPr>
            </a:lvl1pPr>
          </a:lstStyle>
          <a:p>
            <a:r>
              <a:rPr lang="cs-CZ"/>
              <a:t>Kliknutím na ikonu přidáte obrázek.</a:t>
            </a:r>
          </a:p>
        </p:txBody>
      </p:sp>
      <p:sp>
        <p:nvSpPr>
          <p:cNvPr id="10" name="Zástupný symbol obrázku 9">
            <a:extLst>
              <a:ext uri="{FF2B5EF4-FFF2-40B4-BE49-F238E27FC236}">
                <a16:creationId xmlns:a16="http://schemas.microsoft.com/office/drawing/2014/main" id="{969019DC-53A3-4158-8E79-2795E1AA95CE}"/>
              </a:ext>
            </a:extLst>
          </p:cNvPr>
          <p:cNvSpPr>
            <a:spLocks noGrp="1"/>
          </p:cNvSpPr>
          <p:nvPr>
            <p:ph type="pic" sz="quarter" idx="26"/>
          </p:nvPr>
        </p:nvSpPr>
        <p:spPr>
          <a:xfrm>
            <a:off x="548791" y="3467581"/>
            <a:ext cx="1943100" cy="1034520"/>
          </a:xfrm>
          <a:noFill/>
          <a:ln>
            <a:solidFill>
              <a:schemeClr val="accent1"/>
            </a:solidFill>
          </a:ln>
        </p:spPr>
        <p:txBody>
          <a:bodyPr/>
          <a:lstStyle>
            <a:lvl1pPr marL="0" indent="0">
              <a:buNone/>
              <a:defRPr>
                <a:noFill/>
              </a:defRPr>
            </a:lvl1pPr>
          </a:lstStyle>
          <a:p>
            <a:r>
              <a:rPr lang="cs-CZ"/>
              <a:t>Kliknutím na ikonu přidáte obrázek.</a:t>
            </a:r>
          </a:p>
        </p:txBody>
      </p:sp>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j-lt"/>
                <a:cs typeface="Azeret Mono Medium" panose="020B0604020202020204" charset="-18"/>
              </a:defRPr>
            </a:lvl1pPr>
          </a:lstStyle>
          <a:p>
            <a:r>
              <a:rPr lang="cs-CZ"/>
              <a:t>NADPIS_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sp>
        <p:nvSpPr>
          <p:cNvPr id="16" name="Zástupný symbol pro zápatí 5">
            <a:extLst>
              <a:ext uri="{FF2B5EF4-FFF2-40B4-BE49-F238E27FC236}">
                <a16:creationId xmlns:a16="http://schemas.microsoft.com/office/drawing/2014/main" id="{441661B0-C1ED-4898-8C2D-289408D8FDEA}"/>
              </a:ext>
            </a:extLst>
          </p:cNvPr>
          <p:cNvSpPr txBox="1">
            <a:spLocks/>
          </p:cNvSpPr>
          <p:nvPr userDrawn="1"/>
        </p:nvSpPr>
        <p:spPr>
          <a:xfrm>
            <a:off x="3536371" y="6435087"/>
            <a:ext cx="5119255" cy="158752"/>
          </a:xfrm>
          <a:prstGeom prst="rect">
            <a:avLst/>
          </a:prstGeom>
        </p:spPr>
        <p:txBody>
          <a:bodyPr vert="horz" lIns="91440" tIns="45720" rIns="91440" bIns="45720" rtlCol="0" anchor="t"/>
          <a:lstStyle>
            <a:defPPr>
              <a:defRPr lang="cs-CZ"/>
            </a:defPPr>
            <a:lvl1pPr marL="0" algn="ctr"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cs-CZ"/>
          </a:p>
        </p:txBody>
      </p:sp>
      <p:sp>
        <p:nvSpPr>
          <p:cNvPr id="25" name="TextovéPole 24">
            <a:extLst>
              <a:ext uri="{FF2B5EF4-FFF2-40B4-BE49-F238E27FC236}">
                <a16:creationId xmlns:a16="http://schemas.microsoft.com/office/drawing/2014/main" id="{0B950680-D496-46AC-AF5C-82202A3FAD42}"/>
              </a:ext>
            </a:extLst>
          </p:cNvPr>
          <p:cNvSpPr txBox="1"/>
          <p:nvPr userDrawn="1"/>
        </p:nvSpPr>
        <p:spPr>
          <a:xfrm>
            <a:off x="1105009" y="2023107"/>
            <a:ext cx="851515" cy="707886"/>
          </a:xfrm>
          <a:prstGeom prst="rect">
            <a:avLst/>
          </a:prstGeom>
          <a:noFill/>
        </p:spPr>
        <p:txBody>
          <a:bodyPr wrap="none" rtlCol="0">
            <a:spAutoFit/>
          </a:bodyPr>
          <a:lstStyle/>
          <a:p>
            <a:pPr algn="ctr"/>
            <a:r>
              <a:rPr lang="cs-CZ" sz="4000">
                <a:solidFill>
                  <a:schemeClr val="bg1"/>
                </a:solidFill>
                <a:latin typeface="Azeret Mono Medium" pitchFamily="2" charset="0"/>
                <a:cs typeface="Azeret Mono Medium" pitchFamily="2" charset="0"/>
              </a:rPr>
              <a:t>1_</a:t>
            </a:r>
          </a:p>
        </p:txBody>
      </p:sp>
      <p:sp>
        <p:nvSpPr>
          <p:cNvPr id="26" name="TextovéPole 25">
            <a:extLst>
              <a:ext uri="{FF2B5EF4-FFF2-40B4-BE49-F238E27FC236}">
                <a16:creationId xmlns:a16="http://schemas.microsoft.com/office/drawing/2014/main" id="{303D6F57-4590-42E8-8A87-768E1F446B2C}"/>
              </a:ext>
            </a:extLst>
          </p:cNvPr>
          <p:cNvSpPr txBox="1"/>
          <p:nvPr userDrawn="1"/>
        </p:nvSpPr>
        <p:spPr>
          <a:xfrm>
            <a:off x="3983291" y="2023107"/>
            <a:ext cx="851515" cy="707886"/>
          </a:xfrm>
          <a:prstGeom prst="rect">
            <a:avLst/>
          </a:prstGeom>
          <a:noFill/>
        </p:spPr>
        <p:txBody>
          <a:bodyPr wrap="none" rtlCol="0">
            <a:spAutoFit/>
          </a:bodyPr>
          <a:lstStyle/>
          <a:p>
            <a:pPr algn="ctr"/>
            <a:r>
              <a:rPr lang="cs-CZ" sz="4000">
                <a:solidFill>
                  <a:schemeClr val="bg1"/>
                </a:solidFill>
                <a:latin typeface="Azeret Mono Medium" pitchFamily="2" charset="0"/>
                <a:cs typeface="Azeret Mono Medium" pitchFamily="2" charset="0"/>
              </a:rPr>
              <a:t>2_</a:t>
            </a:r>
          </a:p>
        </p:txBody>
      </p:sp>
      <p:sp>
        <p:nvSpPr>
          <p:cNvPr id="27" name="TextovéPole 26">
            <a:extLst>
              <a:ext uri="{FF2B5EF4-FFF2-40B4-BE49-F238E27FC236}">
                <a16:creationId xmlns:a16="http://schemas.microsoft.com/office/drawing/2014/main" id="{38CFFF01-65E2-4B86-9908-5AF61AB9E062}"/>
              </a:ext>
            </a:extLst>
          </p:cNvPr>
          <p:cNvSpPr txBox="1"/>
          <p:nvPr userDrawn="1"/>
        </p:nvSpPr>
        <p:spPr>
          <a:xfrm>
            <a:off x="6861573" y="2023107"/>
            <a:ext cx="851515" cy="707886"/>
          </a:xfrm>
          <a:prstGeom prst="rect">
            <a:avLst/>
          </a:prstGeom>
          <a:noFill/>
        </p:spPr>
        <p:txBody>
          <a:bodyPr wrap="none" rtlCol="0">
            <a:spAutoFit/>
          </a:bodyPr>
          <a:lstStyle/>
          <a:p>
            <a:pPr algn="ctr"/>
            <a:r>
              <a:rPr lang="cs-CZ" sz="4000">
                <a:solidFill>
                  <a:schemeClr val="bg1"/>
                </a:solidFill>
                <a:latin typeface="Azeret Mono Medium" pitchFamily="2" charset="0"/>
                <a:cs typeface="Azeret Mono Medium" pitchFamily="2" charset="0"/>
              </a:rPr>
              <a:t>3_</a:t>
            </a:r>
          </a:p>
        </p:txBody>
      </p:sp>
      <p:sp>
        <p:nvSpPr>
          <p:cNvPr id="28" name="TextovéPole 27">
            <a:extLst>
              <a:ext uri="{FF2B5EF4-FFF2-40B4-BE49-F238E27FC236}">
                <a16:creationId xmlns:a16="http://schemas.microsoft.com/office/drawing/2014/main" id="{27C58960-E850-4FCE-9E37-A4BE1EE7C5E2}"/>
              </a:ext>
            </a:extLst>
          </p:cNvPr>
          <p:cNvSpPr txBox="1"/>
          <p:nvPr userDrawn="1"/>
        </p:nvSpPr>
        <p:spPr>
          <a:xfrm>
            <a:off x="9739855" y="2023107"/>
            <a:ext cx="851515" cy="707886"/>
          </a:xfrm>
          <a:prstGeom prst="rect">
            <a:avLst/>
          </a:prstGeom>
          <a:noFill/>
        </p:spPr>
        <p:txBody>
          <a:bodyPr wrap="none" rtlCol="0">
            <a:spAutoFit/>
          </a:bodyPr>
          <a:lstStyle/>
          <a:p>
            <a:pPr algn="ctr"/>
            <a:r>
              <a:rPr lang="cs-CZ" sz="4000">
                <a:solidFill>
                  <a:schemeClr val="bg1"/>
                </a:solidFill>
                <a:latin typeface="Azeret Mono Medium" pitchFamily="2" charset="0"/>
                <a:cs typeface="Azeret Mono Medium" pitchFamily="2" charset="0"/>
              </a:rPr>
              <a:t>4_</a:t>
            </a:r>
          </a:p>
        </p:txBody>
      </p:sp>
      <p:sp>
        <p:nvSpPr>
          <p:cNvPr id="33" name="Zástupný symbol obrázku 16">
            <a:extLst>
              <a:ext uri="{FF2B5EF4-FFF2-40B4-BE49-F238E27FC236}">
                <a16:creationId xmlns:a16="http://schemas.microsoft.com/office/drawing/2014/main" id="{2EA48A7A-9BF1-4EDC-9398-DCD358A80F1D}"/>
              </a:ext>
            </a:extLst>
          </p:cNvPr>
          <p:cNvSpPr>
            <a:spLocks noGrp="1"/>
          </p:cNvSpPr>
          <p:nvPr>
            <p:ph type="pic" sz="quarter" idx="20"/>
          </p:nvPr>
        </p:nvSpPr>
        <p:spPr>
          <a:xfrm>
            <a:off x="548791" y="1422215"/>
            <a:ext cx="1942990" cy="1937596"/>
          </a:xfrm>
          <a:solidFill>
            <a:schemeClr val="accent1"/>
          </a:solidFill>
          <a:ln>
            <a:noFill/>
          </a:ln>
        </p:spPr>
        <p:txBody>
          <a:bodyPr/>
          <a:lstStyle>
            <a:lvl1pPr marL="0" indent="0">
              <a:buNone/>
              <a:defRPr>
                <a:noFill/>
              </a:defRPr>
            </a:lvl1pPr>
          </a:lstStyle>
          <a:p>
            <a:r>
              <a:rPr lang="cs-CZ"/>
              <a:t>Kliknutím na ikonu přidáte obrázek.</a:t>
            </a:r>
          </a:p>
        </p:txBody>
      </p:sp>
      <p:sp>
        <p:nvSpPr>
          <p:cNvPr id="34" name="Zástupný symbol obrázku 16">
            <a:extLst>
              <a:ext uri="{FF2B5EF4-FFF2-40B4-BE49-F238E27FC236}">
                <a16:creationId xmlns:a16="http://schemas.microsoft.com/office/drawing/2014/main" id="{AE61755D-3148-4D21-9E2A-07AF1ACCCD9D}"/>
              </a:ext>
            </a:extLst>
          </p:cNvPr>
          <p:cNvSpPr>
            <a:spLocks noGrp="1"/>
          </p:cNvSpPr>
          <p:nvPr>
            <p:ph type="pic" sz="quarter" idx="21"/>
          </p:nvPr>
        </p:nvSpPr>
        <p:spPr>
          <a:xfrm>
            <a:off x="3446012" y="1422215"/>
            <a:ext cx="1942990" cy="1937596"/>
          </a:xfrm>
          <a:solidFill>
            <a:schemeClr val="tx2"/>
          </a:solidFill>
        </p:spPr>
        <p:txBody>
          <a:bodyPr/>
          <a:lstStyle>
            <a:lvl1pPr marL="0" indent="0">
              <a:buNone/>
              <a:defRPr>
                <a:noFill/>
              </a:defRPr>
            </a:lvl1pPr>
          </a:lstStyle>
          <a:p>
            <a:r>
              <a:rPr lang="cs-CZ"/>
              <a:t>Kliknutím na ikonu přidáte obrázek.</a:t>
            </a:r>
          </a:p>
        </p:txBody>
      </p:sp>
      <p:sp>
        <p:nvSpPr>
          <p:cNvPr id="35" name="Zástupný symbol obrázku 16">
            <a:extLst>
              <a:ext uri="{FF2B5EF4-FFF2-40B4-BE49-F238E27FC236}">
                <a16:creationId xmlns:a16="http://schemas.microsoft.com/office/drawing/2014/main" id="{C9A2F87A-D3F9-4858-B190-FE0CE902FB20}"/>
              </a:ext>
            </a:extLst>
          </p:cNvPr>
          <p:cNvSpPr>
            <a:spLocks noGrp="1"/>
          </p:cNvSpPr>
          <p:nvPr>
            <p:ph type="pic" sz="quarter" idx="22"/>
          </p:nvPr>
        </p:nvSpPr>
        <p:spPr>
          <a:xfrm>
            <a:off x="6315835" y="1429939"/>
            <a:ext cx="1942990" cy="1937596"/>
          </a:xfrm>
          <a:solidFill>
            <a:schemeClr val="tx1"/>
          </a:solidFill>
        </p:spPr>
        <p:txBody>
          <a:bodyPr/>
          <a:lstStyle>
            <a:lvl1pPr marL="0" indent="0">
              <a:buNone/>
              <a:defRPr/>
            </a:lvl1pPr>
          </a:lstStyle>
          <a:p>
            <a:r>
              <a:rPr lang="cs-CZ"/>
              <a:t>Kliknutím na ikonu přidáte obrázek.</a:t>
            </a:r>
          </a:p>
        </p:txBody>
      </p:sp>
      <p:sp>
        <p:nvSpPr>
          <p:cNvPr id="36" name="Zástupný symbol obrázku 16">
            <a:extLst>
              <a:ext uri="{FF2B5EF4-FFF2-40B4-BE49-F238E27FC236}">
                <a16:creationId xmlns:a16="http://schemas.microsoft.com/office/drawing/2014/main" id="{6771481D-3D65-4A64-A155-DF6B04927B3F}"/>
              </a:ext>
            </a:extLst>
          </p:cNvPr>
          <p:cNvSpPr>
            <a:spLocks noGrp="1"/>
          </p:cNvSpPr>
          <p:nvPr>
            <p:ph type="pic" sz="quarter" idx="23"/>
          </p:nvPr>
        </p:nvSpPr>
        <p:spPr>
          <a:xfrm>
            <a:off x="9190538" y="1408252"/>
            <a:ext cx="1942990" cy="1937596"/>
          </a:xfrm>
          <a:solidFill>
            <a:schemeClr val="accent2"/>
          </a:solidFill>
        </p:spPr>
        <p:txBody>
          <a:bodyPr/>
          <a:lstStyle>
            <a:lvl1pPr marL="0" indent="0">
              <a:buNone/>
              <a:defRPr>
                <a:noFill/>
              </a:defRPr>
            </a:lvl1pPr>
          </a:lstStyle>
          <a:p>
            <a:r>
              <a:rPr lang="cs-CZ"/>
              <a:t>Kliknutím na ikonu přidáte obrázek.</a:t>
            </a:r>
          </a:p>
        </p:txBody>
      </p:sp>
      <p:sp>
        <p:nvSpPr>
          <p:cNvPr id="37" name="Zástupný symbol obrázku 33">
            <a:extLst>
              <a:ext uri="{FF2B5EF4-FFF2-40B4-BE49-F238E27FC236}">
                <a16:creationId xmlns:a16="http://schemas.microsoft.com/office/drawing/2014/main" id="{E1218D58-127A-4520-9DA9-E181108CAA4D}"/>
              </a:ext>
            </a:extLst>
          </p:cNvPr>
          <p:cNvSpPr>
            <a:spLocks noGrp="1"/>
          </p:cNvSpPr>
          <p:nvPr>
            <p:ph type="pic" sz="quarter" idx="18"/>
          </p:nvPr>
        </p:nvSpPr>
        <p:spPr>
          <a:xfrm>
            <a:off x="2669203" y="2215509"/>
            <a:ext cx="571988" cy="366455"/>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p>
        </p:txBody>
      </p:sp>
      <p:sp>
        <p:nvSpPr>
          <p:cNvPr id="38" name="Zástupný symbol obrázku 33">
            <a:extLst>
              <a:ext uri="{FF2B5EF4-FFF2-40B4-BE49-F238E27FC236}">
                <a16:creationId xmlns:a16="http://schemas.microsoft.com/office/drawing/2014/main" id="{9C40A35C-96DB-4FC8-94AB-601DD11D4EBA}"/>
              </a:ext>
            </a:extLst>
          </p:cNvPr>
          <p:cNvSpPr>
            <a:spLocks noGrp="1"/>
          </p:cNvSpPr>
          <p:nvPr>
            <p:ph type="pic" sz="quarter" idx="24"/>
          </p:nvPr>
        </p:nvSpPr>
        <p:spPr>
          <a:xfrm>
            <a:off x="5563985" y="2193822"/>
            <a:ext cx="571988" cy="366455"/>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p>
        </p:txBody>
      </p:sp>
      <p:sp>
        <p:nvSpPr>
          <p:cNvPr id="39" name="Zástupný symbol obrázku 33">
            <a:extLst>
              <a:ext uri="{FF2B5EF4-FFF2-40B4-BE49-F238E27FC236}">
                <a16:creationId xmlns:a16="http://schemas.microsoft.com/office/drawing/2014/main" id="{B68FA9E4-A981-4C7D-A71D-B577B2D18376}"/>
              </a:ext>
            </a:extLst>
          </p:cNvPr>
          <p:cNvSpPr>
            <a:spLocks noGrp="1"/>
          </p:cNvSpPr>
          <p:nvPr>
            <p:ph type="pic" sz="quarter" idx="25"/>
          </p:nvPr>
        </p:nvSpPr>
        <p:spPr>
          <a:xfrm>
            <a:off x="8438687" y="2215509"/>
            <a:ext cx="571988" cy="366455"/>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p>
        </p:txBody>
      </p:sp>
      <p:sp>
        <p:nvSpPr>
          <p:cNvPr id="12" name="Zástupný text 11">
            <a:extLst>
              <a:ext uri="{FF2B5EF4-FFF2-40B4-BE49-F238E27FC236}">
                <a16:creationId xmlns:a16="http://schemas.microsoft.com/office/drawing/2014/main" id="{F3E48A29-6F41-463B-94B9-58C686B40050}"/>
              </a:ext>
            </a:extLst>
          </p:cNvPr>
          <p:cNvSpPr>
            <a:spLocks noGrp="1"/>
          </p:cNvSpPr>
          <p:nvPr>
            <p:ph type="body" sz="quarter" idx="30" hasCustomPrompt="1"/>
          </p:nvPr>
        </p:nvSpPr>
        <p:spPr>
          <a:xfrm>
            <a:off x="700924" y="3791537"/>
            <a:ext cx="1581427" cy="350838"/>
          </a:xfrm>
        </p:spPr>
        <p:txBody>
          <a:bodyPr>
            <a:noAutofit/>
          </a:bodyPr>
          <a:lstStyle>
            <a:lvl2pPr marL="457200" indent="0" algn="ctr">
              <a:buNone/>
              <a:defRPr sz="1600">
                <a:solidFill>
                  <a:schemeClr val="accent1"/>
                </a:solidFill>
              </a:defRPr>
            </a:lvl2pPr>
          </a:lstStyle>
          <a:p>
            <a:pPr lvl="1"/>
            <a:r>
              <a:rPr lang="cs-CZ"/>
              <a:t>podnadpis</a:t>
            </a:r>
          </a:p>
        </p:txBody>
      </p:sp>
      <p:sp>
        <p:nvSpPr>
          <p:cNvPr id="53" name="Zástupný text 11">
            <a:extLst>
              <a:ext uri="{FF2B5EF4-FFF2-40B4-BE49-F238E27FC236}">
                <a16:creationId xmlns:a16="http://schemas.microsoft.com/office/drawing/2014/main" id="{0A8DF439-5336-472F-8852-26205D3682FE}"/>
              </a:ext>
            </a:extLst>
          </p:cNvPr>
          <p:cNvSpPr>
            <a:spLocks noGrp="1"/>
          </p:cNvSpPr>
          <p:nvPr>
            <p:ph type="body" sz="quarter" idx="31" hasCustomPrompt="1"/>
          </p:nvPr>
        </p:nvSpPr>
        <p:spPr>
          <a:xfrm>
            <a:off x="3598309" y="3834065"/>
            <a:ext cx="1581427" cy="350838"/>
          </a:xfrm>
        </p:spPr>
        <p:txBody>
          <a:bodyPr>
            <a:noAutofit/>
          </a:bodyPr>
          <a:lstStyle>
            <a:lvl2pPr marL="457200" indent="0" algn="ctr">
              <a:buNone/>
              <a:defRPr sz="1600">
                <a:solidFill>
                  <a:schemeClr val="bg2"/>
                </a:solidFill>
              </a:defRPr>
            </a:lvl2pPr>
          </a:lstStyle>
          <a:p>
            <a:pPr lvl="1"/>
            <a:r>
              <a:rPr lang="cs-CZ"/>
              <a:t>podnadpis</a:t>
            </a:r>
          </a:p>
        </p:txBody>
      </p:sp>
      <p:sp>
        <p:nvSpPr>
          <p:cNvPr id="54" name="Zástupný text 11">
            <a:extLst>
              <a:ext uri="{FF2B5EF4-FFF2-40B4-BE49-F238E27FC236}">
                <a16:creationId xmlns:a16="http://schemas.microsoft.com/office/drawing/2014/main" id="{8E8E8505-0F7B-4872-8F58-7B73FF65B658}"/>
              </a:ext>
            </a:extLst>
          </p:cNvPr>
          <p:cNvSpPr>
            <a:spLocks noGrp="1"/>
          </p:cNvSpPr>
          <p:nvPr>
            <p:ph type="body" sz="quarter" idx="32" hasCustomPrompt="1"/>
          </p:nvPr>
        </p:nvSpPr>
        <p:spPr>
          <a:xfrm>
            <a:off x="6470600" y="3830906"/>
            <a:ext cx="1581427" cy="350838"/>
          </a:xfrm>
        </p:spPr>
        <p:txBody>
          <a:bodyPr anchor="t" anchorCtr="0">
            <a:noAutofit/>
          </a:bodyPr>
          <a:lstStyle>
            <a:lvl2pPr marL="457200" indent="0" algn="l">
              <a:buNone/>
              <a:defRPr sz="1600">
                <a:solidFill>
                  <a:schemeClr val="tx1"/>
                </a:solidFill>
              </a:defRPr>
            </a:lvl2pPr>
          </a:lstStyle>
          <a:p>
            <a:pPr lvl="1"/>
            <a:r>
              <a:rPr lang="cs-CZ"/>
              <a:t>podnadpis</a:t>
            </a:r>
          </a:p>
        </p:txBody>
      </p:sp>
      <p:sp>
        <p:nvSpPr>
          <p:cNvPr id="55" name="Zástupný text 11">
            <a:extLst>
              <a:ext uri="{FF2B5EF4-FFF2-40B4-BE49-F238E27FC236}">
                <a16:creationId xmlns:a16="http://schemas.microsoft.com/office/drawing/2014/main" id="{999FA6C6-10D2-4DD4-8CDF-BB21A668C188}"/>
              </a:ext>
            </a:extLst>
          </p:cNvPr>
          <p:cNvSpPr>
            <a:spLocks noGrp="1"/>
          </p:cNvSpPr>
          <p:nvPr>
            <p:ph type="body" sz="quarter" idx="33" hasCustomPrompt="1"/>
          </p:nvPr>
        </p:nvSpPr>
        <p:spPr>
          <a:xfrm>
            <a:off x="9374898" y="3830906"/>
            <a:ext cx="1581427" cy="350838"/>
          </a:xfrm>
        </p:spPr>
        <p:txBody>
          <a:bodyPr>
            <a:noAutofit/>
          </a:bodyPr>
          <a:lstStyle>
            <a:lvl2pPr marL="457200" indent="0" algn="ctr">
              <a:buNone/>
              <a:defRPr sz="1600">
                <a:solidFill>
                  <a:schemeClr val="accent2"/>
                </a:solidFill>
              </a:defRPr>
            </a:lvl2pPr>
          </a:lstStyle>
          <a:p>
            <a:pPr lvl="1"/>
            <a:r>
              <a:rPr lang="cs-CZ"/>
              <a:t>podnadpis</a:t>
            </a:r>
          </a:p>
        </p:txBody>
      </p:sp>
      <p:sp>
        <p:nvSpPr>
          <p:cNvPr id="17" name="Zástupný text 16">
            <a:extLst>
              <a:ext uri="{FF2B5EF4-FFF2-40B4-BE49-F238E27FC236}">
                <a16:creationId xmlns:a16="http://schemas.microsoft.com/office/drawing/2014/main" id="{846841E6-45E1-4521-9C20-4F363C9D6556}"/>
              </a:ext>
            </a:extLst>
          </p:cNvPr>
          <p:cNvSpPr>
            <a:spLocks noGrp="1"/>
          </p:cNvSpPr>
          <p:nvPr>
            <p:ph type="body" sz="quarter" idx="37" hasCustomPrompt="1"/>
          </p:nvPr>
        </p:nvSpPr>
        <p:spPr>
          <a:xfrm>
            <a:off x="1090394" y="2048878"/>
            <a:ext cx="859784" cy="751171"/>
          </a:xfrm>
        </p:spPr>
        <p:txBody>
          <a:bodyPr>
            <a:noAutofit/>
          </a:bodyPr>
          <a:lstStyle>
            <a:lvl1pPr marL="0" indent="0">
              <a:buNone/>
              <a:defRPr sz="4000">
                <a:solidFill>
                  <a:schemeClr val="bg1"/>
                </a:solidFill>
                <a:latin typeface="+mn-lt"/>
                <a:cs typeface="Azeret Mono Medium" panose="020B0604020202020204" charset="-18"/>
              </a:defRPr>
            </a:lvl1pPr>
          </a:lstStyle>
          <a:p>
            <a:pPr lvl="0"/>
            <a:r>
              <a:rPr lang="cs-CZ"/>
              <a:t>1_</a:t>
            </a:r>
          </a:p>
        </p:txBody>
      </p:sp>
      <p:sp>
        <p:nvSpPr>
          <p:cNvPr id="59" name="Zástupný text 16">
            <a:extLst>
              <a:ext uri="{FF2B5EF4-FFF2-40B4-BE49-F238E27FC236}">
                <a16:creationId xmlns:a16="http://schemas.microsoft.com/office/drawing/2014/main" id="{519DAB48-A27F-4F53-B8DC-33A66F7E3340}"/>
              </a:ext>
            </a:extLst>
          </p:cNvPr>
          <p:cNvSpPr>
            <a:spLocks noGrp="1"/>
          </p:cNvSpPr>
          <p:nvPr>
            <p:ph type="body" sz="quarter" idx="38" hasCustomPrompt="1"/>
          </p:nvPr>
        </p:nvSpPr>
        <p:spPr>
          <a:xfrm>
            <a:off x="3978309" y="2054572"/>
            <a:ext cx="859784" cy="751171"/>
          </a:xfrm>
        </p:spPr>
        <p:txBody>
          <a:bodyPr>
            <a:noAutofit/>
          </a:bodyPr>
          <a:lstStyle>
            <a:lvl1pPr marL="0" indent="0">
              <a:buNone/>
              <a:defRPr sz="4000">
                <a:solidFill>
                  <a:schemeClr val="bg1"/>
                </a:solidFill>
                <a:latin typeface="+mn-lt"/>
                <a:cs typeface="Azeret Mono Medium" panose="020B0604020202020204" charset="-18"/>
              </a:defRPr>
            </a:lvl1pPr>
          </a:lstStyle>
          <a:p>
            <a:pPr lvl="0"/>
            <a:r>
              <a:rPr lang="cs-CZ"/>
              <a:t>2_</a:t>
            </a:r>
          </a:p>
        </p:txBody>
      </p:sp>
      <p:sp>
        <p:nvSpPr>
          <p:cNvPr id="60" name="Zástupný text 16">
            <a:extLst>
              <a:ext uri="{FF2B5EF4-FFF2-40B4-BE49-F238E27FC236}">
                <a16:creationId xmlns:a16="http://schemas.microsoft.com/office/drawing/2014/main" id="{F7FBF71B-3C85-42BF-9358-A312AE273097}"/>
              </a:ext>
            </a:extLst>
          </p:cNvPr>
          <p:cNvSpPr>
            <a:spLocks noGrp="1"/>
          </p:cNvSpPr>
          <p:nvPr>
            <p:ph type="body" sz="quarter" idx="39" hasCustomPrompt="1"/>
          </p:nvPr>
        </p:nvSpPr>
        <p:spPr>
          <a:xfrm>
            <a:off x="6859878" y="2054573"/>
            <a:ext cx="859784" cy="751171"/>
          </a:xfrm>
        </p:spPr>
        <p:txBody>
          <a:bodyPr>
            <a:noAutofit/>
          </a:bodyPr>
          <a:lstStyle>
            <a:lvl1pPr marL="0" indent="0">
              <a:buNone/>
              <a:defRPr sz="4000">
                <a:solidFill>
                  <a:schemeClr val="bg1"/>
                </a:solidFill>
                <a:latin typeface="+mn-lt"/>
                <a:cs typeface="Azeret Mono Medium" panose="020B0604020202020204" charset="-18"/>
              </a:defRPr>
            </a:lvl1pPr>
          </a:lstStyle>
          <a:p>
            <a:pPr lvl="0"/>
            <a:r>
              <a:rPr lang="cs-CZ"/>
              <a:t>3_</a:t>
            </a:r>
          </a:p>
        </p:txBody>
      </p:sp>
      <p:sp>
        <p:nvSpPr>
          <p:cNvPr id="61" name="Zástupný text 16">
            <a:extLst>
              <a:ext uri="{FF2B5EF4-FFF2-40B4-BE49-F238E27FC236}">
                <a16:creationId xmlns:a16="http://schemas.microsoft.com/office/drawing/2014/main" id="{8F4EF0E5-B6F9-48F8-B4C0-AFF96F451189}"/>
              </a:ext>
            </a:extLst>
          </p:cNvPr>
          <p:cNvSpPr>
            <a:spLocks noGrp="1"/>
          </p:cNvSpPr>
          <p:nvPr>
            <p:ph type="body" sz="quarter" idx="40" hasCustomPrompt="1"/>
          </p:nvPr>
        </p:nvSpPr>
        <p:spPr>
          <a:xfrm>
            <a:off x="9731586" y="2049221"/>
            <a:ext cx="859784" cy="751171"/>
          </a:xfrm>
        </p:spPr>
        <p:txBody>
          <a:bodyPr>
            <a:noAutofit/>
          </a:bodyPr>
          <a:lstStyle>
            <a:lvl1pPr marL="0" indent="0">
              <a:buNone/>
              <a:defRPr sz="4000">
                <a:solidFill>
                  <a:schemeClr val="bg1"/>
                </a:solidFill>
                <a:latin typeface="+mn-lt"/>
                <a:cs typeface="Azeret Mono Medium" panose="020B0604020202020204" charset="-18"/>
              </a:defRPr>
            </a:lvl1pPr>
          </a:lstStyle>
          <a:p>
            <a:pPr lvl="0"/>
            <a:r>
              <a:rPr lang="cs-CZ"/>
              <a:t>4_</a:t>
            </a:r>
          </a:p>
        </p:txBody>
      </p:sp>
      <p:sp>
        <p:nvSpPr>
          <p:cNvPr id="62" name="Zástupný text 3">
            <a:extLst>
              <a:ext uri="{FF2B5EF4-FFF2-40B4-BE49-F238E27FC236}">
                <a16:creationId xmlns:a16="http://schemas.microsoft.com/office/drawing/2014/main" id="{F2002307-8B4E-4009-A404-65FB857D0189}"/>
              </a:ext>
            </a:extLst>
          </p:cNvPr>
          <p:cNvSpPr>
            <a:spLocks noGrp="1"/>
          </p:cNvSpPr>
          <p:nvPr>
            <p:ph type="body" sz="quarter" idx="13"/>
          </p:nvPr>
        </p:nvSpPr>
        <p:spPr>
          <a:xfrm>
            <a:off x="548791" y="4545474"/>
            <a:ext cx="2440021" cy="1777425"/>
          </a:xfrm>
        </p:spPr>
        <p:txBody>
          <a:bodyPr>
            <a:normAutofit/>
          </a:bodyPr>
          <a:lstStyle>
            <a:lvl1pPr marL="0" indent="0">
              <a:buNone/>
              <a:defRPr sz="1400">
                <a:solidFill>
                  <a:schemeClr val="accent1"/>
                </a:solidFill>
              </a:defRPr>
            </a:lvl1pPr>
          </a:lstStyle>
          <a:p>
            <a:pPr lvl="0"/>
            <a:r>
              <a:rPr lang="cs-CZ"/>
              <a:t>Po kliknutí můžete upravovat styly textu v předloze.</a:t>
            </a:r>
          </a:p>
        </p:txBody>
      </p:sp>
      <p:sp>
        <p:nvSpPr>
          <p:cNvPr id="63" name="Zástupný text 3">
            <a:extLst>
              <a:ext uri="{FF2B5EF4-FFF2-40B4-BE49-F238E27FC236}">
                <a16:creationId xmlns:a16="http://schemas.microsoft.com/office/drawing/2014/main" id="{01B3FBB7-4D07-48E9-B4E8-BDCE1FD6B19A}"/>
              </a:ext>
            </a:extLst>
          </p:cNvPr>
          <p:cNvSpPr>
            <a:spLocks noGrp="1"/>
          </p:cNvSpPr>
          <p:nvPr>
            <p:ph type="body" sz="quarter" idx="14"/>
          </p:nvPr>
        </p:nvSpPr>
        <p:spPr>
          <a:xfrm>
            <a:off x="3446012" y="4551388"/>
            <a:ext cx="2440021" cy="1756063"/>
          </a:xfrm>
        </p:spPr>
        <p:txBody>
          <a:bodyPr>
            <a:normAutofit/>
          </a:bodyPr>
          <a:lstStyle>
            <a:lvl1pPr marL="0" indent="0">
              <a:buNone/>
              <a:defRPr sz="1400">
                <a:solidFill>
                  <a:schemeClr val="bg2"/>
                </a:solidFill>
              </a:defRPr>
            </a:lvl1pPr>
          </a:lstStyle>
          <a:p>
            <a:pPr lvl="0"/>
            <a:r>
              <a:rPr lang="cs-CZ"/>
              <a:t>Po kliknutí můžete upravovat styly textu v předloze.</a:t>
            </a:r>
          </a:p>
        </p:txBody>
      </p:sp>
      <p:sp>
        <p:nvSpPr>
          <p:cNvPr id="64" name="Zástupný text 3">
            <a:extLst>
              <a:ext uri="{FF2B5EF4-FFF2-40B4-BE49-F238E27FC236}">
                <a16:creationId xmlns:a16="http://schemas.microsoft.com/office/drawing/2014/main" id="{CB36178A-30DB-44CC-BEC9-B68BF25A387E}"/>
              </a:ext>
            </a:extLst>
          </p:cNvPr>
          <p:cNvSpPr>
            <a:spLocks noGrp="1"/>
          </p:cNvSpPr>
          <p:nvPr>
            <p:ph type="body" sz="quarter" idx="15"/>
          </p:nvPr>
        </p:nvSpPr>
        <p:spPr>
          <a:xfrm>
            <a:off x="6305969" y="4545474"/>
            <a:ext cx="2440021" cy="1756063"/>
          </a:xfrm>
        </p:spPr>
        <p:txBody>
          <a:bodyPr>
            <a:normAutofit/>
          </a:bodyPr>
          <a:lstStyle>
            <a:lvl1pPr marL="0" indent="0">
              <a:buNone/>
              <a:defRPr sz="1400">
                <a:solidFill>
                  <a:schemeClr val="tx1"/>
                </a:solidFill>
              </a:defRPr>
            </a:lvl1pPr>
          </a:lstStyle>
          <a:p>
            <a:pPr lvl="0"/>
            <a:r>
              <a:rPr lang="cs-CZ"/>
              <a:t>Po kliknutí můžete upravovat styly textu v předloze.</a:t>
            </a:r>
          </a:p>
        </p:txBody>
      </p:sp>
      <p:sp>
        <p:nvSpPr>
          <p:cNvPr id="65" name="Zástupný text 3">
            <a:extLst>
              <a:ext uri="{FF2B5EF4-FFF2-40B4-BE49-F238E27FC236}">
                <a16:creationId xmlns:a16="http://schemas.microsoft.com/office/drawing/2014/main" id="{C5937999-AE16-40DA-B090-44D64F8D1916}"/>
              </a:ext>
            </a:extLst>
          </p:cNvPr>
          <p:cNvSpPr>
            <a:spLocks noGrp="1"/>
          </p:cNvSpPr>
          <p:nvPr>
            <p:ph type="body" sz="quarter" idx="16"/>
          </p:nvPr>
        </p:nvSpPr>
        <p:spPr>
          <a:xfrm>
            <a:off x="9211468" y="4556154"/>
            <a:ext cx="2371833" cy="1756063"/>
          </a:xfrm>
        </p:spPr>
        <p:txBody>
          <a:bodyPr>
            <a:normAutofit/>
          </a:bodyPr>
          <a:lstStyle>
            <a:lvl1pPr marL="0" indent="0">
              <a:buNone/>
              <a:defRPr sz="1400">
                <a:solidFill>
                  <a:schemeClr val="accent2"/>
                </a:solidFill>
              </a:defRPr>
            </a:lvl1pPr>
          </a:lstStyle>
          <a:p>
            <a:pPr lvl="0"/>
            <a:r>
              <a:rPr lang="cs-CZ"/>
              <a:t>Po kliknutí můžete upravovat styly textu v předloze.</a:t>
            </a:r>
          </a:p>
        </p:txBody>
      </p:sp>
      <p:pic>
        <p:nvPicPr>
          <p:cNvPr id="66" name="Obrázek 65">
            <a:extLst>
              <a:ext uri="{FF2B5EF4-FFF2-40B4-BE49-F238E27FC236}">
                <a16:creationId xmlns:a16="http://schemas.microsoft.com/office/drawing/2014/main" id="{D72E068E-4342-40B4-A8DF-90D541C17CE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30361471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j-lt"/>
                <a:cs typeface="Azeret Mono Medium" panose="020B0604020202020204" charset="-18"/>
              </a:defRPr>
            </a:lvl1pPr>
          </a:lstStyle>
          <a:p>
            <a:r>
              <a:rPr lang="cs-CZ"/>
              <a:t>VIDEO_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sp>
        <p:nvSpPr>
          <p:cNvPr id="7" name="Zástupný objekt multimédií 6">
            <a:extLst>
              <a:ext uri="{FF2B5EF4-FFF2-40B4-BE49-F238E27FC236}">
                <a16:creationId xmlns:a16="http://schemas.microsoft.com/office/drawing/2014/main" id="{6768607E-2686-49FF-A0FC-DA201F46A640}"/>
              </a:ext>
            </a:extLst>
          </p:cNvPr>
          <p:cNvSpPr>
            <a:spLocks noGrp="1"/>
          </p:cNvSpPr>
          <p:nvPr>
            <p:ph type="media" sz="quarter" idx="13"/>
          </p:nvPr>
        </p:nvSpPr>
        <p:spPr>
          <a:xfrm>
            <a:off x="468313" y="1733550"/>
            <a:ext cx="10515600" cy="4257675"/>
          </a:xfrm>
        </p:spPr>
        <p:txBody>
          <a:bodyPr/>
          <a:lstStyle>
            <a:lvl1pPr>
              <a:defRPr>
                <a:noFill/>
              </a:defRPr>
            </a:lvl1pPr>
          </a:lstStyle>
          <a:p>
            <a:r>
              <a:rPr lang="cs-CZ"/>
              <a:t>Kliknutím na ikonu přidáte multimédia.</a:t>
            </a:r>
          </a:p>
        </p:txBody>
      </p:sp>
      <p:pic>
        <p:nvPicPr>
          <p:cNvPr id="8" name="Obrázek 7">
            <a:extLst>
              <a:ext uri="{FF2B5EF4-FFF2-40B4-BE49-F238E27FC236}">
                <a16:creationId xmlns:a16="http://schemas.microsoft.com/office/drawing/2014/main" id="{6788A324-8B84-4A9D-A52C-0C35337135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32602900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raf">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j-lt"/>
                <a:cs typeface="Azeret Mono Medium" panose="020B0604020202020204" charset="-18"/>
              </a:defRPr>
            </a:lvl1pPr>
          </a:lstStyle>
          <a:p>
            <a:r>
              <a:rPr lang="cs-CZ"/>
              <a:t>NADPIS_GRAFU_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sp>
        <p:nvSpPr>
          <p:cNvPr id="8" name="Zástupný text 3">
            <a:extLst>
              <a:ext uri="{FF2B5EF4-FFF2-40B4-BE49-F238E27FC236}">
                <a16:creationId xmlns:a16="http://schemas.microsoft.com/office/drawing/2014/main" id="{F03E5EB3-9AE2-44F3-836E-461A5057F9C4}"/>
              </a:ext>
            </a:extLst>
          </p:cNvPr>
          <p:cNvSpPr>
            <a:spLocks noGrp="1"/>
          </p:cNvSpPr>
          <p:nvPr>
            <p:ph type="body" sz="quarter" idx="15"/>
          </p:nvPr>
        </p:nvSpPr>
        <p:spPr>
          <a:xfrm>
            <a:off x="468000" y="1854427"/>
            <a:ext cx="3844693" cy="3932223"/>
          </a:xfrm>
        </p:spPr>
        <p:txBody>
          <a:bodyPr>
            <a:normAutofit/>
          </a:bodyPr>
          <a:lstStyle>
            <a:lvl1pPr marL="0" indent="0">
              <a:buNone/>
              <a:defRPr sz="1800">
                <a:solidFill>
                  <a:schemeClr val="tx1"/>
                </a:solidFill>
              </a:defRPr>
            </a:lvl1pPr>
          </a:lstStyle>
          <a:p>
            <a:pPr lvl="0"/>
            <a:r>
              <a:rPr lang="cs-CZ"/>
              <a:t>Po kliknutí můžete upravovat styly textu v předloze.</a:t>
            </a:r>
          </a:p>
        </p:txBody>
      </p:sp>
      <p:sp>
        <p:nvSpPr>
          <p:cNvPr id="4" name="Zástupný objekt grafu 3">
            <a:extLst>
              <a:ext uri="{FF2B5EF4-FFF2-40B4-BE49-F238E27FC236}">
                <a16:creationId xmlns:a16="http://schemas.microsoft.com/office/drawing/2014/main" id="{5B90D002-41E3-4C1C-9BD9-5EB0580266D9}"/>
              </a:ext>
            </a:extLst>
          </p:cNvPr>
          <p:cNvSpPr>
            <a:spLocks noGrp="1"/>
          </p:cNvSpPr>
          <p:nvPr>
            <p:ph type="chart" sz="quarter" idx="16"/>
          </p:nvPr>
        </p:nvSpPr>
        <p:spPr>
          <a:xfrm>
            <a:off x="4545013" y="1854200"/>
            <a:ext cx="6438900" cy="3932238"/>
          </a:xfrm>
        </p:spPr>
        <p:txBody>
          <a:bodyPr/>
          <a:lstStyle>
            <a:lvl1pPr>
              <a:defRPr>
                <a:noFill/>
              </a:defRPr>
            </a:lvl1pPr>
          </a:lstStyle>
          <a:p>
            <a:r>
              <a:rPr lang="cs-CZ"/>
              <a:t>Kliknutím na ikonu přidáte graf.</a:t>
            </a:r>
          </a:p>
        </p:txBody>
      </p:sp>
      <p:pic>
        <p:nvPicPr>
          <p:cNvPr id="9" name="Obrázek 8">
            <a:extLst>
              <a:ext uri="{FF2B5EF4-FFF2-40B4-BE49-F238E27FC236}">
                <a16:creationId xmlns:a16="http://schemas.microsoft.com/office/drawing/2014/main" id="{8042047E-2231-465E-A94D-52ED1DD8C8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21462291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6D31521-8F3D-4FFB-9712-99CD1DFEABCF}"/>
              </a:ext>
            </a:extLst>
          </p:cNvPr>
          <p:cNvSpPr>
            <a:spLocks noGrp="1"/>
          </p:cNvSpPr>
          <p:nvPr>
            <p:ph type="title" hasCustomPrompt="1"/>
          </p:nvPr>
        </p:nvSpPr>
        <p:spPr>
          <a:xfrm>
            <a:off x="468000" y="252000"/>
            <a:ext cx="10515600" cy="1325563"/>
          </a:xfrm>
        </p:spPr>
        <p:txBody>
          <a:bodyPr>
            <a:normAutofit/>
          </a:bodyPr>
          <a:lstStyle>
            <a:lvl1pPr>
              <a:defRPr sz="3600" b="1">
                <a:latin typeface="+mj-lt"/>
                <a:cs typeface="Azeret Mono Medium" panose="020B0604020202020204" charset="-18"/>
              </a:defRPr>
            </a:lvl1pPr>
          </a:lstStyle>
          <a:p>
            <a:r>
              <a:rPr lang="cs-CZ"/>
              <a:t>OBSAH_</a:t>
            </a:r>
          </a:p>
        </p:txBody>
      </p:sp>
      <p:sp>
        <p:nvSpPr>
          <p:cNvPr id="3" name="Zástupný obsah 2">
            <a:extLst>
              <a:ext uri="{FF2B5EF4-FFF2-40B4-BE49-F238E27FC236}">
                <a16:creationId xmlns:a16="http://schemas.microsoft.com/office/drawing/2014/main" id="{794AE8B4-E752-4DE2-A8FF-7C538F931E24}"/>
              </a:ext>
            </a:extLst>
          </p:cNvPr>
          <p:cNvSpPr>
            <a:spLocks noGrp="1"/>
          </p:cNvSpPr>
          <p:nvPr>
            <p:ph sz="half" idx="1"/>
          </p:nvPr>
        </p:nvSpPr>
        <p:spPr>
          <a:xfrm>
            <a:off x="1524000" y="1825625"/>
            <a:ext cx="4495800" cy="4351338"/>
          </a:xfrm>
        </p:spPr>
        <p:txBody>
          <a:bodyPr/>
          <a:lstStyle>
            <a:lvl1pPr marL="457200" indent="-457200">
              <a:buClr>
                <a:schemeClr val="accent1"/>
              </a:buClr>
              <a:buFont typeface="Wingdings" panose="05000000000000000000" pitchFamily="2" charset="2"/>
              <a:buChar char="§"/>
              <a:defRPr sz="2400">
                <a:latin typeface="+mn-lt"/>
                <a:cs typeface="Azeret Mono Medium" panose="020B0604020202020204" charset="-18"/>
              </a:defRPr>
            </a:lvl1pPr>
            <a:lvl2pPr marL="800100" indent="-342900">
              <a:buClr>
                <a:schemeClr val="accent1"/>
              </a:buClr>
              <a:buFont typeface="Wingdings" panose="05000000000000000000" pitchFamily="2" charset="2"/>
              <a:buChar char="§"/>
              <a:defRPr/>
            </a:lvl2pPr>
            <a:lvl3pPr marL="1257300" indent="-342900">
              <a:buClr>
                <a:schemeClr val="accent1"/>
              </a:buClr>
              <a:buFont typeface="Wingdings" panose="05000000000000000000" pitchFamily="2" charset="2"/>
              <a:buChar char="§"/>
              <a:defRPr/>
            </a:lvl3pPr>
            <a:lvl4pPr marL="1657350" indent="-285750">
              <a:buClr>
                <a:schemeClr val="accent1"/>
              </a:buClr>
              <a:buFont typeface="Wingdings" panose="05000000000000000000" pitchFamily="2" charset="2"/>
              <a:buChar char="§"/>
              <a:defRPr/>
            </a:lvl4pPr>
            <a:lvl5pPr marL="2114550" indent="-285750">
              <a:buClr>
                <a:schemeClr val="accent1"/>
              </a:buClr>
              <a:buFont typeface="Wingdings" panose="05000000000000000000" pitchFamily="2" charset="2"/>
              <a:buChar char="§"/>
              <a:defRPr/>
            </a:lvl5pPr>
          </a:lstStyle>
          <a:p>
            <a:pPr lvl="0"/>
            <a:r>
              <a:rPr lang="cs-CZ"/>
              <a:t>Po kliknutí můžete upravovat styly textu v předloze.</a:t>
            </a:r>
          </a:p>
        </p:txBody>
      </p:sp>
      <p:sp>
        <p:nvSpPr>
          <p:cNvPr id="4" name="Zástupný obsah 3">
            <a:extLst>
              <a:ext uri="{FF2B5EF4-FFF2-40B4-BE49-F238E27FC236}">
                <a16:creationId xmlns:a16="http://schemas.microsoft.com/office/drawing/2014/main" id="{A2984157-EDB5-4E0E-8141-EE2FB267A522}"/>
              </a:ext>
            </a:extLst>
          </p:cNvPr>
          <p:cNvSpPr>
            <a:spLocks noGrp="1"/>
          </p:cNvSpPr>
          <p:nvPr>
            <p:ph sz="half" idx="2"/>
          </p:nvPr>
        </p:nvSpPr>
        <p:spPr>
          <a:xfrm>
            <a:off x="6172200" y="1825625"/>
            <a:ext cx="4742543" cy="4351338"/>
          </a:xfrm>
        </p:spPr>
        <p:txBody>
          <a:bodyPr/>
          <a:lstStyle>
            <a:lvl1pPr marL="457200" indent="-457200">
              <a:buClr>
                <a:schemeClr val="accent1"/>
              </a:buClr>
              <a:buFont typeface="Wingdings" panose="05000000000000000000" pitchFamily="2" charset="2"/>
              <a:buChar char="§"/>
              <a:defRPr sz="2400">
                <a:latin typeface="+mn-lt"/>
                <a:cs typeface="Azeret Mono Medium" panose="020B0604020202020204" charset="-18"/>
              </a:defRPr>
            </a:lvl1pPr>
            <a:lvl2pPr marL="800100" indent="-342900">
              <a:buClr>
                <a:schemeClr val="accent1"/>
              </a:buClr>
              <a:buFont typeface="Wingdings" panose="05000000000000000000" pitchFamily="2" charset="2"/>
              <a:buChar char="§"/>
              <a:defRPr/>
            </a:lvl2pPr>
            <a:lvl3pPr marL="1257300" indent="-342900">
              <a:buClr>
                <a:schemeClr val="accent1"/>
              </a:buClr>
              <a:buFont typeface="Wingdings" panose="05000000000000000000" pitchFamily="2" charset="2"/>
              <a:buChar char="§"/>
              <a:defRPr/>
            </a:lvl3pPr>
            <a:lvl4pPr marL="1657350" indent="-285750">
              <a:buClr>
                <a:schemeClr val="accent1"/>
              </a:buClr>
              <a:buFont typeface="Wingdings" panose="05000000000000000000" pitchFamily="2" charset="2"/>
              <a:buChar char="§"/>
              <a:defRPr/>
            </a:lvl4pPr>
            <a:lvl5pPr marL="2114550" indent="-285750">
              <a:buClr>
                <a:schemeClr val="accent1"/>
              </a:buClr>
              <a:buFont typeface="Wingdings" panose="05000000000000000000" pitchFamily="2" charset="2"/>
              <a:buChar char="§"/>
              <a:defRPr/>
            </a:lvl5pPr>
          </a:lstStyle>
          <a:p>
            <a:pPr lvl="0"/>
            <a:r>
              <a:rPr lang="cs-CZ"/>
              <a:t>Po kliknutí můžete upravovat styly textu v předloze.</a:t>
            </a:r>
          </a:p>
        </p:txBody>
      </p:sp>
      <p:sp>
        <p:nvSpPr>
          <p:cNvPr id="6" name="Zástupný symbol pro zápatí 5">
            <a:extLst>
              <a:ext uri="{FF2B5EF4-FFF2-40B4-BE49-F238E27FC236}">
                <a16:creationId xmlns:a16="http://schemas.microsoft.com/office/drawing/2014/main" id="{DE150008-0239-48CC-B516-6CEE0AF421FD}"/>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7" name="Zástupný symbol pro číslo snímku 6">
            <a:extLst>
              <a:ext uri="{FF2B5EF4-FFF2-40B4-BE49-F238E27FC236}">
                <a16:creationId xmlns:a16="http://schemas.microsoft.com/office/drawing/2014/main" id="{E91D7EB7-E4C7-464E-8A19-0E994B899074}"/>
              </a:ext>
            </a:extLst>
          </p:cNvPr>
          <p:cNvSpPr>
            <a:spLocks noGrp="1"/>
          </p:cNvSpPr>
          <p:nvPr>
            <p:ph type="sldNum" sz="quarter" idx="12"/>
          </p:nvPr>
        </p:nvSpPr>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pic>
        <p:nvPicPr>
          <p:cNvPr id="8" name="Obrázek 7">
            <a:extLst>
              <a:ext uri="{FF2B5EF4-FFF2-40B4-BE49-F238E27FC236}">
                <a16:creationId xmlns:a16="http://schemas.microsoft.com/office/drawing/2014/main" id="{B1712730-C3DF-4948-B468-C9F382982C8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28165668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abulka">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j-lt"/>
                <a:cs typeface="Azeret Mono Medium" panose="020B0604020202020204" charset="-18"/>
              </a:defRPr>
            </a:lvl1pPr>
          </a:lstStyle>
          <a:p>
            <a:r>
              <a:rPr lang="cs-CZ"/>
              <a:t>NADPIS_TABULKY_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sp>
        <p:nvSpPr>
          <p:cNvPr id="8" name="Zástupný text 3">
            <a:extLst>
              <a:ext uri="{FF2B5EF4-FFF2-40B4-BE49-F238E27FC236}">
                <a16:creationId xmlns:a16="http://schemas.microsoft.com/office/drawing/2014/main" id="{F03E5EB3-9AE2-44F3-836E-461A5057F9C4}"/>
              </a:ext>
            </a:extLst>
          </p:cNvPr>
          <p:cNvSpPr>
            <a:spLocks noGrp="1"/>
          </p:cNvSpPr>
          <p:nvPr>
            <p:ph type="body" sz="quarter" idx="15"/>
          </p:nvPr>
        </p:nvSpPr>
        <p:spPr>
          <a:xfrm>
            <a:off x="468000" y="1854427"/>
            <a:ext cx="3844693" cy="3932223"/>
          </a:xfrm>
        </p:spPr>
        <p:txBody>
          <a:bodyPr>
            <a:normAutofit/>
          </a:bodyPr>
          <a:lstStyle>
            <a:lvl1pPr marL="0" indent="0">
              <a:buNone/>
              <a:defRPr sz="1800">
                <a:solidFill>
                  <a:schemeClr val="tx1"/>
                </a:solidFill>
              </a:defRPr>
            </a:lvl1pPr>
          </a:lstStyle>
          <a:p>
            <a:pPr lvl="0"/>
            <a:r>
              <a:rPr lang="cs-CZ"/>
              <a:t>Po kliknutí můžete upravovat styly textu v předloze.</a:t>
            </a:r>
          </a:p>
        </p:txBody>
      </p:sp>
      <p:sp>
        <p:nvSpPr>
          <p:cNvPr id="7" name="Zástupný symbol pro tabulku 6">
            <a:extLst>
              <a:ext uri="{FF2B5EF4-FFF2-40B4-BE49-F238E27FC236}">
                <a16:creationId xmlns:a16="http://schemas.microsoft.com/office/drawing/2014/main" id="{BEAA2F43-4B11-4245-9088-826D13643747}"/>
              </a:ext>
            </a:extLst>
          </p:cNvPr>
          <p:cNvSpPr>
            <a:spLocks noGrp="1"/>
          </p:cNvSpPr>
          <p:nvPr>
            <p:ph type="tbl" sz="quarter" idx="16"/>
          </p:nvPr>
        </p:nvSpPr>
        <p:spPr>
          <a:xfrm>
            <a:off x="4530725" y="1854200"/>
            <a:ext cx="6453188" cy="3932238"/>
          </a:xfrm>
        </p:spPr>
        <p:txBody>
          <a:bodyPr/>
          <a:lstStyle>
            <a:lvl1pPr>
              <a:defRPr>
                <a:noFill/>
              </a:defRPr>
            </a:lvl1pPr>
          </a:lstStyle>
          <a:p>
            <a:r>
              <a:rPr lang="cs-CZ"/>
              <a:t>Kliknutím na ikonu přidáte tabulku.</a:t>
            </a:r>
          </a:p>
        </p:txBody>
      </p:sp>
      <p:pic>
        <p:nvPicPr>
          <p:cNvPr id="9" name="Obrázek 8">
            <a:extLst>
              <a:ext uri="{FF2B5EF4-FFF2-40B4-BE49-F238E27FC236}">
                <a16:creationId xmlns:a16="http://schemas.microsoft.com/office/drawing/2014/main" id="{26AB70FA-C781-4B39-BFD1-EA8276514C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26298134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Záhlaví oddílu">
    <p:bg>
      <p:bgPr>
        <a:blipFill dpi="0" rotWithShape="1">
          <a:blip r:embed="rId2">
            <a:lum/>
          </a:blip>
          <a:srcRect/>
          <a:stretch>
            <a:fillRect l="-26000" r="-26000"/>
          </a:stretch>
        </a:blip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44ED9C7-790E-4C6A-85CD-789710B557EF}"/>
              </a:ext>
            </a:extLst>
          </p:cNvPr>
          <p:cNvSpPr>
            <a:spLocks noGrp="1"/>
          </p:cNvSpPr>
          <p:nvPr>
            <p:ph type="title" hasCustomPrompt="1"/>
          </p:nvPr>
        </p:nvSpPr>
        <p:spPr>
          <a:xfrm>
            <a:off x="468000" y="252000"/>
            <a:ext cx="10263780" cy="1141364"/>
          </a:xfrm>
        </p:spPr>
        <p:txBody>
          <a:bodyPr anchor="b">
            <a:normAutofit/>
          </a:bodyPr>
          <a:lstStyle>
            <a:lvl1pPr>
              <a:defRPr sz="4800" b="1">
                <a:solidFill>
                  <a:schemeClr val="bg1"/>
                </a:solidFill>
              </a:defRPr>
            </a:lvl1pPr>
          </a:lstStyle>
          <a:p>
            <a:r>
              <a:rPr lang="cs-CZ"/>
              <a:t>DĚKUJEME_ZA_POZORNOST_</a:t>
            </a:r>
          </a:p>
        </p:txBody>
      </p:sp>
      <p:sp>
        <p:nvSpPr>
          <p:cNvPr id="3" name="Zástupný text 2">
            <a:extLst>
              <a:ext uri="{FF2B5EF4-FFF2-40B4-BE49-F238E27FC236}">
                <a16:creationId xmlns:a16="http://schemas.microsoft.com/office/drawing/2014/main" id="{978EEEFF-E4EA-465E-920C-3F0795A79AD4}"/>
              </a:ext>
            </a:extLst>
          </p:cNvPr>
          <p:cNvSpPr>
            <a:spLocks noGrp="1"/>
          </p:cNvSpPr>
          <p:nvPr>
            <p:ph type="body" idx="1" hasCustomPrompt="1"/>
          </p:nvPr>
        </p:nvSpPr>
        <p:spPr>
          <a:xfrm>
            <a:off x="468000" y="3620069"/>
            <a:ext cx="10515600" cy="1500187"/>
          </a:xfrm>
        </p:spPr>
        <p:txBody>
          <a:bodyPr>
            <a:normAutofit/>
          </a:bodyPr>
          <a:lstStyle>
            <a:lvl1pPr marL="0" indent="0">
              <a:buNone/>
              <a:defRPr sz="3600">
                <a:solidFill>
                  <a:schemeClr val="accent1"/>
                </a:solidFill>
                <a:latin typeface="+mj-lt"/>
                <a:cs typeface="Azeret Mono Medium" panose="020B0604020202020204" charset="-18"/>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Čas na vaše dotazy</a:t>
            </a:r>
          </a:p>
        </p:txBody>
      </p:sp>
      <p:sp>
        <p:nvSpPr>
          <p:cNvPr id="5" name="Zástupný symbol pro zápatí 4">
            <a:extLst>
              <a:ext uri="{FF2B5EF4-FFF2-40B4-BE49-F238E27FC236}">
                <a16:creationId xmlns:a16="http://schemas.microsoft.com/office/drawing/2014/main" id="{9684B514-AE9D-4B87-9B3D-59F6AD263659}"/>
              </a:ext>
            </a:extLst>
          </p:cNvPr>
          <p:cNvSpPr>
            <a:spLocks noGrp="1"/>
          </p:cNvSpPr>
          <p:nvPr>
            <p:ph type="ftr" sz="quarter" idx="11"/>
          </p:nvPr>
        </p:nvSpPr>
        <p:spPr/>
        <p:txBody>
          <a:bodyPr/>
          <a:lstStyle>
            <a:lvl1pPr>
              <a:defRPr>
                <a:latin typeface="+mn-lt"/>
              </a:defRPr>
            </a:lvl1pPr>
          </a:lstStyle>
          <a:p>
            <a:r>
              <a:rPr lang="cs-CZ">
                <a:solidFill>
                  <a:schemeClr val="bg1"/>
                </a:solidFill>
                <a:ea typeface="Roboto" panose="02000000000000000000" pitchFamily="2" charset="0"/>
                <a:cs typeface="Azeret Mono" pitchFamily="2" charset="0"/>
              </a:rPr>
              <a:t>DIA.GOV.CZ_+420 000 000 000_INFO@DIA.GOV.CZ</a:t>
            </a:r>
            <a:endParaRPr lang="cs-CZ"/>
          </a:p>
        </p:txBody>
      </p:sp>
      <p:sp>
        <p:nvSpPr>
          <p:cNvPr id="6" name="Zástupný symbol pro číslo snímku 5">
            <a:extLst>
              <a:ext uri="{FF2B5EF4-FFF2-40B4-BE49-F238E27FC236}">
                <a16:creationId xmlns:a16="http://schemas.microsoft.com/office/drawing/2014/main" id="{D7A1B506-51B9-4564-92A7-B26E87DEEF74}"/>
              </a:ext>
            </a:extLst>
          </p:cNvPr>
          <p:cNvSpPr>
            <a:spLocks noGrp="1"/>
          </p:cNvSpPr>
          <p:nvPr>
            <p:ph type="sldNum" sz="quarter" idx="12"/>
          </p:nvPr>
        </p:nvSpPr>
        <p:spPr/>
        <p:txBody>
          <a:bodyPr/>
          <a:lstStyle>
            <a:lvl1pPr>
              <a:defRPr>
                <a:latin typeface="+mn-lt"/>
              </a:defRPr>
            </a:lvl1pPr>
          </a:lstStyle>
          <a:p>
            <a:r>
              <a:rPr lang="cs-CZ">
                <a:solidFill>
                  <a:schemeClr val="bg1"/>
                </a:solidFill>
                <a:ea typeface="Roboto" panose="02000000000000000000" pitchFamily="2" charset="0"/>
              </a:rPr>
              <a:t>NÁZEV_PREZENTACE_</a:t>
            </a:r>
            <a:r>
              <a:rPr lang="cs-CZ">
                <a:solidFill>
                  <a:schemeClr val="accent1"/>
                </a:solidFill>
                <a:ea typeface="Roboto" panose="02000000000000000000" pitchFamily="2" charset="0"/>
              </a:rPr>
              <a:t>SLIDE_</a:t>
            </a:r>
            <a:fld id="{C7B39456-88E6-483E-B1FA-F210B27965A0}" type="slidenum">
              <a:rPr lang="cs-CZ" smtClean="0">
                <a:solidFill>
                  <a:schemeClr val="accent1"/>
                </a:solidFill>
              </a:rPr>
              <a:pPr/>
              <a:t>‹#›</a:t>
            </a:fld>
            <a:endParaRPr lang="cs-CZ">
              <a:solidFill>
                <a:schemeClr val="accent1"/>
              </a:solidFill>
            </a:endParaRPr>
          </a:p>
        </p:txBody>
      </p:sp>
      <p:pic>
        <p:nvPicPr>
          <p:cNvPr id="7" name="Obrázek 6">
            <a:extLst>
              <a:ext uri="{FF2B5EF4-FFF2-40B4-BE49-F238E27FC236}">
                <a16:creationId xmlns:a16="http://schemas.microsoft.com/office/drawing/2014/main" id="{C956130D-B02F-48EC-BC99-907DC25E3273}"/>
              </a:ext>
            </a:extLst>
          </p:cNvPr>
          <p:cNvPicPr>
            <a:picLocks noChangeAspect="1"/>
          </p:cNvPicPr>
          <p:nvPr userDrawn="1"/>
        </p:nvPicPr>
        <p:blipFill>
          <a:blip r:embed="rId3"/>
          <a:stretch>
            <a:fillRect/>
          </a:stretch>
        </p:blipFill>
        <p:spPr>
          <a:xfrm>
            <a:off x="557229" y="6112582"/>
            <a:ext cx="1076499" cy="481258"/>
          </a:xfrm>
          <a:prstGeom prst="rect">
            <a:avLst/>
          </a:prstGeom>
        </p:spPr>
      </p:pic>
    </p:spTree>
    <p:extLst>
      <p:ext uri="{BB962C8B-B14F-4D97-AF65-F5344CB8AC3E}">
        <p14:creationId xmlns:p14="http://schemas.microsoft.com/office/powerpoint/2010/main" val="32375123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kon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j-lt"/>
                <a:cs typeface="Azeret Mono Medium" panose="020B0604020202020204" charset="-18"/>
              </a:defRPr>
            </a:lvl1pPr>
          </a:lstStyle>
          <a:p>
            <a:r>
              <a:rPr lang="cs-CZ"/>
              <a:t>IKONY_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pic>
        <p:nvPicPr>
          <p:cNvPr id="8" name="Obrázek 7">
            <a:extLst>
              <a:ext uri="{FF2B5EF4-FFF2-40B4-BE49-F238E27FC236}">
                <a16:creationId xmlns:a16="http://schemas.microsoft.com/office/drawing/2014/main" id="{6788A324-8B84-4A9D-A52C-0C35337135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
        <p:nvSpPr>
          <p:cNvPr id="18" name="Zástupný symbol obrázku 17">
            <a:extLst>
              <a:ext uri="{FF2B5EF4-FFF2-40B4-BE49-F238E27FC236}">
                <a16:creationId xmlns:a16="http://schemas.microsoft.com/office/drawing/2014/main" id="{5F527819-1530-402B-A7D6-0C560D3F9CE6}"/>
              </a:ext>
            </a:extLst>
          </p:cNvPr>
          <p:cNvSpPr>
            <a:spLocks noGrp="1"/>
          </p:cNvSpPr>
          <p:nvPr>
            <p:ph type="pic" sz="quarter" idx="16"/>
          </p:nvPr>
        </p:nvSpPr>
        <p:spPr>
          <a:xfrm>
            <a:off x="831850" y="2921000"/>
            <a:ext cx="914400" cy="914400"/>
          </a:xfrm>
          <a:blipFill>
            <a:blip r:embed="rId3">
              <a:extLst>
                <a:ext uri="{96DAC541-7B7A-43D3-8B79-37D633B846F1}">
                  <asvg:svgBlip xmlns:asvg="http://schemas.microsoft.com/office/drawing/2016/SVG/main" r:embed="rId4"/>
                </a:ext>
              </a:extLst>
            </a:blip>
            <a:stretch>
              <a:fillRect t="1" b="100"/>
            </a:stretch>
          </a:blipFill>
        </p:spPr>
        <p:txBody>
          <a:bodyPr/>
          <a:lstStyle>
            <a:lvl1pPr>
              <a:defRPr>
                <a:noFill/>
              </a:defRPr>
            </a:lvl1pPr>
          </a:lstStyle>
          <a:p>
            <a:r>
              <a:rPr lang="cs-CZ"/>
              <a:t>Kliknutím na ikonu přidáte obrázek.</a:t>
            </a:r>
          </a:p>
        </p:txBody>
      </p:sp>
      <p:sp>
        <p:nvSpPr>
          <p:cNvPr id="25" name="Zástupný symbol obrázku 33">
            <a:extLst>
              <a:ext uri="{FF2B5EF4-FFF2-40B4-BE49-F238E27FC236}">
                <a16:creationId xmlns:a16="http://schemas.microsoft.com/office/drawing/2014/main" id="{2CF407D4-1633-4D30-84B9-188147083365}"/>
              </a:ext>
            </a:extLst>
          </p:cNvPr>
          <p:cNvSpPr>
            <a:spLocks noGrp="1"/>
          </p:cNvSpPr>
          <p:nvPr>
            <p:ph type="pic" sz="quarter" idx="20"/>
          </p:nvPr>
        </p:nvSpPr>
        <p:spPr>
          <a:xfrm>
            <a:off x="934569" y="4734319"/>
            <a:ext cx="999709" cy="678662"/>
          </a:xfrm>
          <a:blipFill>
            <a:blip r:embed="rId5">
              <a:extLst>
                <a:ext uri="{96DAC541-7B7A-43D3-8B79-37D633B846F1}">
                  <asvg:svgBlip xmlns:asvg="http://schemas.microsoft.com/office/drawing/2016/SVG/main" r:embed="rId6"/>
                </a:ext>
              </a:extLst>
            </a:blip>
            <a:stretch>
              <a:fillRect t="1" b="100"/>
            </a:stretch>
          </a:blipFill>
        </p:spPr>
        <p:txBody>
          <a:bodyPr/>
          <a:lstStyle>
            <a:lvl1pPr>
              <a:defRPr>
                <a:noFill/>
              </a:defRPr>
            </a:lvl1pPr>
          </a:lstStyle>
          <a:p>
            <a:r>
              <a:rPr lang="cs-CZ"/>
              <a:t>Kliknutím na ikonu přidáte obrázek.</a:t>
            </a:r>
          </a:p>
        </p:txBody>
      </p:sp>
      <p:sp>
        <p:nvSpPr>
          <p:cNvPr id="26" name="Zástupný symbol obrázku 17">
            <a:extLst>
              <a:ext uri="{FF2B5EF4-FFF2-40B4-BE49-F238E27FC236}">
                <a16:creationId xmlns:a16="http://schemas.microsoft.com/office/drawing/2014/main" id="{2EE5EF1B-C47B-4146-A630-1D67EC0D8D15}"/>
              </a:ext>
            </a:extLst>
          </p:cNvPr>
          <p:cNvSpPr>
            <a:spLocks noGrp="1"/>
          </p:cNvSpPr>
          <p:nvPr>
            <p:ph type="pic" sz="quarter" idx="21"/>
          </p:nvPr>
        </p:nvSpPr>
        <p:spPr>
          <a:xfrm>
            <a:off x="2948390" y="2639806"/>
            <a:ext cx="914400" cy="1195594"/>
          </a:xfrm>
          <a:blipFill>
            <a:blip r:embed="rId7">
              <a:extLst>
                <a:ext uri="{96DAC541-7B7A-43D3-8B79-37D633B846F1}">
                  <asvg:svgBlip xmlns:asvg="http://schemas.microsoft.com/office/drawing/2016/SVG/main" r:embed="rId8"/>
                </a:ext>
              </a:extLst>
            </a:blip>
            <a:stretch>
              <a:fillRect t="1" b="100"/>
            </a:stretch>
          </a:blipFill>
        </p:spPr>
        <p:txBody>
          <a:bodyPr/>
          <a:lstStyle>
            <a:lvl1pPr>
              <a:defRPr>
                <a:noFill/>
              </a:defRPr>
            </a:lvl1pPr>
          </a:lstStyle>
          <a:p>
            <a:r>
              <a:rPr lang="cs-CZ"/>
              <a:t>Kliknutím na ikonu přidáte obrázek.</a:t>
            </a:r>
          </a:p>
        </p:txBody>
      </p:sp>
      <p:sp>
        <p:nvSpPr>
          <p:cNvPr id="27" name="Zástupný symbol obrázku 17">
            <a:extLst>
              <a:ext uri="{FF2B5EF4-FFF2-40B4-BE49-F238E27FC236}">
                <a16:creationId xmlns:a16="http://schemas.microsoft.com/office/drawing/2014/main" id="{AB8D0A0F-06B8-46B5-9628-6FFAB73B6B27}"/>
              </a:ext>
            </a:extLst>
          </p:cNvPr>
          <p:cNvSpPr>
            <a:spLocks noGrp="1"/>
          </p:cNvSpPr>
          <p:nvPr>
            <p:ph type="pic" sz="quarter" idx="22"/>
          </p:nvPr>
        </p:nvSpPr>
        <p:spPr>
          <a:xfrm>
            <a:off x="4959350" y="2241541"/>
            <a:ext cx="914400" cy="914400"/>
          </a:xfrm>
          <a:blipFill>
            <a:blip r:embed="rId9">
              <a:extLst>
                <a:ext uri="{96DAC541-7B7A-43D3-8B79-37D633B846F1}">
                  <asvg:svgBlip xmlns:asvg="http://schemas.microsoft.com/office/drawing/2016/SVG/main" r:embed="rId10"/>
                </a:ext>
              </a:extLst>
            </a:blip>
            <a:stretch>
              <a:fillRect t="1" b="100"/>
            </a:stretch>
          </a:blipFill>
        </p:spPr>
        <p:txBody>
          <a:bodyPr/>
          <a:lstStyle>
            <a:lvl1pPr>
              <a:defRPr>
                <a:noFill/>
              </a:defRPr>
            </a:lvl1pPr>
          </a:lstStyle>
          <a:p>
            <a:r>
              <a:rPr lang="cs-CZ"/>
              <a:t>Kliknutím na ikonu přidáte obrázek.</a:t>
            </a:r>
          </a:p>
        </p:txBody>
      </p:sp>
      <p:sp>
        <p:nvSpPr>
          <p:cNvPr id="28" name="Zástupný symbol obrázku 17">
            <a:extLst>
              <a:ext uri="{FF2B5EF4-FFF2-40B4-BE49-F238E27FC236}">
                <a16:creationId xmlns:a16="http://schemas.microsoft.com/office/drawing/2014/main" id="{441E6065-4740-454F-9656-FBBF029C8FDF}"/>
              </a:ext>
            </a:extLst>
          </p:cNvPr>
          <p:cNvSpPr>
            <a:spLocks noGrp="1"/>
          </p:cNvSpPr>
          <p:nvPr>
            <p:ph type="pic" sz="quarter" idx="23"/>
          </p:nvPr>
        </p:nvSpPr>
        <p:spPr>
          <a:xfrm>
            <a:off x="6893730" y="3517173"/>
            <a:ext cx="914400" cy="914400"/>
          </a:xfrm>
          <a:blipFill>
            <a:blip r:embed="rId11">
              <a:extLst>
                <a:ext uri="{96DAC541-7B7A-43D3-8B79-37D633B846F1}">
                  <asvg:svgBlip xmlns:asvg="http://schemas.microsoft.com/office/drawing/2016/SVG/main" r:embed="rId12"/>
                </a:ext>
              </a:extLst>
            </a:blip>
            <a:stretch>
              <a:fillRect t="1" b="100"/>
            </a:stretch>
          </a:blipFill>
        </p:spPr>
        <p:txBody>
          <a:bodyPr/>
          <a:lstStyle>
            <a:lvl1pPr>
              <a:defRPr>
                <a:noFill/>
              </a:defRPr>
            </a:lvl1pPr>
          </a:lstStyle>
          <a:p>
            <a:r>
              <a:rPr lang="cs-CZ"/>
              <a:t>Kliknutím na ikonu přidáte obrázek.</a:t>
            </a:r>
          </a:p>
        </p:txBody>
      </p:sp>
      <p:sp>
        <p:nvSpPr>
          <p:cNvPr id="29" name="Zástupný symbol obrázku 17">
            <a:extLst>
              <a:ext uri="{FF2B5EF4-FFF2-40B4-BE49-F238E27FC236}">
                <a16:creationId xmlns:a16="http://schemas.microsoft.com/office/drawing/2014/main" id="{CE598B2A-8BB7-4031-B101-192E337712F0}"/>
              </a:ext>
            </a:extLst>
          </p:cNvPr>
          <p:cNvSpPr>
            <a:spLocks noGrp="1"/>
          </p:cNvSpPr>
          <p:nvPr>
            <p:ph type="pic" sz="quarter" idx="24"/>
          </p:nvPr>
        </p:nvSpPr>
        <p:spPr>
          <a:xfrm>
            <a:off x="4287008" y="4664075"/>
            <a:ext cx="914400" cy="914400"/>
          </a:xfrm>
          <a:blipFill>
            <a:blip r:embed="rId13">
              <a:extLst>
                <a:ext uri="{96DAC541-7B7A-43D3-8B79-37D633B846F1}">
                  <asvg:svgBlip xmlns:asvg="http://schemas.microsoft.com/office/drawing/2016/SVG/main" r:embed="rId14"/>
                </a:ext>
              </a:extLst>
            </a:blip>
            <a:stretch>
              <a:fillRect t="1" b="100"/>
            </a:stretch>
          </a:blipFill>
        </p:spPr>
        <p:txBody>
          <a:bodyPr/>
          <a:lstStyle>
            <a:lvl1pPr>
              <a:defRPr>
                <a:noFill/>
              </a:defRPr>
            </a:lvl1pPr>
          </a:lstStyle>
          <a:p>
            <a:r>
              <a:rPr lang="cs-CZ"/>
              <a:t>Kliknutím na ikonu přidáte obrázek.</a:t>
            </a:r>
          </a:p>
        </p:txBody>
      </p:sp>
      <p:sp>
        <p:nvSpPr>
          <p:cNvPr id="30" name="Zástupný symbol obrázku 17">
            <a:extLst>
              <a:ext uri="{FF2B5EF4-FFF2-40B4-BE49-F238E27FC236}">
                <a16:creationId xmlns:a16="http://schemas.microsoft.com/office/drawing/2014/main" id="{5DEC2063-68C4-4701-92CA-32935E902106}"/>
              </a:ext>
            </a:extLst>
          </p:cNvPr>
          <p:cNvSpPr>
            <a:spLocks noGrp="1"/>
          </p:cNvSpPr>
          <p:nvPr>
            <p:ph type="pic" sz="quarter" idx="25"/>
          </p:nvPr>
        </p:nvSpPr>
        <p:spPr>
          <a:xfrm>
            <a:off x="8610600" y="2090168"/>
            <a:ext cx="914400" cy="1325562"/>
          </a:xfrm>
          <a:blipFill>
            <a:blip r:embed="rId15">
              <a:extLst>
                <a:ext uri="{96DAC541-7B7A-43D3-8B79-37D633B846F1}">
                  <asvg:svgBlip xmlns:asvg="http://schemas.microsoft.com/office/drawing/2016/SVG/main" r:embed="rId16"/>
                </a:ext>
              </a:extLst>
            </a:blip>
            <a:stretch>
              <a:fillRect t="1" b="100"/>
            </a:stretch>
          </a:blipFill>
        </p:spPr>
        <p:txBody>
          <a:bodyPr/>
          <a:lstStyle>
            <a:lvl1pPr>
              <a:defRPr>
                <a:noFill/>
              </a:defRPr>
            </a:lvl1pPr>
          </a:lstStyle>
          <a:p>
            <a:r>
              <a:rPr lang="cs-CZ"/>
              <a:t>Kliknutím na ikonu přidáte obrázek.</a:t>
            </a:r>
          </a:p>
        </p:txBody>
      </p:sp>
      <p:sp>
        <p:nvSpPr>
          <p:cNvPr id="31" name="Zástupný symbol obrázku 17">
            <a:extLst>
              <a:ext uri="{FF2B5EF4-FFF2-40B4-BE49-F238E27FC236}">
                <a16:creationId xmlns:a16="http://schemas.microsoft.com/office/drawing/2014/main" id="{7BF70B3A-64A0-4551-A956-E132098A6BFB}"/>
              </a:ext>
            </a:extLst>
          </p:cNvPr>
          <p:cNvSpPr>
            <a:spLocks noGrp="1"/>
          </p:cNvSpPr>
          <p:nvPr>
            <p:ph type="pic" sz="quarter" idx="26"/>
          </p:nvPr>
        </p:nvSpPr>
        <p:spPr>
          <a:xfrm>
            <a:off x="9309384" y="4616450"/>
            <a:ext cx="914400" cy="914400"/>
          </a:xfrm>
          <a:blipFill>
            <a:blip r:embed="rId17">
              <a:extLst>
                <a:ext uri="{96DAC541-7B7A-43D3-8B79-37D633B846F1}">
                  <asvg:svgBlip xmlns:asvg="http://schemas.microsoft.com/office/drawing/2016/SVG/main" r:embed="rId18"/>
                </a:ext>
              </a:extLst>
            </a:blip>
            <a:stretch>
              <a:fillRect t="1" b="100"/>
            </a:stretch>
          </a:blipFill>
        </p:spPr>
        <p:txBody>
          <a:bodyPr/>
          <a:lstStyle>
            <a:lvl1pPr>
              <a:defRPr>
                <a:noFill/>
              </a:defRPr>
            </a:lvl1pPr>
          </a:lstStyle>
          <a:p>
            <a:r>
              <a:rPr lang="cs-CZ"/>
              <a:t>Kliknutím na ikonu přidáte obrázek.</a:t>
            </a:r>
          </a:p>
        </p:txBody>
      </p:sp>
    </p:spTree>
    <p:extLst>
      <p:ext uri="{BB962C8B-B14F-4D97-AF65-F5344CB8AC3E}">
        <p14:creationId xmlns:p14="http://schemas.microsoft.com/office/powerpoint/2010/main" val="36207449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Název sekce-zelená+text">
    <p:bg>
      <p:bgPr>
        <a:blipFill dpi="0" rotWithShape="1">
          <a:blip r:embed="rId2">
            <a:lum/>
          </a:blip>
          <a:srcRect/>
          <a:stretch>
            <a:fillRect l="-26000" r="-26000"/>
          </a:stretch>
        </a:blipFill>
        <a:effectLst/>
      </p:bgPr>
    </p:bg>
    <p:spTree>
      <p:nvGrpSpPr>
        <p:cNvPr id="1" name=""/>
        <p:cNvGrpSpPr/>
        <p:nvPr/>
      </p:nvGrpSpPr>
      <p:grpSpPr>
        <a:xfrm>
          <a:off x="0" y="0"/>
          <a:ext cx="0" cy="0"/>
          <a:chOff x="0" y="0"/>
          <a:chExt cx="0" cy="0"/>
        </a:xfrm>
      </p:grpSpPr>
      <p:sp>
        <p:nvSpPr>
          <p:cNvPr id="5" name="Zástupný symbol pro zápatí 4">
            <a:extLst>
              <a:ext uri="{FF2B5EF4-FFF2-40B4-BE49-F238E27FC236}">
                <a16:creationId xmlns:a16="http://schemas.microsoft.com/office/drawing/2014/main" id="{EFCCFD51-DE96-42AF-8D3A-1EDDDAD6E72F}"/>
              </a:ext>
            </a:extLst>
          </p:cNvPr>
          <p:cNvSpPr>
            <a:spLocks noGrp="1"/>
          </p:cNvSpPr>
          <p:nvPr>
            <p:ph type="ftr" sz="quarter" idx="11"/>
          </p:nvPr>
        </p:nvSpPr>
        <p:spPr/>
        <p:txBody>
          <a:bodyPr/>
          <a:lstStyle>
            <a:lvl1pPr>
              <a:defRPr>
                <a:solidFill>
                  <a:schemeClr val="tx1"/>
                </a:solidFill>
                <a:latin typeface="+mn-lt"/>
              </a:defRPr>
            </a:lvl1pPr>
          </a:lstStyle>
          <a:p>
            <a:r>
              <a:rPr lang="cs-CZ">
                <a:ea typeface="Roboto" panose="02000000000000000000" pitchFamily="2" charset="0"/>
                <a:cs typeface="Azeret Mono" pitchFamily="2" charset="0"/>
              </a:rPr>
              <a:t>DIA.</a:t>
            </a:r>
            <a:r>
              <a:rPr lang="cs-CZ">
                <a:solidFill>
                  <a:schemeClr val="bg1"/>
                </a:solidFill>
                <a:ea typeface="Roboto" panose="02000000000000000000" pitchFamily="2" charset="0"/>
                <a:cs typeface="Azeret Mono" pitchFamily="2" charset="0"/>
              </a:rPr>
              <a:t>GOV.CZ</a:t>
            </a:r>
            <a:r>
              <a:rPr lang="cs-CZ">
                <a:ea typeface="Roboto" panose="02000000000000000000" pitchFamily="2" charset="0"/>
                <a:cs typeface="Azeret Mono" pitchFamily="2" charset="0"/>
              </a:rPr>
              <a:t>_+420 000 000 000_INFO@DIA.</a:t>
            </a:r>
            <a:r>
              <a:rPr lang="cs-CZ">
                <a:solidFill>
                  <a:schemeClr val="bg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83FE31A8-8502-4FFB-986B-436759D4317F}"/>
              </a:ext>
            </a:extLst>
          </p:cNvPr>
          <p:cNvSpPr>
            <a:spLocks noGrp="1"/>
          </p:cNvSpPr>
          <p:nvPr>
            <p:ph type="sldNum" sz="quarter" idx="12"/>
          </p:nvPr>
        </p:nvSpPr>
        <p:spPr/>
        <p:txBody>
          <a:bodyPr/>
          <a:lstStyle>
            <a:lvl1pPr>
              <a:defRPr>
                <a:solidFill>
                  <a:schemeClr val="tx1"/>
                </a:solidFill>
                <a:latin typeface="+mn-lt"/>
                <a:cs typeface="Azeret Mono" panose="020B0604020202020204" charset="-18"/>
              </a:defRPr>
            </a:lvl1pPr>
          </a:lstStyle>
          <a:p>
            <a:r>
              <a:rPr lang="cs-CZ">
                <a:solidFill>
                  <a:schemeClr val="bg1"/>
                </a:solidFill>
                <a:ea typeface="Roboto" panose="02000000000000000000" pitchFamily="2" charset="0"/>
              </a:rPr>
              <a:t>NÁZEV_PREZENTACE_</a:t>
            </a:r>
            <a:r>
              <a:rPr lang="cs-CZ">
                <a:ea typeface="Roboto" panose="02000000000000000000" pitchFamily="2" charset="0"/>
              </a:rPr>
              <a:t>SLIDE_</a:t>
            </a:r>
            <a:fld id="{C7B39456-88E6-483E-B1FA-F210B27965A0}" type="slidenum">
              <a:rPr lang="cs-CZ" smtClean="0"/>
              <a:pPr/>
              <a:t>‹#›</a:t>
            </a:fld>
            <a:endParaRPr lang="cs-CZ"/>
          </a:p>
        </p:txBody>
      </p:sp>
      <p:sp>
        <p:nvSpPr>
          <p:cNvPr id="8" name="Zástupný text 2">
            <a:extLst>
              <a:ext uri="{FF2B5EF4-FFF2-40B4-BE49-F238E27FC236}">
                <a16:creationId xmlns:a16="http://schemas.microsoft.com/office/drawing/2014/main" id="{87AC8E8A-836E-402C-9C16-6320C1B22711}"/>
              </a:ext>
            </a:extLst>
          </p:cNvPr>
          <p:cNvSpPr>
            <a:spLocks noGrp="1"/>
          </p:cNvSpPr>
          <p:nvPr>
            <p:ph type="body" idx="1"/>
          </p:nvPr>
        </p:nvSpPr>
        <p:spPr>
          <a:xfrm>
            <a:off x="617126" y="3429000"/>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Po kliknutí můžete upravovat styly textu v předloze.</a:t>
            </a:r>
          </a:p>
        </p:txBody>
      </p:sp>
      <p:pic>
        <p:nvPicPr>
          <p:cNvPr id="9" name="Obrázek 8">
            <a:extLst>
              <a:ext uri="{FF2B5EF4-FFF2-40B4-BE49-F238E27FC236}">
                <a16:creationId xmlns:a16="http://schemas.microsoft.com/office/drawing/2014/main" id="{4A09A920-B7CD-46CC-8CA8-093DAAFBAB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
        <p:nvSpPr>
          <p:cNvPr id="2" name="Zástupný text 2">
            <a:extLst>
              <a:ext uri="{FF2B5EF4-FFF2-40B4-BE49-F238E27FC236}">
                <a16:creationId xmlns:a16="http://schemas.microsoft.com/office/drawing/2014/main" id="{AC9FC587-AAF8-6EE5-B2B9-F40741D403AB}"/>
              </a:ext>
            </a:extLst>
          </p:cNvPr>
          <p:cNvSpPr>
            <a:spLocks noGrp="1"/>
          </p:cNvSpPr>
          <p:nvPr>
            <p:ph type="body" idx="13" hasCustomPrompt="1"/>
          </p:nvPr>
        </p:nvSpPr>
        <p:spPr>
          <a:xfrm>
            <a:off x="617126" y="1215231"/>
            <a:ext cx="10515600" cy="1500187"/>
          </a:xfrm>
        </p:spPr>
        <p:txBody>
          <a:bodyPr>
            <a:noAutofit/>
          </a:bodyPr>
          <a:lstStyle>
            <a:lvl1pPr marL="0" indent="0">
              <a:buNone/>
              <a:defRPr sz="4800" b="1" cap="all" baseline="0">
                <a:solidFill>
                  <a:schemeClr val="tx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Po kliknutí můžete upravovat.</a:t>
            </a:r>
          </a:p>
        </p:txBody>
      </p:sp>
    </p:spTree>
    <p:extLst>
      <p:ext uri="{BB962C8B-B14F-4D97-AF65-F5344CB8AC3E}">
        <p14:creationId xmlns:p14="http://schemas.microsoft.com/office/powerpoint/2010/main" val="1562424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Úvodní snímek">
    <p:spTree>
      <p:nvGrpSpPr>
        <p:cNvPr id="1" name=""/>
        <p:cNvGrpSpPr/>
        <p:nvPr/>
      </p:nvGrpSpPr>
      <p:grpSpPr>
        <a:xfrm>
          <a:off x="0" y="0"/>
          <a:ext cx="0" cy="0"/>
          <a:chOff x="0" y="0"/>
          <a:chExt cx="0" cy="0"/>
        </a:xfrm>
      </p:grpSpPr>
      <p:pic>
        <p:nvPicPr>
          <p:cNvPr id="3" name="Obrázek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81" y="-27384"/>
            <a:ext cx="12237937" cy="6885384"/>
          </a:xfrm>
          <a:prstGeom prst="rect">
            <a:avLst/>
          </a:prstGeom>
        </p:spPr>
      </p:pic>
      <p:sp>
        <p:nvSpPr>
          <p:cNvPr id="2" name="Nadpis 1"/>
          <p:cNvSpPr>
            <a:spLocks noGrp="1"/>
          </p:cNvSpPr>
          <p:nvPr>
            <p:ph type="ctrTitle" hasCustomPrompt="1"/>
          </p:nvPr>
        </p:nvSpPr>
        <p:spPr>
          <a:xfrm>
            <a:off x="914401" y="4149080"/>
            <a:ext cx="10462187" cy="1512168"/>
          </a:xfrm>
        </p:spPr>
        <p:txBody>
          <a:bodyPr>
            <a:normAutofit/>
          </a:bodyPr>
          <a:lstStyle>
            <a:lvl1pPr algn="ctr">
              <a:defRPr sz="2600" baseline="0">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r>
              <a:rPr lang="cs-CZ"/>
              <a:t>NÁZEV</a:t>
            </a:r>
            <a:br>
              <a:rPr lang="cs-CZ"/>
            </a:br>
            <a:r>
              <a:rPr lang="cs-CZ"/>
              <a:t>PREZENTACE</a:t>
            </a:r>
          </a:p>
        </p:txBody>
      </p:sp>
      <p:sp>
        <p:nvSpPr>
          <p:cNvPr id="12" name="Zástupný symbol pro text 11"/>
          <p:cNvSpPr>
            <a:spLocks noGrp="1"/>
          </p:cNvSpPr>
          <p:nvPr>
            <p:ph type="body" sz="quarter" idx="10" hasCustomPrompt="1"/>
          </p:nvPr>
        </p:nvSpPr>
        <p:spPr>
          <a:xfrm>
            <a:off x="911787" y="6308998"/>
            <a:ext cx="10464800" cy="360362"/>
          </a:xfrm>
        </p:spPr>
        <p:txBody>
          <a:bodyPr>
            <a:normAutofit/>
          </a:bodyPr>
          <a:lstStyle>
            <a:lvl1pPr algn="ctr">
              <a:buNone/>
              <a:defRPr sz="1200" b="0" i="1">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pPr lvl="0"/>
            <a:r>
              <a:rPr lang="cs-CZ"/>
              <a:t>funkce</a:t>
            </a:r>
          </a:p>
        </p:txBody>
      </p:sp>
      <p:sp>
        <p:nvSpPr>
          <p:cNvPr id="15" name="Zástupný symbol pro text 11"/>
          <p:cNvSpPr>
            <a:spLocks noGrp="1"/>
          </p:cNvSpPr>
          <p:nvPr>
            <p:ph type="body" sz="quarter" idx="11" hasCustomPrompt="1"/>
          </p:nvPr>
        </p:nvSpPr>
        <p:spPr>
          <a:xfrm>
            <a:off x="911787" y="5949280"/>
            <a:ext cx="10464800" cy="360362"/>
          </a:xfrm>
        </p:spPr>
        <p:txBody>
          <a:bodyPr>
            <a:normAutofit/>
          </a:bodyPr>
          <a:lstStyle>
            <a:lvl1pPr algn="ctr">
              <a:buNone/>
              <a:defRPr sz="1600" baseline="0">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pPr lvl="0"/>
            <a:r>
              <a:rPr lang="cs-CZ"/>
              <a:t>jméno</a:t>
            </a:r>
          </a:p>
        </p:txBody>
      </p:sp>
    </p:spTree>
    <p:extLst>
      <p:ext uri="{BB962C8B-B14F-4D97-AF65-F5344CB8AC3E}">
        <p14:creationId xmlns:p14="http://schemas.microsoft.com/office/powerpoint/2010/main" val="3181031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ázev sekce-zelená">
    <p:bg>
      <p:bgPr>
        <a:blipFill dpi="0" rotWithShape="1">
          <a:blip r:embed="rId2">
            <a:lum/>
          </a:blip>
          <a:srcRect/>
          <a:stretch>
            <a:fillRect l="-26000" r="-26000"/>
          </a:stretch>
        </a:blipFill>
        <a:effectLst/>
      </p:bgPr>
    </p:bg>
    <p:spTree>
      <p:nvGrpSpPr>
        <p:cNvPr id="1" name=""/>
        <p:cNvGrpSpPr/>
        <p:nvPr/>
      </p:nvGrpSpPr>
      <p:grpSpPr>
        <a:xfrm>
          <a:off x="0" y="0"/>
          <a:ext cx="0" cy="0"/>
          <a:chOff x="0" y="0"/>
          <a:chExt cx="0" cy="0"/>
        </a:xfrm>
      </p:grpSpPr>
      <p:sp>
        <p:nvSpPr>
          <p:cNvPr id="5" name="Zástupný symbol pro zápatí 4">
            <a:extLst>
              <a:ext uri="{FF2B5EF4-FFF2-40B4-BE49-F238E27FC236}">
                <a16:creationId xmlns:a16="http://schemas.microsoft.com/office/drawing/2014/main" id="{EFCCFD51-DE96-42AF-8D3A-1EDDDAD6E72F}"/>
              </a:ext>
            </a:extLst>
          </p:cNvPr>
          <p:cNvSpPr>
            <a:spLocks noGrp="1"/>
          </p:cNvSpPr>
          <p:nvPr>
            <p:ph type="ftr" sz="quarter" idx="11"/>
          </p:nvPr>
        </p:nvSpPr>
        <p:spPr/>
        <p:txBody>
          <a:bodyPr/>
          <a:lstStyle>
            <a:lvl1pPr>
              <a:defRPr>
                <a:solidFill>
                  <a:schemeClr val="tx1"/>
                </a:solidFill>
                <a:latin typeface="+mn-lt"/>
              </a:defRPr>
            </a:lvl1pPr>
          </a:lstStyle>
          <a:p>
            <a:r>
              <a:rPr lang="cs-CZ">
                <a:ea typeface="Roboto" panose="02000000000000000000" pitchFamily="2" charset="0"/>
                <a:cs typeface="Azeret Mono" pitchFamily="2" charset="0"/>
              </a:rPr>
              <a:t>DIA.</a:t>
            </a:r>
            <a:r>
              <a:rPr lang="cs-CZ">
                <a:solidFill>
                  <a:schemeClr val="bg1"/>
                </a:solidFill>
                <a:ea typeface="Roboto" panose="02000000000000000000" pitchFamily="2" charset="0"/>
                <a:cs typeface="Azeret Mono" pitchFamily="2" charset="0"/>
              </a:rPr>
              <a:t>GOV.CZ</a:t>
            </a:r>
            <a:r>
              <a:rPr lang="cs-CZ">
                <a:ea typeface="Roboto" panose="02000000000000000000" pitchFamily="2" charset="0"/>
                <a:cs typeface="Azeret Mono" pitchFamily="2" charset="0"/>
              </a:rPr>
              <a:t>_+420 000 000 000_INFO@DIA.</a:t>
            </a:r>
            <a:r>
              <a:rPr lang="cs-CZ">
                <a:solidFill>
                  <a:schemeClr val="bg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83FE31A8-8502-4FFB-986B-436759D4317F}"/>
              </a:ext>
            </a:extLst>
          </p:cNvPr>
          <p:cNvSpPr>
            <a:spLocks noGrp="1"/>
          </p:cNvSpPr>
          <p:nvPr>
            <p:ph type="sldNum" sz="quarter" idx="12"/>
          </p:nvPr>
        </p:nvSpPr>
        <p:spPr/>
        <p:txBody>
          <a:bodyPr/>
          <a:lstStyle>
            <a:lvl1pPr>
              <a:defRPr>
                <a:solidFill>
                  <a:schemeClr val="tx1"/>
                </a:solidFill>
                <a:latin typeface="+mn-lt"/>
                <a:cs typeface="Azeret Mono" panose="020B0604020202020204" charset="-18"/>
              </a:defRPr>
            </a:lvl1pPr>
          </a:lstStyle>
          <a:p>
            <a:r>
              <a:rPr lang="cs-CZ">
                <a:solidFill>
                  <a:schemeClr val="bg1"/>
                </a:solidFill>
                <a:ea typeface="Roboto" panose="02000000000000000000" pitchFamily="2" charset="0"/>
              </a:rPr>
              <a:t>TŘETÍ_ETAPA_ZOPDS_</a:t>
            </a:r>
            <a:r>
              <a:rPr lang="cs-CZ">
                <a:ea typeface="Roboto" panose="02000000000000000000" pitchFamily="2" charset="0"/>
              </a:rPr>
              <a:t>SLIDE_</a:t>
            </a:r>
            <a:fld id="{C7B39456-88E6-483E-B1FA-F210B27965A0}" type="slidenum">
              <a:rPr lang="cs-CZ" smtClean="0"/>
              <a:pPr/>
              <a:t>‹#›</a:t>
            </a:fld>
            <a:endParaRPr lang="cs-CZ"/>
          </a:p>
        </p:txBody>
      </p:sp>
      <p:pic>
        <p:nvPicPr>
          <p:cNvPr id="7" name="Obrázek 6">
            <a:extLst>
              <a:ext uri="{FF2B5EF4-FFF2-40B4-BE49-F238E27FC236}">
                <a16:creationId xmlns:a16="http://schemas.microsoft.com/office/drawing/2014/main" id="{C795FCAF-6712-4B01-AEE2-4825BF25D36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
        <p:nvSpPr>
          <p:cNvPr id="2" name="Nadpis 1">
            <a:extLst>
              <a:ext uri="{FF2B5EF4-FFF2-40B4-BE49-F238E27FC236}">
                <a16:creationId xmlns:a16="http://schemas.microsoft.com/office/drawing/2014/main" id="{1583E061-ABE1-CFBB-1156-8B1651E8D4AB}"/>
              </a:ext>
            </a:extLst>
          </p:cNvPr>
          <p:cNvSpPr>
            <a:spLocks noGrp="1"/>
          </p:cNvSpPr>
          <p:nvPr>
            <p:ph type="ctrTitle" hasCustomPrompt="1"/>
          </p:nvPr>
        </p:nvSpPr>
        <p:spPr>
          <a:xfrm>
            <a:off x="468000" y="1815756"/>
            <a:ext cx="7685400" cy="1115786"/>
          </a:xfrm>
        </p:spPr>
        <p:txBody>
          <a:bodyPr anchor="b">
            <a:normAutofit/>
          </a:bodyPr>
          <a:lstStyle>
            <a:lvl1pPr algn="l">
              <a:defRPr sz="4800" b="1" cap="all" baseline="0">
                <a:solidFill>
                  <a:schemeClr val="tx1"/>
                </a:solidFill>
              </a:defRPr>
            </a:lvl1pPr>
          </a:lstStyle>
          <a:p>
            <a:r>
              <a:rPr lang="cs-CZ"/>
              <a:t>NÁZEV_SEKCE/CLAIM_</a:t>
            </a:r>
          </a:p>
        </p:txBody>
      </p:sp>
    </p:spTree>
    <p:extLst>
      <p:ext uri="{BB962C8B-B14F-4D97-AF65-F5344CB8AC3E}">
        <p14:creationId xmlns:p14="http://schemas.microsoft.com/office/powerpoint/2010/main" val="3772121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ázev sekce-zelená+text">
    <p:bg>
      <p:bgPr>
        <a:blipFill dpi="0" rotWithShape="1">
          <a:blip r:embed="rId2">
            <a:lum/>
          </a:blip>
          <a:srcRect/>
          <a:stretch>
            <a:fillRect l="-26000" r="-26000"/>
          </a:stretch>
        </a:blipFill>
        <a:effectLst/>
      </p:bgPr>
    </p:bg>
    <p:spTree>
      <p:nvGrpSpPr>
        <p:cNvPr id="1" name=""/>
        <p:cNvGrpSpPr/>
        <p:nvPr/>
      </p:nvGrpSpPr>
      <p:grpSpPr>
        <a:xfrm>
          <a:off x="0" y="0"/>
          <a:ext cx="0" cy="0"/>
          <a:chOff x="0" y="0"/>
          <a:chExt cx="0" cy="0"/>
        </a:xfrm>
      </p:grpSpPr>
      <p:sp>
        <p:nvSpPr>
          <p:cNvPr id="5" name="Zástupný symbol pro zápatí 4">
            <a:extLst>
              <a:ext uri="{FF2B5EF4-FFF2-40B4-BE49-F238E27FC236}">
                <a16:creationId xmlns:a16="http://schemas.microsoft.com/office/drawing/2014/main" id="{EFCCFD51-DE96-42AF-8D3A-1EDDDAD6E72F}"/>
              </a:ext>
            </a:extLst>
          </p:cNvPr>
          <p:cNvSpPr>
            <a:spLocks noGrp="1"/>
          </p:cNvSpPr>
          <p:nvPr>
            <p:ph type="ftr" sz="quarter" idx="11"/>
          </p:nvPr>
        </p:nvSpPr>
        <p:spPr/>
        <p:txBody>
          <a:bodyPr/>
          <a:lstStyle>
            <a:lvl1pPr>
              <a:defRPr>
                <a:solidFill>
                  <a:schemeClr val="tx1"/>
                </a:solidFill>
                <a:latin typeface="+mn-lt"/>
              </a:defRPr>
            </a:lvl1pPr>
          </a:lstStyle>
          <a:p>
            <a:r>
              <a:rPr lang="cs-CZ">
                <a:ea typeface="Roboto" panose="02000000000000000000" pitchFamily="2" charset="0"/>
                <a:cs typeface="Azeret Mono" pitchFamily="2" charset="0"/>
              </a:rPr>
              <a:t>DIA.</a:t>
            </a:r>
            <a:r>
              <a:rPr lang="cs-CZ">
                <a:solidFill>
                  <a:schemeClr val="bg1"/>
                </a:solidFill>
                <a:ea typeface="Roboto" panose="02000000000000000000" pitchFamily="2" charset="0"/>
                <a:cs typeface="Azeret Mono" pitchFamily="2" charset="0"/>
              </a:rPr>
              <a:t>GOV.CZ</a:t>
            </a:r>
            <a:r>
              <a:rPr lang="cs-CZ">
                <a:ea typeface="Roboto" panose="02000000000000000000" pitchFamily="2" charset="0"/>
                <a:cs typeface="Azeret Mono" pitchFamily="2" charset="0"/>
              </a:rPr>
              <a:t>_+420 000 000 000_INFO@DIA.</a:t>
            </a:r>
            <a:r>
              <a:rPr lang="cs-CZ">
                <a:solidFill>
                  <a:schemeClr val="bg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83FE31A8-8502-4FFB-986B-436759D4317F}"/>
              </a:ext>
            </a:extLst>
          </p:cNvPr>
          <p:cNvSpPr>
            <a:spLocks noGrp="1"/>
          </p:cNvSpPr>
          <p:nvPr>
            <p:ph type="sldNum" sz="quarter" idx="12"/>
          </p:nvPr>
        </p:nvSpPr>
        <p:spPr/>
        <p:txBody>
          <a:bodyPr/>
          <a:lstStyle>
            <a:lvl1pPr>
              <a:defRPr>
                <a:solidFill>
                  <a:schemeClr val="tx1"/>
                </a:solidFill>
                <a:latin typeface="+mn-lt"/>
                <a:cs typeface="Azeret Mono" panose="020B0604020202020204" charset="-18"/>
              </a:defRPr>
            </a:lvl1pPr>
          </a:lstStyle>
          <a:p>
            <a:r>
              <a:rPr lang="cs-CZ">
                <a:solidFill>
                  <a:schemeClr val="bg1"/>
                </a:solidFill>
                <a:ea typeface="Roboto" panose="02000000000000000000" pitchFamily="2" charset="0"/>
              </a:rPr>
              <a:t>TŘETÍ_ETAPA_ZOPDS_</a:t>
            </a:r>
            <a:r>
              <a:rPr lang="cs-CZ">
                <a:ea typeface="Roboto" panose="02000000000000000000" pitchFamily="2" charset="0"/>
              </a:rPr>
              <a:t>SLIDE_</a:t>
            </a:r>
            <a:fld id="{C7B39456-88E6-483E-B1FA-F210B27965A0}" type="slidenum">
              <a:rPr lang="cs-CZ" smtClean="0"/>
              <a:pPr/>
              <a:t>‹#›</a:t>
            </a:fld>
            <a:endParaRPr lang="cs-CZ"/>
          </a:p>
        </p:txBody>
      </p:sp>
      <p:sp>
        <p:nvSpPr>
          <p:cNvPr id="8" name="Zástupný text 2">
            <a:extLst>
              <a:ext uri="{FF2B5EF4-FFF2-40B4-BE49-F238E27FC236}">
                <a16:creationId xmlns:a16="http://schemas.microsoft.com/office/drawing/2014/main" id="{87AC8E8A-836E-402C-9C16-6320C1B22711}"/>
              </a:ext>
            </a:extLst>
          </p:cNvPr>
          <p:cNvSpPr>
            <a:spLocks noGrp="1"/>
          </p:cNvSpPr>
          <p:nvPr>
            <p:ph type="body" idx="1"/>
          </p:nvPr>
        </p:nvSpPr>
        <p:spPr>
          <a:xfrm>
            <a:off x="617126" y="3429000"/>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Po kliknutí můžete upravovat styly textu v předloze.</a:t>
            </a:r>
          </a:p>
        </p:txBody>
      </p:sp>
      <p:pic>
        <p:nvPicPr>
          <p:cNvPr id="9" name="Obrázek 8">
            <a:extLst>
              <a:ext uri="{FF2B5EF4-FFF2-40B4-BE49-F238E27FC236}">
                <a16:creationId xmlns:a16="http://schemas.microsoft.com/office/drawing/2014/main" id="{4A09A920-B7CD-46CC-8CA8-093DAAFBAB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
        <p:nvSpPr>
          <p:cNvPr id="2" name="Nadpis 1">
            <a:extLst>
              <a:ext uri="{FF2B5EF4-FFF2-40B4-BE49-F238E27FC236}">
                <a16:creationId xmlns:a16="http://schemas.microsoft.com/office/drawing/2014/main" id="{762C976E-5B82-554A-89E9-175B3F032350}"/>
              </a:ext>
            </a:extLst>
          </p:cNvPr>
          <p:cNvSpPr>
            <a:spLocks noGrp="1"/>
          </p:cNvSpPr>
          <p:nvPr>
            <p:ph type="ctrTitle" hasCustomPrompt="1"/>
          </p:nvPr>
        </p:nvSpPr>
        <p:spPr>
          <a:xfrm>
            <a:off x="617126" y="1621858"/>
            <a:ext cx="7685400" cy="1115786"/>
          </a:xfrm>
        </p:spPr>
        <p:txBody>
          <a:bodyPr anchor="b">
            <a:normAutofit/>
          </a:bodyPr>
          <a:lstStyle>
            <a:lvl1pPr algn="l">
              <a:defRPr sz="4800" b="1" cap="all" baseline="0">
                <a:solidFill>
                  <a:schemeClr val="tx1"/>
                </a:solidFill>
              </a:defRPr>
            </a:lvl1pPr>
          </a:lstStyle>
          <a:p>
            <a:r>
              <a:rPr lang="cs-CZ"/>
              <a:t>NÁZEV_SEKCE/CLAIM_</a:t>
            </a:r>
          </a:p>
        </p:txBody>
      </p:sp>
    </p:spTree>
    <p:extLst>
      <p:ext uri="{BB962C8B-B14F-4D97-AF65-F5344CB8AC3E}">
        <p14:creationId xmlns:p14="http://schemas.microsoft.com/office/powerpoint/2010/main" val="304279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j-lt"/>
                <a:cs typeface="Azeret Mono Medium" panose="020B0604020202020204" charset="-18"/>
              </a:defRPr>
            </a:lvl1pPr>
          </a:lstStyle>
          <a:p>
            <a:r>
              <a:rPr lang="cs-CZ"/>
              <a:t>NADPIS_</a:t>
            </a:r>
          </a:p>
        </p:txBody>
      </p:sp>
      <p:sp>
        <p:nvSpPr>
          <p:cNvPr id="3" name="Zástupný obsah 2">
            <a:extLst>
              <a:ext uri="{FF2B5EF4-FFF2-40B4-BE49-F238E27FC236}">
                <a16:creationId xmlns:a16="http://schemas.microsoft.com/office/drawing/2014/main" id="{20A15E4F-8BBB-4ED5-97E0-744FDECC7D2D}"/>
              </a:ext>
            </a:extLst>
          </p:cNvPr>
          <p:cNvSpPr>
            <a:spLocks noGrp="1"/>
          </p:cNvSpPr>
          <p:nvPr>
            <p:ph idx="1"/>
          </p:nvPr>
        </p:nvSpPr>
        <p:spPr>
          <a:xfrm>
            <a:off x="468000" y="1817141"/>
            <a:ext cx="10515600" cy="4351338"/>
          </a:xfrm>
        </p:spPr>
        <p:txBody>
          <a:bodyPr/>
          <a:lstStyle>
            <a:lvl1pPr marL="442913" indent="-442913">
              <a:buClr>
                <a:srgbClr val="00B050"/>
              </a:buClr>
              <a:buFont typeface="Wingdings" panose="05000000000000000000" pitchFamily="2" charset="2"/>
              <a:buChar char="§"/>
              <a:defRPr sz="2000"/>
            </a:lvl1pPr>
            <a:lvl2pPr marL="685800" indent="-228600">
              <a:buClr>
                <a:srgbClr val="00B050"/>
              </a:buClr>
              <a:buFont typeface="Wingdings" panose="05000000000000000000" pitchFamily="2" charset="2"/>
              <a:buChar char="§"/>
              <a:defRPr sz="1800"/>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TŘETÍ_ETAPA_ZOPDS 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pic>
        <p:nvPicPr>
          <p:cNvPr id="9" name="Obrázek 8">
            <a:extLst>
              <a:ext uri="{FF2B5EF4-FFF2-40B4-BE49-F238E27FC236}">
                <a16:creationId xmlns:a16="http://schemas.microsoft.com/office/drawing/2014/main" id="{1FACD221-4768-4ACD-A950-44E65375E93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237858144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adpis, text a obráz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j-lt"/>
                <a:cs typeface="Azeret Mono Medium" panose="020B0604020202020204" charset="-18"/>
              </a:defRPr>
            </a:lvl1pPr>
          </a:lstStyle>
          <a:p>
            <a:r>
              <a:rPr lang="cs-CZ"/>
              <a:t>NADPIS_</a:t>
            </a:r>
          </a:p>
        </p:txBody>
      </p:sp>
      <p:sp>
        <p:nvSpPr>
          <p:cNvPr id="3" name="Zástupný obsah 2">
            <a:extLst>
              <a:ext uri="{FF2B5EF4-FFF2-40B4-BE49-F238E27FC236}">
                <a16:creationId xmlns:a16="http://schemas.microsoft.com/office/drawing/2014/main" id="{20A15E4F-8BBB-4ED5-97E0-744FDECC7D2D}"/>
              </a:ext>
            </a:extLst>
          </p:cNvPr>
          <p:cNvSpPr>
            <a:spLocks noGrp="1"/>
          </p:cNvSpPr>
          <p:nvPr>
            <p:ph idx="1"/>
          </p:nvPr>
        </p:nvSpPr>
        <p:spPr>
          <a:xfrm>
            <a:off x="468000" y="1791287"/>
            <a:ext cx="5427927" cy="4351338"/>
          </a:xfrm>
        </p:spPr>
        <p:txBody>
          <a:bodyPr/>
          <a:lstStyle>
            <a:lvl1pPr marL="442913" indent="-442913">
              <a:buClr>
                <a:srgbClr val="00B050"/>
              </a:buClr>
              <a:buFont typeface="Wingdings" panose="05000000000000000000" pitchFamily="2" charset="2"/>
              <a:buChar char="§"/>
              <a:defRPr sz="2000"/>
            </a:lvl1pPr>
            <a:lvl2pPr marL="685800" indent="-228600">
              <a:buClr>
                <a:srgbClr val="00B050"/>
              </a:buClr>
              <a:buFont typeface="Wingdings" panose="05000000000000000000" pitchFamily="2" charset="2"/>
              <a:buChar char="§"/>
              <a:defRPr sz="1800"/>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pic>
        <p:nvPicPr>
          <p:cNvPr id="20" name="Obrázek 19">
            <a:extLst>
              <a:ext uri="{FF2B5EF4-FFF2-40B4-BE49-F238E27FC236}">
                <a16:creationId xmlns:a16="http://schemas.microsoft.com/office/drawing/2014/main" id="{2DA61271-C104-4FC6-AD11-4C12986D57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
        <p:nvSpPr>
          <p:cNvPr id="8" name="Zástupný symbol obrázku 8" descr="Hory se souvislou výplní">
            <a:extLst>
              <a:ext uri="{FF2B5EF4-FFF2-40B4-BE49-F238E27FC236}">
                <a16:creationId xmlns:a16="http://schemas.microsoft.com/office/drawing/2014/main" id="{25AB43A3-8E6D-477D-A122-17E9C074C823}"/>
              </a:ext>
            </a:extLst>
          </p:cNvPr>
          <p:cNvSpPr>
            <a:spLocks noGrp="1"/>
          </p:cNvSpPr>
          <p:nvPr>
            <p:ph type="pic" sz="quarter" idx="13"/>
          </p:nvPr>
        </p:nvSpPr>
        <p:spPr>
          <a:xfrm>
            <a:off x="6450600" y="1791287"/>
            <a:ext cx="4320000" cy="4320000"/>
          </a:xfrm>
          <a:blipFill dpi="0"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p:spPr>
        <p:txBody>
          <a:bodyPr>
            <a:normAutofit/>
          </a:bodyPr>
          <a:lstStyle>
            <a:lvl1pPr marL="0" indent="0">
              <a:buNone/>
              <a:defRPr>
                <a:noFill/>
              </a:defRPr>
            </a:lvl1pPr>
          </a:lstStyle>
          <a:p>
            <a:r>
              <a:rPr lang="cs-CZ"/>
              <a:t>Kliknutím na ikonu přidáte obrázek.</a:t>
            </a:r>
          </a:p>
        </p:txBody>
      </p:sp>
    </p:spTree>
    <p:extLst>
      <p:ext uri="{BB962C8B-B14F-4D97-AF65-F5344CB8AC3E}">
        <p14:creationId xmlns:p14="http://schemas.microsoft.com/office/powerpoint/2010/main" val="1916353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adpis a obráz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j-lt"/>
                <a:cs typeface="Azeret Mono Medium" panose="020B0604020202020204" charset="-18"/>
              </a:defRPr>
            </a:lvl1pPr>
          </a:lstStyle>
          <a:p>
            <a:r>
              <a:rPr lang="cs-CZ"/>
              <a:t>NADPIS_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pic>
        <p:nvPicPr>
          <p:cNvPr id="7" name="Obrázek 6">
            <a:extLst>
              <a:ext uri="{FF2B5EF4-FFF2-40B4-BE49-F238E27FC236}">
                <a16:creationId xmlns:a16="http://schemas.microsoft.com/office/drawing/2014/main" id="{F3C10B58-D489-467E-98DE-2CF442C69D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
        <p:nvSpPr>
          <p:cNvPr id="8" name="Zástupný symbol obrázku 8" descr="Hory se souvislou výplní">
            <a:extLst>
              <a:ext uri="{FF2B5EF4-FFF2-40B4-BE49-F238E27FC236}">
                <a16:creationId xmlns:a16="http://schemas.microsoft.com/office/drawing/2014/main" id="{379241FB-02D3-4197-96A0-3712DA86D53E}"/>
              </a:ext>
            </a:extLst>
          </p:cNvPr>
          <p:cNvSpPr>
            <a:spLocks noGrp="1"/>
          </p:cNvSpPr>
          <p:nvPr>
            <p:ph type="pic" sz="quarter" idx="13"/>
          </p:nvPr>
        </p:nvSpPr>
        <p:spPr>
          <a:xfrm>
            <a:off x="3750600" y="1194105"/>
            <a:ext cx="4860000" cy="4860000"/>
          </a:xfrm>
          <a:blipFill dpi="0"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p:spPr>
        <p:txBody>
          <a:bodyPr>
            <a:normAutofit/>
          </a:bodyPr>
          <a:lstStyle>
            <a:lvl1pPr marL="0" indent="0">
              <a:buNone/>
              <a:defRPr>
                <a:noFill/>
              </a:defRPr>
            </a:lvl1pPr>
          </a:lstStyle>
          <a:p>
            <a:r>
              <a:rPr lang="cs-CZ"/>
              <a:t>Kliknutím na ikonu přidáte obrázek.</a:t>
            </a:r>
          </a:p>
        </p:txBody>
      </p:sp>
    </p:spTree>
    <p:extLst>
      <p:ext uri="{BB962C8B-B14F-4D97-AF65-F5344CB8AC3E}">
        <p14:creationId xmlns:p14="http://schemas.microsoft.com/office/powerpoint/2010/main" val="258942731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Nadpis a 3 obrázk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n-lt"/>
                <a:cs typeface="Azeret Mono Medium" panose="020B0604020202020204" charset="-18"/>
              </a:defRPr>
            </a:lvl1pPr>
          </a:lstStyle>
          <a:p>
            <a:r>
              <a:rPr lang="cs-CZ"/>
              <a:t>NADPIS_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pic>
        <p:nvPicPr>
          <p:cNvPr id="10" name="Obrázek 9">
            <a:extLst>
              <a:ext uri="{FF2B5EF4-FFF2-40B4-BE49-F238E27FC236}">
                <a16:creationId xmlns:a16="http://schemas.microsoft.com/office/drawing/2014/main" id="{7CF3FDFF-CC59-400B-A942-CD1CA1BC4BF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
        <p:nvSpPr>
          <p:cNvPr id="11" name="Zástupný symbol obrázku 8" descr="Hory se souvislou výplní">
            <a:extLst>
              <a:ext uri="{FF2B5EF4-FFF2-40B4-BE49-F238E27FC236}">
                <a16:creationId xmlns:a16="http://schemas.microsoft.com/office/drawing/2014/main" id="{F80EEEA1-CF5C-4B6F-B3DC-541207417D1A}"/>
              </a:ext>
            </a:extLst>
          </p:cNvPr>
          <p:cNvSpPr>
            <a:spLocks noGrp="1"/>
          </p:cNvSpPr>
          <p:nvPr>
            <p:ph type="pic" sz="quarter" idx="13"/>
          </p:nvPr>
        </p:nvSpPr>
        <p:spPr>
          <a:xfrm>
            <a:off x="468000" y="1749698"/>
            <a:ext cx="3600000" cy="3600000"/>
          </a:xfrm>
          <a:blipFill dpi="0"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p:spPr>
        <p:txBody>
          <a:bodyPr>
            <a:normAutofit/>
          </a:bodyPr>
          <a:lstStyle>
            <a:lvl1pPr marL="0" indent="0">
              <a:buNone/>
              <a:defRPr>
                <a:noFill/>
              </a:defRPr>
            </a:lvl1pPr>
          </a:lstStyle>
          <a:p>
            <a:r>
              <a:rPr lang="cs-CZ"/>
              <a:t>Kliknutím na ikonu přidáte obrázek.</a:t>
            </a:r>
          </a:p>
        </p:txBody>
      </p:sp>
      <p:sp>
        <p:nvSpPr>
          <p:cNvPr id="12" name="Zástupný symbol obrázku 8" descr="Hory se souvislou výplní">
            <a:extLst>
              <a:ext uri="{FF2B5EF4-FFF2-40B4-BE49-F238E27FC236}">
                <a16:creationId xmlns:a16="http://schemas.microsoft.com/office/drawing/2014/main" id="{85006EE3-58E3-4A45-A101-641977777C96}"/>
              </a:ext>
            </a:extLst>
          </p:cNvPr>
          <p:cNvSpPr>
            <a:spLocks noGrp="1"/>
          </p:cNvSpPr>
          <p:nvPr>
            <p:ph type="pic" sz="quarter" idx="14"/>
          </p:nvPr>
        </p:nvSpPr>
        <p:spPr>
          <a:xfrm>
            <a:off x="4310700" y="1749698"/>
            <a:ext cx="3600000" cy="3600000"/>
          </a:xfrm>
          <a:blipFill dpi="0"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p:spPr>
        <p:txBody>
          <a:bodyPr>
            <a:normAutofit/>
          </a:bodyPr>
          <a:lstStyle>
            <a:lvl1pPr marL="0" indent="0">
              <a:buNone/>
              <a:defRPr>
                <a:noFill/>
              </a:defRPr>
            </a:lvl1pPr>
          </a:lstStyle>
          <a:p>
            <a:r>
              <a:rPr lang="cs-CZ"/>
              <a:t>Kliknutím na ikonu přidáte obrázek.</a:t>
            </a:r>
          </a:p>
        </p:txBody>
      </p:sp>
      <p:sp>
        <p:nvSpPr>
          <p:cNvPr id="13" name="Zástupný symbol obrázku 8" descr="Hory se souvislou výplní">
            <a:extLst>
              <a:ext uri="{FF2B5EF4-FFF2-40B4-BE49-F238E27FC236}">
                <a16:creationId xmlns:a16="http://schemas.microsoft.com/office/drawing/2014/main" id="{3727079C-566D-4893-9C09-4498EE318645}"/>
              </a:ext>
            </a:extLst>
          </p:cNvPr>
          <p:cNvSpPr>
            <a:spLocks noGrp="1"/>
          </p:cNvSpPr>
          <p:nvPr>
            <p:ph type="pic" sz="quarter" idx="15"/>
          </p:nvPr>
        </p:nvSpPr>
        <p:spPr>
          <a:xfrm>
            <a:off x="8153400" y="1749698"/>
            <a:ext cx="3600000" cy="3600000"/>
          </a:xfrm>
          <a:blipFill dpi="0"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p:spPr>
        <p:txBody>
          <a:bodyPr>
            <a:normAutofit/>
          </a:bodyPr>
          <a:lstStyle>
            <a:lvl1pPr marL="0" indent="0">
              <a:buNone/>
              <a:defRPr>
                <a:noFill/>
              </a:defRPr>
            </a:lvl1pPr>
          </a:lstStyle>
          <a:p>
            <a:r>
              <a:rPr lang="cs-CZ"/>
              <a:t>Kliknutím na ikonu přidáte obrázek.</a:t>
            </a:r>
          </a:p>
        </p:txBody>
      </p:sp>
    </p:spTree>
    <p:extLst>
      <p:ext uri="{BB962C8B-B14F-4D97-AF65-F5344CB8AC3E}">
        <p14:creationId xmlns:p14="http://schemas.microsoft.com/office/powerpoint/2010/main" val="22344785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adpis, podnadpis,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b="1">
                <a:latin typeface="+mj-lt"/>
                <a:cs typeface="Azeret Mono Medium" panose="020B0604020202020204" charset="-18"/>
              </a:defRPr>
            </a:lvl1pPr>
          </a:lstStyle>
          <a:p>
            <a:r>
              <a:rPr lang="cs-CZ"/>
              <a:t>NADPIS_</a:t>
            </a:r>
          </a:p>
        </p:txBody>
      </p:sp>
      <p:sp>
        <p:nvSpPr>
          <p:cNvPr id="3" name="Zástupný obsah 2">
            <a:extLst>
              <a:ext uri="{FF2B5EF4-FFF2-40B4-BE49-F238E27FC236}">
                <a16:creationId xmlns:a16="http://schemas.microsoft.com/office/drawing/2014/main" id="{20A15E4F-8BBB-4ED5-97E0-744FDECC7D2D}"/>
              </a:ext>
            </a:extLst>
          </p:cNvPr>
          <p:cNvSpPr>
            <a:spLocks noGrp="1"/>
          </p:cNvSpPr>
          <p:nvPr>
            <p:ph idx="1"/>
          </p:nvPr>
        </p:nvSpPr>
        <p:spPr>
          <a:xfrm>
            <a:off x="468000" y="2382839"/>
            <a:ext cx="10515600" cy="3508296"/>
          </a:xfrm>
        </p:spPr>
        <p:txBody>
          <a:bodyPr/>
          <a:lstStyle>
            <a:lvl1pPr marL="442913" indent="-442913">
              <a:buClr>
                <a:srgbClr val="00B050"/>
              </a:buClr>
              <a:buFont typeface="Wingdings" panose="05000000000000000000" pitchFamily="2" charset="2"/>
              <a:buChar char="§"/>
              <a:defRPr sz="2000"/>
            </a:lvl1pPr>
            <a:lvl2pPr marL="685800" indent="-228600">
              <a:buClr>
                <a:srgbClr val="00B050"/>
              </a:buClr>
              <a:buFont typeface="Wingdings" panose="05000000000000000000" pitchFamily="2" charset="2"/>
              <a:buChar char="§"/>
              <a:defRPr sz="1800"/>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lvl1pPr>
              <a:defRPr>
                <a:latin typeface="+mn-lt"/>
                <a:cs typeface="Azeret Mono" panose="020B0604020202020204" charset="-18"/>
              </a:defRPr>
            </a:lvl1pPr>
          </a:lstStyle>
          <a:p>
            <a:r>
              <a:rPr lang="cs-CZ">
                <a:solidFill>
                  <a:srgbClr val="40852D"/>
                </a:solidFill>
                <a:ea typeface="Roboto" panose="02000000000000000000" pitchFamily="2" charset="0"/>
              </a:rPr>
              <a:t>DIA.</a:t>
            </a:r>
            <a:r>
              <a:rPr lang="cs-CZ">
                <a:solidFill>
                  <a:schemeClr val="tx1"/>
                </a:solidFill>
                <a:ea typeface="Roboto" panose="02000000000000000000" pitchFamily="2" charset="0"/>
              </a:rPr>
              <a:t>GOV.CZ</a:t>
            </a:r>
            <a:r>
              <a:rPr lang="cs-CZ">
                <a:solidFill>
                  <a:srgbClr val="40852D"/>
                </a:solidFill>
                <a:ea typeface="Roboto" panose="02000000000000000000" pitchFamily="2" charset="0"/>
              </a:rPr>
              <a:t>_+420 000 000 000_INFO@DIA.</a:t>
            </a:r>
            <a:r>
              <a:rPr lang="cs-CZ">
                <a:solidFill>
                  <a:schemeClr val="tx1"/>
                </a:solidFill>
                <a:ea typeface="Roboto" panose="02000000000000000000"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lvl1pPr>
              <a:defRPr>
                <a:latin typeface="+mn-lt"/>
              </a:defRPr>
            </a:lvl1p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sp>
        <p:nvSpPr>
          <p:cNvPr id="7" name="Zástupný text 6">
            <a:extLst>
              <a:ext uri="{FF2B5EF4-FFF2-40B4-BE49-F238E27FC236}">
                <a16:creationId xmlns:a16="http://schemas.microsoft.com/office/drawing/2014/main" id="{F76FB335-B250-4E73-9375-000EAD9E5724}"/>
              </a:ext>
            </a:extLst>
          </p:cNvPr>
          <p:cNvSpPr>
            <a:spLocks noGrp="1"/>
          </p:cNvSpPr>
          <p:nvPr>
            <p:ph type="body" sz="quarter" idx="13" hasCustomPrompt="1"/>
          </p:nvPr>
        </p:nvSpPr>
        <p:spPr>
          <a:xfrm>
            <a:off x="468313" y="1577975"/>
            <a:ext cx="10515600" cy="804863"/>
          </a:xfrm>
        </p:spPr>
        <p:txBody>
          <a:bodyPr>
            <a:normAutofit/>
          </a:bodyPr>
          <a:lstStyle>
            <a:lvl1pPr marL="0" indent="0">
              <a:buNone/>
              <a:defRPr sz="2000" b="1">
                <a:latin typeface="+mn-lt"/>
                <a:cs typeface="Azeret Mono Medium" panose="020B0604020202020204" charset="-18"/>
              </a:defRPr>
            </a:lvl1pPr>
          </a:lstStyle>
          <a:p>
            <a:pPr lvl="0"/>
            <a:r>
              <a:rPr lang="cs-CZ"/>
              <a:t>PODNADPIS_</a:t>
            </a:r>
          </a:p>
        </p:txBody>
      </p:sp>
      <p:pic>
        <p:nvPicPr>
          <p:cNvPr id="8" name="Obrázek 7">
            <a:extLst>
              <a:ext uri="{FF2B5EF4-FFF2-40B4-BE49-F238E27FC236}">
                <a16:creationId xmlns:a16="http://schemas.microsoft.com/office/drawing/2014/main" id="{615E354C-46C2-4D00-B84E-5B8610A92B0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183939162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6">
            <a:lum/>
          </a:blip>
          <a:srcRect/>
          <a:stretch>
            <a:fillRect l="-26000" r="-26000"/>
          </a:stretch>
        </a:blipFill>
        <a:effectLst/>
      </p:bgPr>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36DC3873-E2A0-429C-A63C-5335E27414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C032B974-5F84-4B11-835A-B2ED4CEEAAC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zápatí 4">
            <a:extLst>
              <a:ext uri="{FF2B5EF4-FFF2-40B4-BE49-F238E27FC236}">
                <a16:creationId xmlns:a16="http://schemas.microsoft.com/office/drawing/2014/main" id="{061E2F15-4DFC-4419-B6AA-183F3531A6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j-lt"/>
              </a:defRPr>
            </a:lvl1p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3CE7C2B7-3F35-4FDE-892A-D7B1C38162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1">
                    <a:tint val="75000"/>
                  </a:schemeClr>
                </a:solidFill>
                <a:latin typeface="+mj-lt"/>
              </a:defRPr>
            </a:lvl1p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a:solidFill>
                <a:schemeClr val="accent2"/>
              </a:solidFill>
            </a:endParaRPr>
          </a:p>
        </p:txBody>
      </p:sp>
    </p:spTree>
    <p:extLst>
      <p:ext uri="{BB962C8B-B14F-4D97-AF65-F5344CB8AC3E}">
        <p14:creationId xmlns:p14="http://schemas.microsoft.com/office/powerpoint/2010/main" val="2940434150"/>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60" r:id="rId3"/>
    <p:sldLayoutId id="2147483661" r:id="rId4"/>
    <p:sldLayoutId id="2147483650"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 id="2147483674" r:id="rId18"/>
    <p:sldLayoutId id="2147483675" r:id="rId19"/>
    <p:sldLayoutId id="2147483676" r:id="rId20"/>
    <p:sldLayoutId id="2147483651" r:id="rId21"/>
    <p:sldLayoutId id="2147483677" r:id="rId22"/>
    <p:sldLayoutId id="2147483678" r:id="rId23"/>
    <p:sldLayoutId id="2147483679" r:id="rId24"/>
  </p:sldLayoutIdLst>
  <p:hf hdr="0" dt="0"/>
  <p:txStyles>
    <p:titleStyle>
      <a:lvl1pPr algn="l" defTabSz="914400" rtl="0" eaLnBrk="1" latinLnBrk="0" hangingPunct="1">
        <a:lnSpc>
          <a:spcPct val="90000"/>
        </a:lnSpc>
        <a:spcBef>
          <a:spcPct val="0"/>
        </a:spcBef>
        <a:buNone/>
        <a:defRPr sz="4400" kern="1200" cap="all" baseline="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archi.gov.cz/znalostni_baze:implementace_zopds" TargetMode="External"/><Relationship Id="rId1" Type="http://schemas.openxmlformats.org/officeDocument/2006/relationships/slideLayout" Target="../slideLayouts/slideLayout10.xml"/><Relationship Id="rId4" Type="http://schemas.openxmlformats.org/officeDocument/2006/relationships/image" Target="../media/image29.sv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archi.gov.cz/nap:katalog_sluzeb" TargetMode="External"/><Relationship Id="rId1" Type="http://schemas.openxmlformats.org/officeDocument/2006/relationships/slideLayout" Target="../slideLayouts/slideLayout6.xml"/><Relationship Id="rId4" Type="http://schemas.openxmlformats.org/officeDocument/2006/relationships/image" Target="../media/image31.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hyperlink" Target="https://archi.gov.cz/_media/znalostni_baze:doporuceni_9_final.docx" TargetMode="External"/><Relationship Id="rId3" Type="http://schemas.openxmlformats.org/officeDocument/2006/relationships/hyperlink" Target="https://archi.gov.cz/_media/znalostni_baze:doporuceni_4_v3.docx" TargetMode="External"/><Relationship Id="rId7" Type="http://schemas.openxmlformats.org/officeDocument/2006/relationships/hyperlink" Target="https://archi.gov.cz/_media/znalostni_baze:vyklad_8_v1.docx" TargetMode="External"/><Relationship Id="rId2" Type="http://schemas.openxmlformats.org/officeDocument/2006/relationships/hyperlink" Target="https://archi.gov.cz/znalostni_baze:implementace_zopds" TargetMode="External"/><Relationship Id="rId1" Type="http://schemas.openxmlformats.org/officeDocument/2006/relationships/slideLayout" Target="../slideLayouts/slideLayout5.xml"/><Relationship Id="rId6" Type="http://schemas.openxmlformats.org/officeDocument/2006/relationships/hyperlink" Target="https://archi.gov.cz/_media/znalostni_baze:doporuceni_7_final_v2.docx" TargetMode="External"/><Relationship Id="rId5" Type="http://schemas.openxmlformats.org/officeDocument/2006/relationships/hyperlink" Target="https://archi.gov.cz/_media/znalostni_baze:doporuceni_6_final.docx" TargetMode="External"/><Relationship Id="rId10" Type="http://schemas.openxmlformats.org/officeDocument/2006/relationships/hyperlink" Target="https://archi.gov.cz/_media/znalostni_baze:vyklad_11_v1.docx" TargetMode="External"/><Relationship Id="rId4" Type="http://schemas.openxmlformats.org/officeDocument/2006/relationships/hyperlink" Target="https://archi.gov.cz/_media/znalostni_baze:doporuceni_5_v4.docx" TargetMode="External"/><Relationship Id="rId9" Type="http://schemas.openxmlformats.org/officeDocument/2006/relationships/hyperlink" Target="https://archi.gov.cz/_media/znalostni_baze:vyklad_10.docx"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hyperlink" Target="https://portal.gov.cz/sluzby-vs/S143" TargetMode="External"/><Relationship Id="rId2" Type="http://schemas.openxmlformats.org/officeDocument/2006/relationships/hyperlink" Target="https://portal.gov.cz/sluzby-vs/S14637" TargetMode="External"/><Relationship Id="rId1" Type="http://schemas.openxmlformats.org/officeDocument/2006/relationships/slideLayout" Target="../slideLayouts/slideLayout5.xml"/><Relationship Id="rId4" Type="http://schemas.openxmlformats.org/officeDocument/2006/relationships/image" Target="../media/image46.png"/></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hyperlink" Target="https://designsystem.gov.cz/"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hyperlink" Target="https://archi.gov.cz/znalostni_baze:implementace_zopds" TargetMode="External"/><Relationship Id="rId4" Type="http://schemas.openxmlformats.org/officeDocument/2006/relationships/hyperlink" Target="https://portal.gov.cz/sluzby-verejne-spravy/" TargetMode="Externa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hyperlink" Target="https://archi.gov.cz/znalostni_baze:implementace_zopds"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63.xml.rels><?xml version="1.0" encoding="UTF-8" standalone="yes"?>
<Relationships xmlns="http://schemas.openxmlformats.org/package/2006/relationships"><Relationship Id="rId3" Type="http://schemas.openxmlformats.org/officeDocument/2006/relationships/hyperlink" Target="https://digitalniagentura-my.sharepoint.com/:v:/g/personal/jan_petr_dia_gov_cz/EfMOV-aVvSVKmXCOMg3zRF8BIeK_U_3AneRPOa5YvKijkg?nav=eyJyZWZlcnJhbEluZm8iOnsicmVmZXJyYWxBcHAiOiJPbmVEcml2ZUZvckJ1c2luZXNzIiwicmVmZXJyYWxBcHBQbGF0Zm9ybSI6IldlYiIsInJlZmVycmFsTW9kZSI6InZpZXciLCJyZWZlcnJhbFZpZXciOiJNeUZpbGVzTGlua0NvcHkifX0&amp;e=uFRNLT" TargetMode="External"/><Relationship Id="rId2" Type="http://schemas.openxmlformats.org/officeDocument/2006/relationships/hyperlink" Target="https://digitalniagentura-my.sharepoint.com/:v:/g/personal/jan_petr_dia_gov_cz/ET-mhbOgZiBMgZG33j4ia3wBZf8VeXD2V8Tw20b9-YwT3Q?nav=eyJyZWZlcnJhbEluZm8iOnsicmVmZXJyYWxBcHAiOiJPbmVEcml2ZUZvckJ1c2luZXNzIiwicmVmZXJyYWxBcHBQbGF0Zm9ybSI6IldlYiIsInJlZmVycmFsTW9kZSI6InZpZXciLCJyZWZlcnJhbFZpZXciOiJNeUZpbGVzTGlua0NvcHkifX0&amp;e=x0EHtf" TargetMode="Externa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4C6A5C5-5A19-4AB6-9856-92BA4A5841C8}"/>
              </a:ext>
            </a:extLst>
          </p:cNvPr>
          <p:cNvSpPr>
            <a:spLocks noGrp="1"/>
          </p:cNvSpPr>
          <p:nvPr>
            <p:ph type="ctrTitle"/>
          </p:nvPr>
        </p:nvSpPr>
        <p:spPr>
          <a:xfrm>
            <a:off x="468000" y="252000"/>
            <a:ext cx="10352400" cy="1655762"/>
          </a:xfrm>
        </p:spPr>
        <p:txBody>
          <a:bodyPr>
            <a:noAutofit/>
          </a:bodyPr>
          <a:lstStyle/>
          <a:p>
            <a:r>
              <a:rPr lang="cs-CZ" sz="3600" err="1"/>
              <a:t>Implementace_Zákona</a:t>
            </a:r>
            <a:r>
              <a:rPr lang="cs-CZ" sz="3600"/>
              <a:t>_ o_ </a:t>
            </a:r>
            <a:r>
              <a:rPr lang="cs-CZ" sz="3600" err="1"/>
              <a:t>právu_na</a:t>
            </a:r>
            <a:r>
              <a:rPr lang="cs-CZ" sz="3600"/>
              <a:t>_</a:t>
            </a:r>
            <a:br>
              <a:rPr lang="cs-CZ" sz="3600"/>
            </a:br>
            <a:r>
              <a:rPr lang="cs-CZ" sz="3600"/>
              <a:t>digitální_Služby_-_Třetí_ Etapa_</a:t>
            </a:r>
          </a:p>
        </p:txBody>
      </p:sp>
      <p:sp>
        <p:nvSpPr>
          <p:cNvPr id="3" name="Podnadpis 2">
            <a:extLst>
              <a:ext uri="{FF2B5EF4-FFF2-40B4-BE49-F238E27FC236}">
                <a16:creationId xmlns:a16="http://schemas.microsoft.com/office/drawing/2014/main" id="{631613EC-51A8-432F-B97D-192683EE86A7}"/>
              </a:ext>
            </a:extLst>
          </p:cNvPr>
          <p:cNvSpPr>
            <a:spLocks noGrp="1"/>
          </p:cNvSpPr>
          <p:nvPr>
            <p:ph type="subTitle" idx="1"/>
          </p:nvPr>
        </p:nvSpPr>
        <p:spPr/>
        <p:txBody>
          <a:bodyPr>
            <a:normAutofit fontScale="70000" lnSpcReduction="20000"/>
          </a:bodyPr>
          <a:lstStyle/>
          <a:p>
            <a:r>
              <a:rPr lang="cs-CZ" err="1"/>
              <a:t>TOMáš_šedivec</a:t>
            </a:r>
            <a:r>
              <a:rPr lang="cs-CZ"/>
              <a:t>_</a:t>
            </a:r>
          </a:p>
          <a:p>
            <a:r>
              <a:rPr lang="cs-CZ" err="1"/>
              <a:t>Šimon_trusina</a:t>
            </a:r>
            <a:r>
              <a:rPr lang="cs-CZ"/>
              <a:t>_</a:t>
            </a:r>
          </a:p>
          <a:p>
            <a:r>
              <a:rPr lang="cs-CZ" err="1"/>
              <a:t>Adam_jareš</a:t>
            </a:r>
            <a:r>
              <a:rPr lang="cs-CZ"/>
              <a:t>_</a:t>
            </a:r>
          </a:p>
          <a:p>
            <a:r>
              <a:rPr lang="cs-CZ"/>
              <a:t>JAN_PETR_</a:t>
            </a:r>
          </a:p>
          <a:p>
            <a:endParaRPr lang="cs-CZ"/>
          </a:p>
        </p:txBody>
      </p:sp>
      <p:sp>
        <p:nvSpPr>
          <p:cNvPr id="6" name="Zástupný symbol pro zápatí 3">
            <a:extLst>
              <a:ext uri="{FF2B5EF4-FFF2-40B4-BE49-F238E27FC236}">
                <a16:creationId xmlns:a16="http://schemas.microsoft.com/office/drawing/2014/main" id="{1849DF53-8A1B-6437-4760-E33CBDFA38F5}"/>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D4EC1518-11F1-554B-5906-90727ABE3E5F}"/>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1</a:t>
            </a:fld>
            <a:endParaRPr lang="cs-CZ">
              <a:solidFill>
                <a:schemeClr val="accent2"/>
              </a:solidFill>
            </a:endParaRPr>
          </a:p>
        </p:txBody>
      </p:sp>
    </p:spTree>
    <p:extLst>
      <p:ext uri="{BB962C8B-B14F-4D97-AF65-F5344CB8AC3E}">
        <p14:creationId xmlns:p14="http://schemas.microsoft.com/office/powerpoint/2010/main" val="36068002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BEA77AF-0BE0-B327-747A-3CBB2511193A}"/>
              </a:ext>
            </a:extLst>
          </p:cNvPr>
          <p:cNvSpPr>
            <a:spLocks noGrp="1"/>
          </p:cNvSpPr>
          <p:nvPr>
            <p:ph type="title"/>
          </p:nvPr>
        </p:nvSpPr>
        <p:spPr/>
        <p:txBody>
          <a:bodyPr/>
          <a:lstStyle/>
          <a:p>
            <a:r>
              <a:rPr lang="cs-CZ" err="1"/>
              <a:t>Digitalizace_dle_ZOPDS</a:t>
            </a:r>
            <a:r>
              <a:rPr lang="cs-CZ"/>
              <a:t>_</a:t>
            </a:r>
          </a:p>
        </p:txBody>
      </p:sp>
      <p:sp>
        <p:nvSpPr>
          <p:cNvPr id="3" name="Zástupný obsah 2">
            <a:extLst>
              <a:ext uri="{FF2B5EF4-FFF2-40B4-BE49-F238E27FC236}">
                <a16:creationId xmlns:a16="http://schemas.microsoft.com/office/drawing/2014/main" id="{6623F7F1-B6A4-6BA4-E813-1820EFDA9490}"/>
              </a:ext>
            </a:extLst>
          </p:cNvPr>
          <p:cNvSpPr>
            <a:spLocks noGrp="1"/>
          </p:cNvSpPr>
          <p:nvPr>
            <p:ph idx="1"/>
          </p:nvPr>
        </p:nvSpPr>
        <p:spPr/>
        <p:txBody>
          <a:bodyPr>
            <a:normAutofit/>
          </a:bodyPr>
          <a:lstStyle/>
          <a:p>
            <a:r>
              <a:rPr lang="cs-CZ" b="1" u="sng"/>
              <a:t>Od roku 2004</a:t>
            </a:r>
            <a:r>
              <a:rPr lang="cs-CZ"/>
              <a:t> </a:t>
            </a:r>
          </a:p>
          <a:p>
            <a:pPr lvl="1"/>
            <a:r>
              <a:rPr lang="cs-CZ" err="1"/>
              <a:t>ePodatelna</a:t>
            </a:r>
            <a:r>
              <a:rPr lang="cs-CZ"/>
              <a:t> – elektronický email</a:t>
            </a:r>
          </a:p>
          <a:p>
            <a:r>
              <a:rPr lang="cs-CZ" b="1" u="sng"/>
              <a:t>Od roku 2007 </a:t>
            </a:r>
          </a:p>
          <a:p>
            <a:pPr lvl="1"/>
            <a:r>
              <a:rPr lang="cs-CZ"/>
              <a:t>Kontaktní místo veřejné správy (Czech POINT) </a:t>
            </a:r>
          </a:p>
          <a:p>
            <a:r>
              <a:rPr lang="cs-CZ" b="1" u="sng"/>
              <a:t>Od roku 2009</a:t>
            </a:r>
            <a:endParaRPr lang="cs-CZ"/>
          </a:p>
          <a:p>
            <a:pPr lvl="1"/>
            <a:r>
              <a:rPr lang="cs-CZ"/>
              <a:t>Datové schránky</a:t>
            </a:r>
          </a:p>
          <a:p>
            <a:r>
              <a:rPr lang="cs-CZ" b="1" u="sng"/>
              <a:t>Od roku 2020 dle ZoPDS</a:t>
            </a:r>
            <a:r>
              <a:rPr lang="cs-CZ"/>
              <a:t> </a:t>
            </a:r>
          </a:p>
          <a:p>
            <a:pPr lvl="1"/>
            <a:r>
              <a:rPr lang="cs-CZ"/>
              <a:t>Informační systém veřejné správy</a:t>
            </a:r>
          </a:p>
          <a:p>
            <a:r>
              <a:rPr lang="cs-CZ"/>
              <a:t>Digitalizovaná služba je taková, která je uvedena v Katalogu služeb a má zveřejněný elektronický formulář (ZoPDS §4, </a:t>
            </a:r>
            <a:r>
              <a:rPr lang="cs-CZ" err="1"/>
              <a:t>odst</a:t>
            </a:r>
            <a:r>
              <a:rPr lang="cs-CZ"/>
              <a:t> 3), který na základě elektronické identifikace (ZoPDS §12) zajistí předvyplnění dat, tedy právo uživatele na využívání údajů (ZoPDS §7) a právo na prokázání právní skutečnosti (ZoPDS §9).</a:t>
            </a:r>
          </a:p>
        </p:txBody>
      </p:sp>
      <p:sp>
        <p:nvSpPr>
          <p:cNvPr id="8" name="Zástupný symbol pro zápatí 3">
            <a:extLst>
              <a:ext uri="{FF2B5EF4-FFF2-40B4-BE49-F238E27FC236}">
                <a16:creationId xmlns:a16="http://schemas.microsoft.com/office/drawing/2014/main" id="{06E6ED1E-90A0-9D99-C97D-C44441D5DAC4}"/>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9" name="Zástupný symbol pro číslo snímku 4">
            <a:extLst>
              <a:ext uri="{FF2B5EF4-FFF2-40B4-BE49-F238E27FC236}">
                <a16:creationId xmlns:a16="http://schemas.microsoft.com/office/drawing/2014/main" id="{4B246B83-EE91-52E2-DAA2-8A3D67FDE5DB}"/>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10</a:t>
            </a:fld>
            <a:endParaRPr lang="cs-CZ">
              <a:solidFill>
                <a:schemeClr val="accent2"/>
              </a:solidFill>
            </a:endParaRPr>
          </a:p>
        </p:txBody>
      </p:sp>
    </p:spTree>
    <p:extLst>
      <p:ext uri="{BB962C8B-B14F-4D97-AF65-F5344CB8AC3E}">
        <p14:creationId xmlns:p14="http://schemas.microsoft.com/office/powerpoint/2010/main" val="32228806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text 5">
            <a:extLst>
              <a:ext uri="{FF2B5EF4-FFF2-40B4-BE49-F238E27FC236}">
                <a16:creationId xmlns:a16="http://schemas.microsoft.com/office/drawing/2014/main" id="{368AABF3-3710-FDA8-D613-82CCBB16D70B}"/>
              </a:ext>
            </a:extLst>
          </p:cNvPr>
          <p:cNvSpPr>
            <a:spLocks noGrp="1"/>
          </p:cNvSpPr>
          <p:nvPr>
            <p:ph type="body" idx="1"/>
          </p:nvPr>
        </p:nvSpPr>
        <p:spPr/>
        <p:txBody>
          <a:bodyPr/>
          <a:lstStyle/>
          <a:p>
            <a:r>
              <a:rPr lang="cs-CZ"/>
              <a:t>ŠIMON_TRUSINA_</a:t>
            </a:r>
          </a:p>
        </p:txBody>
      </p:sp>
      <p:sp>
        <p:nvSpPr>
          <p:cNvPr id="5" name="Nadpis 4">
            <a:extLst>
              <a:ext uri="{FF2B5EF4-FFF2-40B4-BE49-F238E27FC236}">
                <a16:creationId xmlns:a16="http://schemas.microsoft.com/office/drawing/2014/main" id="{94D272A0-218D-B038-0E77-43951A3916ED}"/>
              </a:ext>
            </a:extLst>
          </p:cNvPr>
          <p:cNvSpPr>
            <a:spLocks noGrp="1"/>
          </p:cNvSpPr>
          <p:nvPr>
            <p:ph type="ctrTitle"/>
          </p:nvPr>
        </p:nvSpPr>
        <p:spPr/>
        <p:txBody>
          <a:bodyPr>
            <a:normAutofit fontScale="90000"/>
          </a:bodyPr>
          <a:lstStyle/>
          <a:p>
            <a:r>
              <a:rPr lang="cs-CZ" err="1"/>
              <a:t>Zhodnocení_II._etapy</a:t>
            </a:r>
            <a:r>
              <a:rPr lang="cs-CZ"/>
              <a:t>_</a:t>
            </a:r>
          </a:p>
        </p:txBody>
      </p:sp>
      <p:sp>
        <p:nvSpPr>
          <p:cNvPr id="4" name="Zástupný symbol pro zápatí 3">
            <a:extLst>
              <a:ext uri="{FF2B5EF4-FFF2-40B4-BE49-F238E27FC236}">
                <a16:creationId xmlns:a16="http://schemas.microsoft.com/office/drawing/2014/main" id="{F969D156-F14A-1E46-D682-8566348509BB}"/>
              </a:ext>
            </a:extLst>
          </p:cNvPr>
          <p:cNvSpPr>
            <a:spLocks noGrp="1"/>
          </p:cNvSpPr>
          <p:nvPr>
            <p:ph type="ftr" sz="quarter" idx="11"/>
          </p:nvPr>
        </p:nvSpPr>
        <p:spPr>
          <a:xfrm>
            <a:off x="4038600" y="6356350"/>
            <a:ext cx="4114800" cy="365125"/>
          </a:xfrm>
        </p:spPr>
        <p:txBody>
          <a:bodyPr/>
          <a:lstStyle/>
          <a:p>
            <a:r>
              <a:rPr lang="cs-CZ">
                <a:solidFill>
                  <a:schemeClr val="bg1"/>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19BA71B9-8E12-B6D3-9F8A-AB71FEEED3EF}"/>
              </a:ext>
            </a:extLst>
          </p:cNvPr>
          <p:cNvSpPr>
            <a:spLocks noGrp="1"/>
          </p:cNvSpPr>
          <p:nvPr>
            <p:ph type="sldNum" sz="quarter" idx="12"/>
          </p:nvPr>
        </p:nvSpPr>
        <p:spPr>
          <a:xfrm>
            <a:off x="8610600" y="6356349"/>
            <a:ext cx="2743200" cy="365125"/>
          </a:xfrm>
        </p:spPr>
        <p:txBody>
          <a:bodyPr/>
          <a:lstStyle/>
          <a:p>
            <a:r>
              <a:rPr lang="cs-CZ">
                <a:solidFill>
                  <a:schemeClr val="bg1"/>
                </a:solidFill>
                <a:ea typeface="Roboto" panose="02000000000000000000" pitchFamily="2" charset="0"/>
                <a:cs typeface="Azeret Mono" pitchFamily="2" charset="0"/>
              </a:rPr>
              <a:t>TŘETÍ_ETAPA_ZOPDS_SLIDE_</a:t>
            </a:r>
            <a:fld id="{C7B39456-88E6-483E-B1FA-F210B27965A0}" type="slidenum">
              <a:rPr lang="cs-CZ" smtClean="0">
                <a:solidFill>
                  <a:schemeClr val="bg1"/>
                </a:solidFill>
              </a:rPr>
              <a:pPr/>
              <a:t>11</a:t>
            </a:fld>
            <a:endParaRPr lang="cs-CZ">
              <a:solidFill>
                <a:schemeClr val="bg1"/>
              </a:solidFill>
            </a:endParaRPr>
          </a:p>
        </p:txBody>
      </p:sp>
    </p:spTree>
    <p:extLst>
      <p:ext uri="{BB962C8B-B14F-4D97-AF65-F5344CB8AC3E}">
        <p14:creationId xmlns:p14="http://schemas.microsoft.com/office/powerpoint/2010/main" val="2031963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95E6829-237C-84B4-9BEA-745C551E23F1}"/>
              </a:ext>
            </a:extLst>
          </p:cNvPr>
          <p:cNvSpPr>
            <a:spLocks noGrp="1"/>
          </p:cNvSpPr>
          <p:nvPr>
            <p:ph type="title"/>
          </p:nvPr>
        </p:nvSpPr>
        <p:spPr/>
        <p:txBody>
          <a:bodyPr/>
          <a:lstStyle/>
          <a:p>
            <a:r>
              <a:rPr lang="cs-CZ" b="1"/>
              <a:t>LEGISLATIVA_</a:t>
            </a:r>
          </a:p>
        </p:txBody>
      </p:sp>
      <p:sp>
        <p:nvSpPr>
          <p:cNvPr id="3" name="Zástupný obsah 2">
            <a:extLst>
              <a:ext uri="{FF2B5EF4-FFF2-40B4-BE49-F238E27FC236}">
                <a16:creationId xmlns:a16="http://schemas.microsoft.com/office/drawing/2014/main" id="{AF225975-218D-0A79-771D-A351132DE757}"/>
              </a:ext>
            </a:extLst>
          </p:cNvPr>
          <p:cNvSpPr>
            <a:spLocks noGrp="1"/>
          </p:cNvSpPr>
          <p:nvPr>
            <p:ph idx="1"/>
          </p:nvPr>
        </p:nvSpPr>
        <p:spPr>
          <a:xfrm>
            <a:off x="468000" y="1580900"/>
            <a:ext cx="5627687" cy="4626119"/>
          </a:xfrm>
        </p:spPr>
        <p:txBody>
          <a:bodyPr vert="horz" lIns="91440" tIns="45720" rIns="91440" bIns="45720" rtlCol="0" anchor="t">
            <a:noAutofit/>
          </a:bodyPr>
          <a:lstStyle/>
          <a:p>
            <a:pPr marL="442595" indent="-442595"/>
            <a:r>
              <a:rPr lang="cs-CZ" sz="1800"/>
              <a:t>Založena </a:t>
            </a:r>
            <a:r>
              <a:rPr lang="cs-CZ" sz="1800" b="1"/>
              <a:t>meziresortní pracovní skupina</a:t>
            </a:r>
            <a:br>
              <a:rPr lang="cs-CZ" sz="1800"/>
            </a:br>
            <a:r>
              <a:rPr lang="cs-CZ" sz="1800"/>
              <a:t>k implementaci </a:t>
            </a:r>
            <a:r>
              <a:rPr lang="cs-CZ" sz="1800" err="1"/>
              <a:t>ZoPDS</a:t>
            </a:r>
            <a:r>
              <a:rPr lang="cs-CZ" sz="1800"/>
              <a:t>.</a:t>
            </a:r>
            <a:endParaRPr lang="cs-CZ" sz="1800">
              <a:cs typeface="Arial"/>
            </a:endParaRPr>
          </a:p>
          <a:p>
            <a:pPr lvl="1"/>
            <a:r>
              <a:rPr lang="cs-CZ" sz="1800"/>
              <a:t>Připraven </a:t>
            </a:r>
            <a:r>
              <a:rPr lang="cs-CZ" sz="1800" b="1"/>
              <a:t>návrh implementace ustanovení</a:t>
            </a:r>
            <a:r>
              <a:rPr lang="cs-CZ" sz="1800"/>
              <a:t> včetně formulace návrhů na legislativní změny, aby řešení bylo pro orgány veřejné moci jednoduché, účelné, efektivní a hospodárné.</a:t>
            </a:r>
            <a:endParaRPr lang="cs-CZ" sz="1800">
              <a:cs typeface="Arial"/>
            </a:endParaRPr>
          </a:p>
          <a:p>
            <a:pPr marL="442595" indent="-442595"/>
            <a:r>
              <a:rPr lang="cs-CZ" sz="1800"/>
              <a:t>Dokumenty a návrhy schválené RVIS jsou veřejně dostupné na: </a:t>
            </a:r>
            <a:r>
              <a:rPr lang="cs-CZ" sz="1800">
                <a:solidFill>
                  <a:schemeClr val="accent1"/>
                </a:solidFill>
                <a:hlinkClick r:id="rId2">
                  <a:extLst>
                    <a:ext uri="{A12FA001-AC4F-418D-AE19-62706E023703}">
                      <ahyp:hlinkClr xmlns:ahyp="http://schemas.microsoft.com/office/drawing/2018/hyperlinkcolor" val="tx"/>
                    </a:ext>
                  </a:extLst>
                </a:hlinkClick>
              </a:rPr>
              <a:t>ARCHI.GOV</a:t>
            </a:r>
            <a:r>
              <a:rPr lang="cs-CZ" sz="1800">
                <a:solidFill>
                  <a:schemeClr val="accent1"/>
                </a:solidFill>
              </a:rPr>
              <a:t>.</a:t>
            </a:r>
            <a:endParaRPr lang="cs-CZ" sz="1800">
              <a:solidFill>
                <a:schemeClr val="accent1"/>
              </a:solidFill>
              <a:cs typeface="Arial"/>
            </a:endParaRPr>
          </a:p>
          <a:p>
            <a:pPr marL="442595" indent="-442595"/>
            <a:r>
              <a:rPr lang="cs-CZ" sz="1800"/>
              <a:t>RVIS uložil DIA úkol připravit návrhy na změnu </a:t>
            </a:r>
            <a:r>
              <a:rPr lang="cs-CZ" sz="1800" err="1"/>
              <a:t>ZoPDS</a:t>
            </a:r>
            <a:r>
              <a:rPr lang="cs-CZ" sz="1800"/>
              <a:t>.</a:t>
            </a:r>
            <a:endParaRPr lang="cs-CZ" sz="1800">
              <a:cs typeface="Arial"/>
            </a:endParaRPr>
          </a:p>
          <a:p>
            <a:pPr marL="442595" indent="-442595"/>
            <a:r>
              <a:rPr lang="cs-CZ" sz="1800"/>
              <a:t>Zkoušíme možnost využití AI pro identifikaci ustanovení, která jsou v agendových zákonech</a:t>
            </a:r>
            <a:br>
              <a:rPr lang="cs-CZ" sz="1800"/>
            </a:br>
            <a:r>
              <a:rPr lang="cs-CZ" sz="1800"/>
              <a:t>v rozporu se </a:t>
            </a:r>
            <a:r>
              <a:rPr lang="cs-CZ" sz="1800" err="1"/>
              <a:t>ZoPDS</a:t>
            </a:r>
            <a:r>
              <a:rPr lang="cs-CZ" sz="1800"/>
              <a:t>.</a:t>
            </a:r>
            <a:endParaRPr lang="cs-CZ" sz="1800">
              <a:cs typeface="Arial"/>
            </a:endParaRPr>
          </a:p>
          <a:p>
            <a:pPr marL="442595" indent="-442595"/>
            <a:endParaRPr lang="cs-CZ">
              <a:cs typeface="Arial"/>
            </a:endParaRPr>
          </a:p>
          <a:p>
            <a:pPr marL="442595" indent="-442595"/>
            <a:endParaRPr lang="cs-CZ">
              <a:cs typeface="Arial"/>
            </a:endParaRPr>
          </a:p>
        </p:txBody>
      </p:sp>
      <p:pic>
        <p:nvPicPr>
          <p:cNvPr id="5" name="Grafický objekt 4">
            <a:extLst>
              <a:ext uri="{FF2B5EF4-FFF2-40B4-BE49-F238E27FC236}">
                <a16:creationId xmlns:a16="http://schemas.microsoft.com/office/drawing/2014/main" id="{6B5B65E1-2A21-B1FF-EE88-32A27D5756C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006349" y="1820117"/>
            <a:ext cx="2413324" cy="3217765"/>
          </a:xfrm>
          <a:prstGeom prst="rect">
            <a:avLst/>
          </a:prstGeom>
        </p:spPr>
      </p:pic>
      <p:sp>
        <p:nvSpPr>
          <p:cNvPr id="4" name="Zástupný symbol pro zápatí 3">
            <a:extLst>
              <a:ext uri="{FF2B5EF4-FFF2-40B4-BE49-F238E27FC236}">
                <a16:creationId xmlns:a16="http://schemas.microsoft.com/office/drawing/2014/main" id="{148E38B2-EB90-D32F-E530-04A8A87BB3D7}"/>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6" name="Zástupný symbol pro číslo snímku 4">
            <a:extLst>
              <a:ext uri="{FF2B5EF4-FFF2-40B4-BE49-F238E27FC236}">
                <a16:creationId xmlns:a16="http://schemas.microsoft.com/office/drawing/2014/main" id="{C0D2C1B7-06BC-510F-C132-7B7EBEC29DF5}"/>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12</a:t>
            </a:fld>
            <a:endParaRPr lang="cs-CZ">
              <a:solidFill>
                <a:schemeClr val="accent2"/>
              </a:solidFill>
            </a:endParaRPr>
          </a:p>
        </p:txBody>
      </p:sp>
    </p:spTree>
    <p:extLst>
      <p:ext uri="{BB962C8B-B14F-4D97-AF65-F5344CB8AC3E}">
        <p14:creationId xmlns:p14="http://schemas.microsoft.com/office/powerpoint/2010/main" val="27558568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979BD8E-DED9-5111-04B9-6BB7E7FAEDEC}"/>
              </a:ext>
            </a:extLst>
          </p:cNvPr>
          <p:cNvSpPr>
            <a:spLocks noGrp="1"/>
          </p:cNvSpPr>
          <p:nvPr>
            <p:ph type="title"/>
          </p:nvPr>
        </p:nvSpPr>
        <p:spPr>
          <a:xfrm>
            <a:off x="468000" y="252000"/>
            <a:ext cx="10515600" cy="1325563"/>
          </a:xfrm>
        </p:spPr>
        <p:txBody>
          <a:bodyPr anchor="ctr">
            <a:normAutofit/>
          </a:bodyPr>
          <a:lstStyle/>
          <a:p>
            <a:r>
              <a:rPr lang="cs-CZ" b="1"/>
              <a:t>KATALOG_SLUŽEB_</a:t>
            </a:r>
          </a:p>
        </p:txBody>
      </p:sp>
      <p:sp>
        <p:nvSpPr>
          <p:cNvPr id="3" name="Zástupný obsah 2">
            <a:extLst>
              <a:ext uri="{FF2B5EF4-FFF2-40B4-BE49-F238E27FC236}">
                <a16:creationId xmlns:a16="http://schemas.microsoft.com/office/drawing/2014/main" id="{1CEE2A89-9B02-349C-CBDE-552BEACC77A2}"/>
              </a:ext>
            </a:extLst>
          </p:cNvPr>
          <p:cNvSpPr>
            <a:spLocks noGrp="1"/>
          </p:cNvSpPr>
          <p:nvPr>
            <p:ph idx="1"/>
          </p:nvPr>
        </p:nvSpPr>
        <p:spPr>
          <a:xfrm>
            <a:off x="468000" y="1791287"/>
            <a:ext cx="5732775" cy="4351338"/>
          </a:xfrm>
        </p:spPr>
        <p:txBody>
          <a:bodyPr vert="horz" lIns="91440" tIns="45720" rIns="91440" bIns="45720" rtlCol="0" anchor="t">
            <a:normAutofit/>
          </a:bodyPr>
          <a:lstStyle/>
          <a:p>
            <a:pPr marL="442595" indent="-442595"/>
            <a:r>
              <a:rPr lang="cs-CZ"/>
              <a:t>Základ </a:t>
            </a:r>
            <a:r>
              <a:rPr lang="cs-CZ" err="1"/>
              <a:t>ZoPDS</a:t>
            </a:r>
            <a:r>
              <a:rPr lang="cs-CZ"/>
              <a:t>, který vychází z Registru práv a povinností.</a:t>
            </a:r>
          </a:p>
          <a:p>
            <a:pPr marL="442595" indent="-442595"/>
            <a:r>
              <a:rPr lang="cs-CZ"/>
              <a:t>Kontrolu popisů aktuálně provádí </a:t>
            </a:r>
            <a:r>
              <a:rPr lang="cs-CZ" b="1"/>
              <a:t>7 editorů:</a:t>
            </a:r>
            <a:endParaRPr lang="cs-CZ"/>
          </a:p>
          <a:p>
            <a:pPr lvl="2"/>
            <a:r>
              <a:rPr lang="cs-CZ"/>
              <a:t>Postupně odbaví narůstající frontu</a:t>
            </a:r>
            <a:br>
              <a:rPr lang="cs-CZ"/>
            </a:br>
            <a:r>
              <a:rPr lang="cs-CZ"/>
              <a:t>a následně se začnou zabývat</a:t>
            </a:r>
            <a:br>
              <a:rPr lang="cs-CZ"/>
            </a:br>
            <a:r>
              <a:rPr lang="cs-CZ"/>
              <a:t>i zveřejňovanými elektronickými formuláři.</a:t>
            </a:r>
          </a:p>
          <a:p>
            <a:pPr marL="442595" indent="-442595"/>
            <a:r>
              <a:rPr lang="cs-CZ"/>
              <a:t>API Katalogu služeb bylo prezentováno na workshopu konference </a:t>
            </a:r>
            <a:r>
              <a:rPr lang="cs-CZ" b="1"/>
              <a:t>Navigace světem digitalizace.</a:t>
            </a:r>
          </a:p>
          <a:p>
            <a:pPr marL="442595" indent="-442595"/>
            <a:r>
              <a:rPr lang="cs-CZ" sz="2000"/>
              <a:t>Materiály veřejně dostupné na: </a:t>
            </a:r>
            <a:r>
              <a:rPr lang="cs-CZ" sz="2000">
                <a:solidFill>
                  <a:schemeClr val="accent1"/>
                </a:solidFill>
                <a:hlinkClick r:id="rId2">
                  <a:extLst>
                    <a:ext uri="{A12FA001-AC4F-418D-AE19-62706E023703}">
                      <ahyp:hlinkClr xmlns:ahyp="http://schemas.microsoft.com/office/drawing/2018/hyperlinkcolor" val="tx"/>
                    </a:ext>
                  </a:extLst>
                </a:hlinkClick>
              </a:rPr>
              <a:t>ARCHI.GOV</a:t>
            </a:r>
            <a:r>
              <a:rPr lang="cs-CZ" sz="2000">
                <a:solidFill>
                  <a:schemeClr val="accent1"/>
                </a:solidFill>
              </a:rPr>
              <a:t>.</a:t>
            </a:r>
            <a:endParaRPr lang="cs-CZ" sz="2000">
              <a:solidFill>
                <a:schemeClr val="accent1"/>
              </a:solidFill>
              <a:cs typeface="Arial"/>
            </a:endParaRPr>
          </a:p>
          <a:p>
            <a:pPr marL="442595" indent="-442595"/>
            <a:endParaRPr lang="cs-CZ" b="1"/>
          </a:p>
          <a:p>
            <a:pPr marL="442595" indent="-442595"/>
            <a:endParaRPr lang="cs-CZ"/>
          </a:p>
          <a:p>
            <a:pPr marL="442595" indent="-442595"/>
            <a:endParaRPr lang="cs-CZ"/>
          </a:p>
        </p:txBody>
      </p:sp>
      <p:pic>
        <p:nvPicPr>
          <p:cNvPr id="5" name="Grafický objekt 4">
            <a:extLst>
              <a:ext uri="{FF2B5EF4-FFF2-40B4-BE49-F238E27FC236}">
                <a16:creationId xmlns:a16="http://schemas.microsoft.com/office/drawing/2014/main" id="{34FC025B-9633-2C8E-6FFC-79F6288A6E3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77154" y="1791285"/>
            <a:ext cx="3606446" cy="3606446"/>
          </a:xfrm>
          <a:prstGeom prst="rect">
            <a:avLst/>
          </a:prstGeom>
        </p:spPr>
      </p:pic>
      <p:sp>
        <p:nvSpPr>
          <p:cNvPr id="4" name="Zástupný symbol pro zápatí 3">
            <a:extLst>
              <a:ext uri="{FF2B5EF4-FFF2-40B4-BE49-F238E27FC236}">
                <a16:creationId xmlns:a16="http://schemas.microsoft.com/office/drawing/2014/main" id="{95D09CAF-E071-CA39-B4C5-CE7AB4190270}"/>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6" name="Zástupný symbol pro číslo snímku 4">
            <a:extLst>
              <a:ext uri="{FF2B5EF4-FFF2-40B4-BE49-F238E27FC236}">
                <a16:creationId xmlns:a16="http://schemas.microsoft.com/office/drawing/2014/main" id="{D7724C86-E92F-803F-5075-1279A4640029}"/>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13</a:t>
            </a:fld>
            <a:endParaRPr lang="cs-CZ">
              <a:solidFill>
                <a:schemeClr val="accent2"/>
              </a:solidFill>
            </a:endParaRPr>
          </a:p>
        </p:txBody>
      </p:sp>
    </p:spTree>
    <p:extLst>
      <p:ext uri="{BB962C8B-B14F-4D97-AF65-F5344CB8AC3E}">
        <p14:creationId xmlns:p14="http://schemas.microsoft.com/office/powerpoint/2010/main" val="20474994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951BD08-2913-6789-E7CA-AA543E0AFA08}"/>
              </a:ext>
            </a:extLst>
          </p:cNvPr>
          <p:cNvSpPr>
            <a:spLocks noGrp="1"/>
          </p:cNvSpPr>
          <p:nvPr>
            <p:ph type="title"/>
          </p:nvPr>
        </p:nvSpPr>
        <p:spPr/>
        <p:txBody>
          <a:bodyPr/>
          <a:lstStyle/>
          <a:p>
            <a:r>
              <a:rPr lang="cs-CZ" b="1" err="1">
                <a:cs typeface="Arial"/>
              </a:rPr>
              <a:t>Naplněnost_KATALOGu_SLUŽEB</a:t>
            </a:r>
            <a:r>
              <a:rPr lang="cs-CZ" b="1">
                <a:cs typeface="Arial"/>
              </a:rPr>
              <a:t>_</a:t>
            </a:r>
            <a:endParaRPr lang="cs-CZ">
              <a:cs typeface="Arial"/>
            </a:endParaRPr>
          </a:p>
        </p:txBody>
      </p:sp>
      <p:sp>
        <p:nvSpPr>
          <p:cNvPr id="3" name="Zástupný symbol obrázku 2">
            <a:extLst>
              <a:ext uri="{FF2B5EF4-FFF2-40B4-BE49-F238E27FC236}">
                <a16:creationId xmlns:a16="http://schemas.microsoft.com/office/drawing/2014/main" id="{A283A162-F7C0-F029-D3DD-88498B389C67}"/>
              </a:ext>
            </a:extLst>
          </p:cNvPr>
          <p:cNvSpPr>
            <a:spLocks noGrp="1"/>
          </p:cNvSpPr>
          <p:nvPr>
            <p:ph type="pic" sz="quarter" idx="18"/>
          </p:nvPr>
        </p:nvSpPr>
        <p:spPr>
          <a:xfrm>
            <a:off x="3382479" y="3338384"/>
            <a:ext cx="999709" cy="678662"/>
          </a:xfrm>
        </p:spPr>
        <p:txBody>
          <a:bodyPr/>
          <a:lstStyle/>
          <a:p>
            <a:endParaRPr lang="cs-CZ"/>
          </a:p>
        </p:txBody>
      </p:sp>
      <p:sp>
        <p:nvSpPr>
          <p:cNvPr id="4" name="Zástupný symbol obrázku 3">
            <a:extLst>
              <a:ext uri="{FF2B5EF4-FFF2-40B4-BE49-F238E27FC236}">
                <a16:creationId xmlns:a16="http://schemas.microsoft.com/office/drawing/2014/main" id="{20299474-024E-3FF4-630C-9D9A1E1F23F5}"/>
              </a:ext>
            </a:extLst>
          </p:cNvPr>
          <p:cNvSpPr>
            <a:spLocks noGrp="1"/>
          </p:cNvSpPr>
          <p:nvPr>
            <p:ph type="pic" sz="quarter" idx="19"/>
          </p:nvPr>
        </p:nvSpPr>
        <p:spPr>
          <a:xfrm>
            <a:off x="7805290" y="3353017"/>
            <a:ext cx="999709" cy="678662"/>
          </a:xfrm>
        </p:spPr>
        <p:txBody>
          <a:bodyPr/>
          <a:lstStyle/>
          <a:p>
            <a:endParaRPr lang="cs-CZ"/>
          </a:p>
        </p:txBody>
      </p:sp>
      <p:sp>
        <p:nvSpPr>
          <p:cNvPr id="5" name="Zástupný symbol obrázku 4">
            <a:extLst>
              <a:ext uri="{FF2B5EF4-FFF2-40B4-BE49-F238E27FC236}">
                <a16:creationId xmlns:a16="http://schemas.microsoft.com/office/drawing/2014/main" id="{E3E8AA74-C6F0-F80A-8A57-3617E08E7C1F}"/>
              </a:ext>
            </a:extLst>
          </p:cNvPr>
          <p:cNvSpPr>
            <a:spLocks noGrp="1"/>
          </p:cNvSpPr>
          <p:nvPr>
            <p:ph type="pic" sz="quarter" idx="20"/>
          </p:nvPr>
        </p:nvSpPr>
        <p:spPr>
          <a:xfrm>
            <a:off x="283146" y="2200209"/>
            <a:ext cx="2979144" cy="2955012"/>
          </a:xfrm>
        </p:spPr>
        <p:txBody>
          <a:bodyPr/>
          <a:lstStyle/>
          <a:p>
            <a:endParaRPr lang="cs-CZ"/>
          </a:p>
        </p:txBody>
      </p:sp>
      <p:sp>
        <p:nvSpPr>
          <p:cNvPr id="6" name="Zástupný text 5">
            <a:extLst>
              <a:ext uri="{FF2B5EF4-FFF2-40B4-BE49-F238E27FC236}">
                <a16:creationId xmlns:a16="http://schemas.microsoft.com/office/drawing/2014/main" id="{2FCCAC00-DA1F-25CA-02F9-B6BD8F75D2CA}"/>
              </a:ext>
            </a:extLst>
          </p:cNvPr>
          <p:cNvSpPr>
            <a:spLocks noGrp="1"/>
          </p:cNvSpPr>
          <p:nvPr>
            <p:ph type="body" sz="quarter" idx="13"/>
          </p:nvPr>
        </p:nvSpPr>
        <p:spPr>
          <a:xfrm>
            <a:off x="515619" y="2942312"/>
            <a:ext cx="2482850" cy="2008188"/>
          </a:xfrm>
        </p:spPr>
        <p:txBody>
          <a:bodyPr vert="horz" lIns="91440" tIns="45720" rIns="91440" bIns="45720" rtlCol="0" anchor="t">
            <a:normAutofit/>
          </a:bodyPr>
          <a:lstStyle/>
          <a:p>
            <a:pPr algn="ctr"/>
            <a:endParaRPr lang="cs-CZ" sz="2500" b="1">
              <a:cs typeface="Arial"/>
            </a:endParaRPr>
          </a:p>
          <a:p>
            <a:pPr algn="ctr"/>
            <a:r>
              <a:rPr lang="cs-CZ" sz="2800" b="1">
                <a:cs typeface="Arial"/>
              </a:rPr>
              <a:t>98 % služeb</a:t>
            </a:r>
          </a:p>
          <a:p>
            <a:pPr algn="ctr"/>
            <a:r>
              <a:rPr lang="cs-CZ" sz="2000" b="1">
                <a:cs typeface="Arial"/>
              </a:rPr>
              <a:t>zaevidováno</a:t>
            </a:r>
            <a:endParaRPr lang="cs-CZ" sz="2000">
              <a:cs typeface="Arial"/>
            </a:endParaRPr>
          </a:p>
          <a:p>
            <a:pPr algn="ctr"/>
            <a:endParaRPr lang="cs-CZ">
              <a:cs typeface="Arial"/>
            </a:endParaRPr>
          </a:p>
        </p:txBody>
      </p:sp>
      <p:sp>
        <p:nvSpPr>
          <p:cNvPr id="7" name="Zástupný text 6">
            <a:extLst>
              <a:ext uri="{FF2B5EF4-FFF2-40B4-BE49-F238E27FC236}">
                <a16:creationId xmlns:a16="http://schemas.microsoft.com/office/drawing/2014/main" id="{3A98AED3-D9F5-AC0F-C485-6C8A65883764}"/>
              </a:ext>
            </a:extLst>
          </p:cNvPr>
          <p:cNvSpPr>
            <a:spLocks noGrp="1"/>
          </p:cNvSpPr>
          <p:nvPr>
            <p:ph type="body" sz="quarter" idx="14"/>
          </p:nvPr>
        </p:nvSpPr>
        <p:spPr>
          <a:xfrm>
            <a:off x="4797725" y="2878238"/>
            <a:ext cx="2482850" cy="2008188"/>
          </a:xfrm>
        </p:spPr>
        <p:txBody>
          <a:bodyPr/>
          <a:lstStyle/>
          <a:p>
            <a:endParaRPr lang="cs-CZ"/>
          </a:p>
        </p:txBody>
      </p:sp>
      <p:sp>
        <p:nvSpPr>
          <p:cNvPr id="8" name="Zástupný text 7">
            <a:extLst>
              <a:ext uri="{FF2B5EF4-FFF2-40B4-BE49-F238E27FC236}">
                <a16:creationId xmlns:a16="http://schemas.microsoft.com/office/drawing/2014/main" id="{7529697C-377B-2808-1163-E01177954456}"/>
              </a:ext>
            </a:extLst>
          </p:cNvPr>
          <p:cNvSpPr>
            <a:spLocks noGrp="1"/>
          </p:cNvSpPr>
          <p:nvPr>
            <p:ph type="body" sz="quarter" idx="15"/>
          </p:nvPr>
        </p:nvSpPr>
        <p:spPr/>
        <p:txBody>
          <a:bodyPr/>
          <a:lstStyle/>
          <a:p>
            <a:endParaRPr lang="cs-CZ"/>
          </a:p>
        </p:txBody>
      </p:sp>
      <p:sp>
        <p:nvSpPr>
          <p:cNvPr id="9" name="Zástupný symbol obrázku 8">
            <a:extLst>
              <a:ext uri="{FF2B5EF4-FFF2-40B4-BE49-F238E27FC236}">
                <a16:creationId xmlns:a16="http://schemas.microsoft.com/office/drawing/2014/main" id="{4C0DC212-26E3-F406-17B6-BA15777BDF90}"/>
              </a:ext>
            </a:extLst>
          </p:cNvPr>
          <p:cNvSpPr>
            <a:spLocks noGrp="1"/>
          </p:cNvSpPr>
          <p:nvPr>
            <p:ph type="pic" sz="quarter" idx="21"/>
          </p:nvPr>
        </p:nvSpPr>
        <p:spPr>
          <a:xfrm>
            <a:off x="4606428" y="2200209"/>
            <a:ext cx="2979144" cy="2955012"/>
          </a:xfrm>
        </p:spPr>
        <p:txBody>
          <a:bodyPr/>
          <a:lstStyle/>
          <a:p>
            <a:endParaRPr lang="cs-CZ"/>
          </a:p>
        </p:txBody>
      </p:sp>
      <p:sp>
        <p:nvSpPr>
          <p:cNvPr id="10" name="Zástupný symbol obrázku 9">
            <a:extLst>
              <a:ext uri="{FF2B5EF4-FFF2-40B4-BE49-F238E27FC236}">
                <a16:creationId xmlns:a16="http://schemas.microsoft.com/office/drawing/2014/main" id="{4FAD72AF-2581-AAC1-2135-8C71CC329A2E}"/>
              </a:ext>
            </a:extLst>
          </p:cNvPr>
          <p:cNvSpPr>
            <a:spLocks noGrp="1"/>
          </p:cNvSpPr>
          <p:nvPr>
            <p:ph type="pic" sz="quarter" idx="22"/>
          </p:nvPr>
        </p:nvSpPr>
        <p:spPr>
          <a:xfrm>
            <a:off x="8929073" y="2186378"/>
            <a:ext cx="2979144" cy="2955012"/>
          </a:xfrm>
        </p:spPr>
        <p:txBody>
          <a:bodyPr/>
          <a:lstStyle/>
          <a:p>
            <a:endParaRPr lang="cs-CZ"/>
          </a:p>
        </p:txBody>
      </p:sp>
      <p:sp>
        <p:nvSpPr>
          <p:cNvPr id="11" name="Zástupný symbol obrázku 10">
            <a:extLst>
              <a:ext uri="{FF2B5EF4-FFF2-40B4-BE49-F238E27FC236}">
                <a16:creationId xmlns:a16="http://schemas.microsoft.com/office/drawing/2014/main" id="{3B388ED3-145A-62EF-1D8B-7E13F9CA2F62}"/>
              </a:ext>
            </a:extLst>
          </p:cNvPr>
          <p:cNvSpPr>
            <a:spLocks noGrp="1"/>
          </p:cNvSpPr>
          <p:nvPr>
            <p:ph type="pic" sz="quarter" idx="23"/>
          </p:nvPr>
        </p:nvSpPr>
        <p:spPr>
          <a:xfrm>
            <a:off x="5736371" y="2471618"/>
            <a:ext cx="718939" cy="662045"/>
          </a:xfrm>
        </p:spPr>
        <p:txBody>
          <a:bodyPr/>
          <a:lstStyle/>
          <a:p>
            <a:endParaRPr lang="cs-CZ"/>
          </a:p>
        </p:txBody>
      </p:sp>
      <p:sp>
        <p:nvSpPr>
          <p:cNvPr id="12" name="Zástupný symbol obrázku 11">
            <a:extLst>
              <a:ext uri="{FF2B5EF4-FFF2-40B4-BE49-F238E27FC236}">
                <a16:creationId xmlns:a16="http://schemas.microsoft.com/office/drawing/2014/main" id="{F03EB7BF-D7D8-10F7-286F-C0BB847B10AB}"/>
              </a:ext>
            </a:extLst>
          </p:cNvPr>
          <p:cNvSpPr>
            <a:spLocks noGrp="1"/>
          </p:cNvSpPr>
          <p:nvPr>
            <p:ph type="pic" sz="quarter" idx="24"/>
          </p:nvPr>
        </p:nvSpPr>
        <p:spPr>
          <a:xfrm>
            <a:off x="10059016" y="2471618"/>
            <a:ext cx="718939" cy="662045"/>
          </a:xfrm>
        </p:spPr>
        <p:txBody>
          <a:bodyPr/>
          <a:lstStyle/>
          <a:p>
            <a:endParaRPr lang="cs-CZ"/>
          </a:p>
        </p:txBody>
      </p:sp>
      <p:sp>
        <p:nvSpPr>
          <p:cNvPr id="13" name="Zástupný symbol obrázku 12">
            <a:extLst>
              <a:ext uri="{FF2B5EF4-FFF2-40B4-BE49-F238E27FC236}">
                <a16:creationId xmlns:a16="http://schemas.microsoft.com/office/drawing/2014/main" id="{A7379EA6-092C-D13A-1ADF-47AFF71E6CBA}"/>
              </a:ext>
            </a:extLst>
          </p:cNvPr>
          <p:cNvSpPr>
            <a:spLocks noGrp="1"/>
          </p:cNvSpPr>
          <p:nvPr>
            <p:ph type="pic" sz="quarter" idx="25"/>
          </p:nvPr>
        </p:nvSpPr>
        <p:spPr>
          <a:xfrm>
            <a:off x="1413408" y="2471618"/>
            <a:ext cx="718939" cy="662045"/>
          </a:xfrm>
        </p:spPr>
        <p:txBody>
          <a:bodyPr/>
          <a:lstStyle/>
          <a:p>
            <a:endParaRPr lang="cs-CZ"/>
          </a:p>
        </p:txBody>
      </p:sp>
      <p:sp>
        <p:nvSpPr>
          <p:cNvPr id="14" name="Zástupný text 13">
            <a:extLst>
              <a:ext uri="{FF2B5EF4-FFF2-40B4-BE49-F238E27FC236}">
                <a16:creationId xmlns:a16="http://schemas.microsoft.com/office/drawing/2014/main" id="{6B1ECC64-7B64-24C1-10F6-777C5AFE498B}"/>
              </a:ext>
            </a:extLst>
          </p:cNvPr>
          <p:cNvSpPr>
            <a:spLocks noGrp="1"/>
          </p:cNvSpPr>
          <p:nvPr>
            <p:ph type="body" sz="quarter" idx="26"/>
          </p:nvPr>
        </p:nvSpPr>
        <p:spPr>
          <a:xfrm>
            <a:off x="4804945" y="2864383"/>
            <a:ext cx="2482850" cy="2008188"/>
          </a:xfrm>
        </p:spPr>
        <p:txBody>
          <a:bodyPr vert="horz" lIns="91440" tIns="45720" rIns="91440" bIns="45720" rtlCol="0" anchor="t">
            <a:normAutofit/>
          </a:bodyPr>
          <a:lstStyle/>
          <a:p>
            <a:pPr algn="ctr"/>
            <a:endParaRPr lang="cs-CZ" sz="2500" b="1">
              <a:cs typeface="Arial"/>
            </a:endParaRPr>
          </a:p>
          <a:p>
            <a:pPr algn="ctr"/>
            <a:r>
              <a:rPr lang="cs-CZ" sz="2800" b="1">
                <a:cs typeface="Arial"/>
              </a:rPr>
              <a:t>59 % popisů služeb</a:t>
            </a:r>
            <a:endParaRPr lang="en-US" sz="2800">
              <a:cs typeface="Arial"/>
            </a:endParaRPr>
          </a:p>
          <a:p>
            <a:pPr algn="ctr"/>
            <a:r>
              <a:rPr lang="cs-CZ" sz="2000" b="1">
                <a:cs typeface="Arial"/>
              </a:rPr>
              <a:t>zveřejněno</a:t>
            </a:r>
            <a:endParaRPr lang="cs-CZ" sz="2800" b="1">
              <a:cs typeface="Arial"/>
            </a:endParaRPr>
          </a:p>
        </p:txBody>
      </p:sp>
      <p:sp>
        <p:nvSpPr>
          <p:cNvPr id="15" name="Zástupný text 14">
            <a:extLst>
              <a:ext uri="{FF2B5EF4-FFF2-40B4-BE49-F238E27FC236}">
                <a16:creationId xmlns:a16="http://schemas.microsoft.com/office/drawing/2014/main" id="{44F55C5B-1C58-9334-7BE3-D9E5ADD6CCD1}"/>
              </a:ext>
            </a:extLst>
          </p:cNvPr>
          <p:cNvSpPr>
            <a:spLocks noGrp="1"/>
          </p:cNvSpPr>
          <p:nvPr>
            <p:ph type="body" sz="quarter" idx="27"/>
          </p:nvPr>
        </p:nvSpPr>
        <p:spPr>
          <a:xfrm>
            <a:off x="9053146" y="2864383"/>
            <a:ext cx="2756448" cy="2008188"/>
          </a:xfrm>
        </p:spPr>
        <p:txBody>
          <a:bodyPr vert="horz" lIns="91440" tIns="45720" rIns="91440" bIns="45720" rtlCol="0" anchor="t">
            <a:normAutofit fontScale="92500" lnSpcReduction="10000"/>
          </a:bodyPr>
          <a:lstStyle/>
          <a:p>
            <a:pPr algn="ctr"/>
            <a:endParaRPr lang="cs-CZ" sz="2500" b="1">
              <a:solidFill>
                <a:srgbClr val="2E2D2C"/>
              </a:solidFill>
              <a:cs typeface="Arial"/>
            </a:endParaRPr>
          </a:p>
          <a:p>
            <a:pPr algn="ctr"/>
            <a:r>
              <a:rPr lang="cs-CZ" sz="2800" b="1">
                <a:cs typeface="Arial"/>
              </a:rPr>
              <a:t>6 % elektronických formulářů</a:t>
            </a:r>
          </a:p>
          <a:p>
            <a:pPr algn="ctr"/>
            <a:r>
              <a:rPr lang="cs-CZ" sz="2800" b="1">
                <a:cs typeface="Arial"/>
              </a:rPr>
              <a:t> </a:t>
            </a:r>
            <a:r>
              <a:rPr lang="cs-CZ" sz="2200" b="1">
                <a:cs typeface="Arial"/>
              </a:rPr>
              <a:t>zveřejněno</a:t>
            </a:r>
            <a:endParaRPr lang="cs-CZ" sz="2800">
              <a:cs typeface="Arial"/>
            </a:endParaRPr>
          </a:p>
        </p:txBody>
      </p:sp>
      <p:sp>
        <p:nvSpPr>
          <p:cNvPr id="16" name="Zástupný symbol pro zápatí 3">
            <a:extLst>
              <a:ext uri="{FF2B5EF4-FFF2-40B4-BE49-F238E27FC236}">
                <a16:creationId xmlns:a16="http://schemas.microsoft.com/office/drawing/2014/main" id="{269ADA18-AE9F-637C-D30D-E7378BAD79D2}"/>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17" name="Zástupný symbol pro číslo snímku 4">
            <a:extLst>
              <a:ext uri="{FF2B5EF4-FFF2-40B4-BE49-F238E27FC236}">
                <a16:creationId xmlns:a16="http://schemas.microsoft.com/office/drawing/2014/main" id="{2684206E-4D30-67F8-ECE1-F2DF5B3675DA}"/>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14</a:t>
            </a:fld>
            <a:endParaRPr lang="cs-CZ">
              <a:solidFill>
                <a:schemeClr val="accent2"/>
              </a:solidFill>
            </a:endParaRPr>
          </a:p>
        </p:txBody>
      </p:sp>
    </p:spTree>
    <p:extLst>
      <p:ext uri="{BB962C8B-B14F-4D97-AF65-F5344CB8AC3E}">
        <p14:creationId xmlns:p14="http://schemas.microsoft.com/office/powerpoint/2010/main" val="16974046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1757C5B-A0A3-7E25-0F10-AC314A5D8DA9}"/>
              </a:ext>
            </a:extLst>
          </p:cNvPr>
          <p:cNvSpPr>
            <a:spLocks noGrp="1"/>
          </p:cNvSpPr>
          <p:nvPr>
            <p:ph type="title"/>
          </p:nvPr>
        </p:nvSpPr>
        <p:spPr>
          <a:xfrm>
            <a:off x="468000" y="252000"/>
            <a:ext cx="10515600" cy="1325563"/>
          </a:xfrm>
        </p:spPr>
        <p:txBody>
          <a:bodyPr anchor="ctr">
            <a:normAutofit/>
          </a:bodyPr>
          <a:lstStyle/>
          <a:p>
            <a:r>
              <a:rPr lang="cs-CZ" b="1"/>
              <a:t>VÝVOJ_PLNĚNÍ_POPISŮ_</a:t>
            </a:r>
          </a:p>
        </p:txBody>
      </p:sp>
      <p:pic>
        <p:nvPicPr>
          <p:cNvPr id="7" name="Zástupný obsah 6">
            <a:extLst>
              <a:ext uri="{FF2B5EF4-FFF2-40B4-BE49-F238E27FC236}">
                <a16:creationId xmlns:a16="http://schemas.microsoft.com/office/drawing/2014/main" id="{CD355E80-634C-A1DA-798F-63ADBF25CBFF}"/>
              </a:ext>
            </a:extLst>
          </p:cNvPr>
          <p:cNvPicPr>
            <a:picLocks noGrp="1" noChangeAspect="1"/>
          </p:cNvPicPr>
          <p:nvPr>
            <p:ph idx="1"/>
          </p:nvPr>
        </p:nvPicPr>
        <p:blipFill>
          <a:blip r:embed="rId3"/>
          <a:stretch>
            <a:fillRect/>
          </a:stretch>
        </p:blipFill>
        <p:spPr>
          <a:xfrm>
            <a:off x="1166403" y="1343026"/>
            <a:ext cx="8302795" cy="4825999"/>
          </a:xfrm>
        </p:spPr>
      </p:pic>
      <p:sp>
        <p:nvSpPr>
          <p:cNvPr id="9" name="TextovéPole 8">
            <a:extLst>
              <a:ext uri="{FF2B5EF4-FFF2-40B4-BE49-F238E27FC236}">
                <a16:creationId xmlns:a16="http://schemas.microsoft.com/office/drawing/2014/main" id="{B50863C5-BB9D-FEDC-B0D4-DBF3DC38869D}"/>
              </a:ext>
            </a:extLst>
          </p:cNvPr>
          <p:cNvSpPr txBox="1"/>
          <p:nvPr/>
        </p:nvSpPr>
        <p:spPr>
          <a:xfrm>
            <a:off x="9865050" y="5676583"/>
            <a:ext cx="1798950" cy="492443"/>
          </a:xfrm>
          <a:prstGeom prst="rect">
            <a:avLst/>
          </a:prstGeom>
          <a:noFill/>
        </p:spPr>
        <p:txBody>
          <a:bodyPr wrap="square" lIns="91440" tIns="45720" rIns="91440" bIns="45720" rtlCol="0" anchor="t">
            <a:spAutoFit/>
          </a:bodyPr>
          <a:lstStyle/>
          <a:p>
            <a:r>
              <a:rPr lang="cs-CZ" sz="1400"/>
              <a:t>data za období:</a:t>
            </a:r>
          </a:p>
          <a:p>
            <a:r>
              <a:rPr lang="cs-CZ" sz="1200"/>
              <a:t>12.9.2023 až 17.1.2024</a:t>
            </a:r>
            <a:endParaRPr lang="cs-CZ" sz="1200">
              <a:cs typeface="Arial"/>
            </a:endParaRPr>
          </a:p>
        </p:txBody>
      </p:sp>
      <p:sp>
        <p:nvSpPr>
          <p:cNvPr id="3" name="Zástupný symbol pro zápatí 3">
            <a:extLst>
              <a:ext uri="{FF2B5EF4-FFF2-40B4-BE49-F238E27FC236}">
                <a16:creationId xmlns:a16="http://schemas.microsoft.com/office/drawing/2014/main" id="{96B3197A-2927-DC44-E90F-4A44409F87AF}"/>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4" name="Zástupný symbol pro číslo snímku 4">
            <a:extLst>
              <a:ext uri="{FF2B5EF4-FFF2-40B4-BE49-F238E27FC236}">
                <a16:creationId xmlns:a16="http://schemas.microsoft.com/office/drawing/2014/main" id="{183992D3-633A-6C89-FDDC-A13190DF30C9}"/>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15</a:t>
            </a:fld>
            <a:endParaRPr lang="cs-CZ">
              <a:solidFill>
                <a:schemeClr val="accent2"/>
              </a:solidFill>
            </a:endParaRPr>
          </a:p>
        </p:txBody>
      </p:sp>
    </p:spTree>
    <p:extLst>
      <p:ext uri="{BB962C8B-B14F-4D97-AF65-F5344CB8AC3E}">
        <p14:creationId xmlns:p14="http://schemas.microsoft.com/office/powerpoint/2010/main" val="494099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158C871-4D79-A871-59AB-6BA03BC38F9B}"/>
              </a:ext>
            </a:extLst>
          </p:cNvPr>
          <p:cNvSpPr>
            <a:spLocks noGrp="1"/>
          </p:cNvSpPr>
          <p:nvPr>
            <p:ph type="title"/>
          </p:nvPr>
        </p:nvSpPr>
        <p:spPr>
          <a:xfrm>
            <a:off x="467999" y="252000"/>
            <a:ext cx="10586281" cy="1325563"/>
          </a:xfrm>
        </p:spPr>
        <p:txBody>
          <a:bodyPr anchor="ctr">
            <a:normAutofit/>
          </a:bodyPr>
          <a:lstStyle/>
          <a:p>
            <a:r>
              <a:rPr lang="cs-CZ" b="1"/>
              <a:t>POPIS_SLUŽEB_V_PŘENESENÉ_PŮSOBNOSTI</a:t>
            </a:r>
          </a:p>
        </p:txBody>
      </p:sp>
      <p:pic>
        <p:nvPicPr>
          <p:cNvPr id="4" name="Obrázek 3">
            <a:extLst>
              <a:ext uri="{FF2B5EF4-FFF2-40B4-BE49-F238E27FC236}">
                <a16:creationId xmlns:a16="http://schemas.microsoft.com/office/drawing/2014/main" id="{349A3109-7019-9C59-CA6A-38E2D2672585}"/>
              </a:ext>
            </a:extLst>
          </p:cNvPr>
          <p:cNvPicPr>
            <a:picLocks noChangeAspect="1"/>
          </p:cNvPicPr>
          <p:nvPr/>
        </p:nvPicPr>
        <p:blipFill>
          <a:blip r:embed="rId3"/>
          <a:srcRect/>
          <a:stretch/>
        </p:blipFill>
        <p:spPr>
          <a:xfrm>
            <a:off x="1937247" y="1358019"/>
            <a:ext cx="8963124" cy="5209816"/>
          </a:xfrm>
          <a:prstGeom prst="rect">
            <a:avLst/>
          </a:prstGeom>
        </p:spPr>
      </p:pic>
    </p:spTree>
    <p:extLst>
      <p:ext uri="{BB962C8B-B14F-4D97-AF65-F5344CB8AC3E}">
        <p14:creationId xmlns:p14="http://schemas.microsoft.com/office/powerpoint/2010/main" val="9876797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158C871-4D79-A871-59AB-6BA03BC38F9B}"/>
              </a:ext>
            </a:extLst>
          </p:cNvPr>
          <p:cNvSpPr>
            <a:spLocks noGrp="1"/>
          </p:cNvSpPr>
          <p:nvPr>
            <p:ph type="title"/>
          </p:nvPr>
        </p:nvSpPr>
        <p:spPr>
          <a:xfrm>
            <a:off x="468000" y="252000"/>
            <a:ext cx="10515600" cy="1325563"/>
          </a:xfrm>
        </p:spPr>
        <p:txBody>
          <a:bodyPr anchor="ctr">
            <a:normAutofit/>
          </a:bodyPr>
          <a:lstStyle/>
          <a:p>
            <a:r>
              <a:rPr lang="cs-CZ" b="1"/>
              <a:t>FORMULÁŘE_V_KATALOGU_SLUŽEB_</a:t>
            </a:r>
          </a:p>
        </p:txBody>
      </p:sp>
      <p:pic>
        <p:nvPicPr>
          <p:cNvPr id="4" name="Obrázek 3">
            <a:extLst>
              <a:ext uri="{FF2B5EF4-FFF2-40B4-BE49-F238E27FC236}">
                <a16:creationId xmlns:a16="http://schemas.microsoft.com/office/drawing/2014/main" id="{349A3109-7019-9C59-CA6A-38E2D2672585}"/>
              </a:ext>
            </a:extLst>
          </p:cNvPr>
          <p:cNvPicPr>
            <a:picLocks noChangeAspect="1"/>
          </p:cNvPicPr>
          <p:nvPr/>
        </p:nvPicPr>
        <p:blipFill>
          <a:blip r:embed="rId2"/>
          <a:stretch>
            <a:fillRect/>
          </a:stretch>
        </p:blipFill>
        <p:spPr>
          <a:xfrm>
            <a:off x="1937247" y="1358019"/>
            <a:ext cx="8963125" cy="5209816"/>
          </a:xfrm>
          <a:prstGeom prst="rect">
            <a:avLst/>
          </a:prstGeom>
        </p:spPr>
      </p:pic>
    </p:spTree>
    <p:extLst>
      <p:ext uri="{BB962C8B-B14F-4D97-AF65-F5344CB8AC3E}">
        <p14:creationId xmlns:p14="http://schemas.microsoft.com/office/powerpoint/2010/main" val="19810235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6D4122-AE51-4093-754C-92FDD21368B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BADA05B-F4A3-0860-0291-3172F22277C7}"/>
              </a:ext>
            </a:extLst>
          </p:cNvPr>
          <p:cNvSpPr>
            <a:spLocks noGrp="1"/>
          </p:cNvSpPr>
          <p:nvPr>
            <p:ph type="title"/>
          </p:nvPr>
        </p:nvSpPr>
        <p:spPr>
          <a:xfrm>
            <a:off x="468000" y="252000"/>
            <a:ext cx="10515600" cy="1325563"/>
          </a:xfrm>
        </p:spPr>
        <p:txBody>
          <a:bodyPr anchor="ctr">
            <a:normAutofit/>
          </a:bodyPr>
          <a:lstStyle/>
          <a:p>
            <a:r>
              <a:rPr lang="cs-CZ" err="1"/>
              <a:t>Plán_dokončení_katalogu_služeb</a:t>
            </a:r>
            <a:r>
              <a:rPr lang="cs-CZ"/>
              <a:t>_</a:t>
            </a:r>
            <a:endParaRPr lang="cs-CZ" b="1"/>
          </a:p>
        </p:txBody>
      </p:sp>
      <p:sp>
        <p:nvSpPr>
          <p:cNvPr id="3" name="Zástupný obsah 2">
            <a:extLst>
              <a:ext uri="{FF2B5EF4-FFF2-40B4-BE49-F238E27FC236}">
                <a16:creationId xmlns:a16="http://schemas.microsoft.com/office/drawing/2014/main" id="{3A981886-4967-7F13-4A40-BCD233922B91}"/>
              </a:ext>
            </a:extLst>
          </p:cNvPr>
          <p:cNvSpPr>
            <a:spLocks noGrp="1"/>
          </p:cNvSpPr>
          <p:nvPr>
            <p:ph idx="1"/>
          </p:nvPr>
        </p:nvSpPr>
        <p:spPr>
          <a:xfrm>
            <a:off x="468000" y="1791287"/>
            <a:ext cx="5732775" cy="4351338"/>
          </a:xfrm>
        </p:spPr>
        <p:txBody>
          <a:bodyPr vert="horz" lIns="91440" tIns="45720" rIns="91440" bIns="45720" rtlCol="0" anchor="t">
            <a:normAutofit/>
          </a:bodyPr>
          <a:lstStyle/>
          <a:p>
            <a:pPr marL="442595" indent="-442595"/>
            <a:r>
              <a:rPr lang="cs-CZ" sz="2400"/>
              <a:t>Ohlašovatelé Úřadu vlády v Q4/23 nahlásili, kdy plánují popisy služeb dokončit:</a:t>
            </a:r>
            <a:endParaRPr lang="cs-CZ" sz="2400">
              <a:cs typeface="Arial"/>
            </a:endParaRPr>
          </a:p>
          <a:p>
            <a:pPr lvl="1">
              <a:buFont typeface="Courier New" panose="05000000000000000000" pitchFamily="2" charset="2"/>
              <a:buChar char="o"/>
            </a:pPr>
            <a:r>
              <a:rPr lang="cs-CZ" sz="2000" b="1">
                <a:cs typeface="Arial"/>
              </a:rPr>
              <a:t>přenesená působnost do VI.24</a:t>
            </a:r>
          </a:p>
          <a:p>
            <a:pPr lvl="1">
              <a:buFont typeface="Courier New" panose="05000000000000000000" pitchFamily="2" charset="2"/>
              <a:buChar char="o"/>
            </a:pPr>
            <a:r>
              <a:rPr lang="cs-CZ" sz="2000">
                <a:cs typeface="Arial"/>
              </a:rPr>
              <a:t>ostatní služby do XII.24</a:t>
            </a:r>
          </a:p>
          <a:p>
            <a:pPr marL="442595" indent="-442595"/>
            <a:r>
              <a:rPr lang="cs-CZ" sz="2400"/>
              <a:t>DIA kontroluje postup dle plánu</a:t>
            </a:r>
            <a:endParaRPr lang="cs-CZ" sz="2400" b="1">
              <a:cs typeface="Arial"/>
            </a:endParaRPr>
          </a:p>
          <a:p>
            <a:pPr lvl="1">
              <a:buFont typeface="Courier New" panose="05000000000000000000" pitchFamily="2" charset="2"/>
              <a:buChar char="o"/>
            </a:pPr>
            <a:r>
              <a:rPr lang="cs-CZ" sz="2000">
                <a:cs typeface="Arial"/>
              </a:rPr>
              <a:t>v př. prodlení budeme informovat kontaktní osobu</a:t>
            </a:r>
          </a:p>
          <a:p>
            <a:pPr marL="442595" indent="-442595"/>
            <a:endParaRPr lang="cs-CZ" sz="2400">
              <a:cs typeface="Arial"/>
            </a:endParaRPr>
          </a:p>
          <a:p>
            <a:pPr marL="442595" indent="-442595"/>
            <a:endParaRPr lang="cs-CZ" sz="2400">
              <a:cs typeface="Arial"/>
            </a:endParaRPr>
          </a:p>
        </p:txBody>
      </p:sp>
      <p:pic>
        <p:nvPicPr>
          <p:cNvPr id="5" name="Grafický objekt 4">
            <a:extLst>
              <a:ext uri="{FF2B5EF4-FFF2-40B4-BE49-F238E27FC236}">
                <a16:creationId xmlns:a16="http://schemas.microsoft.com/office/drawing/2014/main" id="{80DD4E38-8854-978A-FFAD-F2524F5C77A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377154" y="1791285"/>
            <a:ext cx="3606446" cy="3606446"/>
          </a:xfrm>
          <a:prstGeom prst="rect">
            <a:avLst/>
          </a:prstGeom>
        </p:spPr>
      </p:pic>
      <p:sp>
        <p:nvSpPr>
          <p:cNvPr id="4" name="Zástupný symbol pro zápatí 3">
            <a:extLst>
              <a:ext uri="{FF2B5EF4-FFF2-40B4-BE49-F238E27FC236}">
                <a16:creationId xmlns:a16="http://schemas.microsoft.com/office/drawing/2014/main" id="{79CEA622-0AD3-34AC-EEE6-FCC39EAFF8E1}"/>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6" name="Zástupný symbol pro číslo snímku 4">
            <a:extLst>
              <a:ext uri="{FF2B5EF4-FFF2-40B4-BE49-F238E27FC236}">
                <a16:creationId xmlns:a16="http://schemas.microsoft.com/office/drawing/2014/main" id="{05B71B44-EF43-2F46-EC86-1EA2AB6AC51B}"/>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18</a:t>
            </a:fld>
            <a:endParaRPr lang="cs-CZ">
              <a:solidFill>
                <a:schemeClr val="accent2"/>
              </a:solidFill>
            </a:endParaRPr>
          </a:p>
        </p:txBody>
      </p:sp>
    </p:spTree>
    <p:extLst>
      <p:ext uri="{BB962C8B-B14F-4D97-AF65-F5344CB8AC3E}">
        <p14:creationId xmlns:p14="http://schemas.microsoft.com/office/powerpoint/2010/main" val="17933925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605E00A-829A-A506-90EE-1A43378A2952}"/>
              </a:ext>
            </a:extLst>
          </p:cNvPr>
          <p:cNvSpPr>
            <a:spLocks noGrp="1"/>
          </p:cNvSpPr>
          <p:nvPr>
            <p:ph type="title"/>
          </p:nvPr>
        </p:nvSpPr>
        <p:spPr>
          <a:xfrm>
            <a:off x="468000" y="252000"/>
            <a:ext cx="10515600" cy="1325563"/>
          </a:xfrm>
        </p:spPr>
        <p:txBody>
          <a:bodyPr anchor="ctr">
            <a:normAutofit/>
          </a:bodyPr>
          <a:lstStyle/>
          <a:p>
            <a:r>
              <a:rPr lang="cs-CZ" b="1"/>
              <a:t>DATA_</a:t>
            </a:r>
          </a:p>
        </p:txBody>
      </p:sp>
      <p:sp>
        <p:nvSpPr>
          <p:cNvPr id="3" name="Zástupný obsah 2">
            <a:extLst>
              <a:ext uri="{FF2B5EF4-FFF2-40B4-BE49-F238E27FC236}">
                <a16:creationId xmlns:a16="http://schemas.microsoft.com/office/drawing/2014/main" id="{57A9DB5B-886B-8EC9-D525-9310D156EAE4}"/>
              </a:ext>
            </a:extLst>
          </p:cNvPr>
          <p:cNvSpPr>
            <a:spLocks noGrp="1"/>
          </p:cNvSpPr>
          <p:nvPr>
            <p:ph idx="1"/>
          </p:nvPr>
        </p:nvSpPr>
        <p:spPr>
          <a:xfrm>
            <a:off x="468000" y="1791287"/>
            <a:ext cx="5427927" cy="4351338"/>
          </a:xfrm>
        </p:spPr>
        <p:txBody>
          <a:bodyPr vert="horz" lIns="91440" tIns="45720" rIns="91440" bIns="45720" rtlCol="0" anchor="t">
            <a:normAutofit fontScale="92500" lnSpcReduction="10000"/>
          </a:bodyPr>
          <a:lstStyle/>
          <a:p>
            <a:pPr marL="442595" indent="-442595"/>
            <a:r>
              <a:rPr lang="cs-CZ"/>
              <a:t>Klíčová je analýza dat pro zajištění </a:t>
            </a:r>
            <a:r>
              <a:rPr lang="cs-CZ" b="1"/>
              <a:t>§ 7 Právo na využití údajů </a:t>
            </a:r>
            <a:r>
              <a:rPr lang="cs-CZ"/>
              <a:t>a </a:t>
            </a:r>
            <a:r>
              <a:rPr lang="cs-CZ" b="1"/>
              <a:t>§ 9 Právo na prokázání právních skutečností.</a:t>
            </a:r>
            <a:endParaRPr lang="cs-CZ">
              <a:cs typeface="Arial"/>
            </a:endParaRPr>
          </a:p>
          <a:p>
            <a:pPr marL="442595" indent="-442595"/>
            <a:r>
              <a:rPr lang="cs-CZ"/>
              <a:t>Probíhá </a:t>
            </a:r>
            <a:r>
              <a:rPr lang="cs-CZ" b="1"/>
              <a:t>analýza datových požadavků</a:t>
            </a:r>
            <a:r>
              <a:rPr lang="cs-CZ"/>
              <a:t>,</a:t>
            </a:r>
            <a:br>
              <a:rPr lang="cs-CZ"/>
            </a:br>
            <a:r>
              <a:rPr lang="cs-CZ"/>
              <a:t>aby bylo možné </a:t>
            </a:r>
            <a:r>
              <a:rPr lang="cs-CZ" err="1"/>
              <a:t>předvyplňovat</a:t>
            </a:r>
            <a:r>
              <a:rPr lang="cs-CZ"/>
              <a:t> elektronické formuláře.</a:t>
            </a:r>
          </a:p>
          <a:p>
            <a:pPr lvl="2"/>
            <a:r>
              <a:rPr lang="cs-CZ"/>
              <a:t>Cílem je analyzovat nejpotřebnější data, doklady, certifikáty a osvědčení a ty postupně zpřístupňovat.</a:t>
            </a:r>
            <a:endParaRPr lang="cs-CZ">
              <a:cs typeface="Arial"/>
            </a:endParaRPr>
          </a:p>
          <a:p>
            <a:pPr marL="442595" indent="-442595"/>
            <a:r>
              <a:rPr lang="cs-CZ"/>
              <a:t>Ve spolupráci s </a:t>
            </a:r>
            <a:r>
              <a:rPr lang="cs-CZ" err="1"/>
              <a:t>Autocont</a:t>
            </a:r>
            <a:r>
              <a:rPr lang="cs-CZ"/>
              <a:t> je snaha zrychlit vytváření a testování v rámci Informačního systému sdílených dat.</a:t>
            </a:r>
            <a:endParaRPr lang="cs-CZ">
              <a:cs typeface="Arial"/>
            </a:endParaRPr>
          </a:p>
          <a:p>
            <a:pPr marL="442595" indent="-442595"/>
            <a:r>
              <a:rPr lang="cs-CZ"/>
              <a:t>Nový </a:t>
            </a:r>
            <a:r>
              <a:rPr lang="cs-CZ" b="1"/>
              <a:t>manažer </a:t>
            </a:r>
            <a:r>
              <a:rPr lang="cs-CZ"/>
              <a:t>a </a:t>
            </a:r>
            <a:r>
              <a:rPr lang="cs-CZ" b="1"/>
              <a:t>5 externistů</a:t>
            </a:r>
            <a:r>
              <a:rPr lang="cs-CZ"/>
              <a:t> pro zajištění analýzy datových požadavků a následně zajištění jejich dostupnosti.</a:t>
            </a:r>
            <a:endParaRPr lang="cs-CZ">
              <a:cs typeface="Arial"/>
            </a:endParaRPr>
          </a:p>
          <a:p>
            <a:pPr marL="442595" indent="-442595"/>
            <a:endParaRPr lang="cs-CZ">
              <a:cs typeface="Arial"/>
            </a:endParaRPr>
          </a:p>
          <a:p>
            <a:pPr marL="442595" indent="-442595"/>
            <a:endParaRPr lang="cs-CZ">
              <a:cs typeface="Arial"/>
            </a:endParaRPr>
          </a:p>
        </p:txBody>
      </p:sp>
      <p:pic>
        <p:nvPicPr>
          <p:cNvPr id="5" name="Grafický objekt 4">
            <a:extLst>
              <a:ext uri="{FF2B5EF4-FFF2-40B4-BE49-F238E27FC236}">
                <a16:creationId xmlns:a16="http://schemas.microsoft.com/office/drawing/2014/main" id="{A6022761-1BFE-ADA1-2B70-ABD36A24CBB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14453" y="1844426"/>
            <a:ext cx="3169147" cy="3169147"/>
          </a:xfrm>
          <a:prstGeom prst="rect">
            <a:avLst/>
          </a:prstGeom>
        </p:spPr>
      </p:pic>
      <p:sp>
        <p:nvSpPr>
          <p:cNvPr id="4" name="Zástupný symbol pro zápatí 3">
            <a:extLst>
              <a:ext uri="{FF2B5EF4-FFF2-40B4-BE49-F238E27FC236}">
                <a16:creationId xmlns:a16="http://schemas.microsoft.com/office/drawing/2014/main" id="{0C6D647A-E8AD-C0BE-4229-536BB6D66BB3}"/>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6" name="Zástupný symbol pro číslo snímku 4">
            <a:extLst>
              <a:ext uri="{FF2B5EF4-FFF2-40B4-BE49-F238E27FC236}">
                <a16:creationId xmlns:a16="http://schemas.microsoft.com/office/drawing/2014/main" id="{45C80916-8EDC-885A-F211-685709FA3828}"/>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19</a:t>
            </a:fld>
            <a:endParaRPr lang="cs-CZ">
              <a:solidFill>
                <a:schemeClr val="accent2"/>
              </a:solidFill>
            </a:endParaRPr>
          </a:p>
        </p:txBody>
      </p:sp>
    </p:spTree>
    <p:extLst>
      <p:ext uri="{BB962C8B-B14F-4D97-AF65-F5344CB8AC3E}">
        <p14:creationId xmlns:p14="http://schemas.microsoft.com/office/powerpoint/2010/main" val="3652346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3A6029-AAFE-1A20-ED0C-3D5BE7FD9ABC}"/>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F2FED51-DEC7-3EDC-DA76-F7146F76B3C6}"/>
              </a:ext>
            </a:extLst>
          </p:cNvPr>
          <p:cNvSpPr>
            <a:spLocks noGrp="1"/>
          </p:cNvSpPr>
          <p:nvPr>
            <p:ph type="title"/>
          </p:nvPr>
        </p:nvSpPr>
        <p:spPr/>
        <p:txBody>
          <a:bodyPr/>
          <a:lstStyle/>
          <a:p>
            <a:r>
              <a:rPr lang="cs-CZ"/>
              <a:t>Agenda_</a:t>
            </a:r>
          </a:p>
        </p:txBody>
      </p:sp>
      <p:sp>
        <p:nvSpPr>
          <p:cNvPr id="3" name="Zástupný obsah 2">
            <a:extLst>
              <a:ext uri="{FF2B5EF4-FFF2-40B4-BE49-F238E27FC236}">
                <a16:creationId xmlns:a16="http://schemas.microsoft.com/office/drawing/2014/main" id="{F2F3119B-2C46-4F6B-8E03-AEA4576F317A}"/>
              </a:ext>
            </a:extLst>
          </p:cNvPr>
          <p:cNvSpPr>
            <a:spLocks noGrp="1"/>
          </p:cNvSpPr>
          <p:nvPr>
            <p:ph idx="1"/>
          </p:nvPr>
        </p:nvSpPr>
        <p:spPr/>
        <p:txBody>
          <a:bodyPr>
            <a:normAutofit/>
          </a:bodyPr>
          <a:lstStyle/>
          <a:p>
            <a:pPr marL="457200" indent="-457200">
              <a:buFont typeface="+mj-lt"/>
              <a:buAutoNum type="arabicPeriod"/>
            </a:pPr>
            <a:r>
              <a:rPr lang="cs-CZ"/>
              <a:t>Úvod</a:t>
            </a:r>
          </a:p>
          <a:p>
            <a:pPr marL="457200" indent="-457200">
              <a:buFont typeface="+mj-lt"/>
              <a:buAutoNum type="arabicPeriod"/>
            </a:pPr>
            <a:r>
              <a:rPr lang="cs-CZ"/>
              <a:t>Zhodnocení II. Etapy</a:t>
            </a:r>
          </a:p>
          <a:p>
            <a:pPr marL="457200" indent="-457200">
              <a:buFont typeface="+mj-lt"/>
              <a:buAutoNum type="arabicPeriod"/>
            </a:pPr>
            <a:r>
              <a:rPr lang="cs-CZ"/>
              <a:t>Pracovní tým ZoPDS</a:t>
            </a:r>
          </a:p>
          <a:p>
            <a:pPr marL="457200" indent="-457200">
              <a:buFont typeface="+mj-lt"/>
              <a:buAutoNum type="arabicPeriod"/>
            </a:pPr>
            <a:r>
              <a:rPr lang="cs-CZ"/>
              <a:t>Novela Zákona o právu na digitální službu a umělá inteligence</a:t>
            </a:r>
          </a:p>
          <a:p>
            <a:pPr marL="457200" indent="-457200">
              <a:buFont typeface="+mj-lt"/>
              <a:buAutoNum type="arabicPeriod"/>
            </a:pPr>
            <a:r>
              <a:rPr lang="cs-CZ"/>
              <a:t>Administrativní zátěž špatné digitalizace</a:t>
            </a:r>
          </a:p>
          <a:p>
            <a:pPr marL="457200" indent="-457200">
              <a:buFont typeface="+mj-lt"/>
              <a:buAutoNum type="arabicPeriod"/>
            </a:pPr>
            <a:r>
              <a:rPr lang="cs-CZ"/>
              <a:t>Implementace a ukázka</a:t>
            </a:r>
          </a:p>
          <a:p>
            <a:pPr marL="457200" indent="-457200">
              <a:buFont typeface="+mj-lt"/>
              <a:buAutoNum type="arabicPeriod"/>
            </a:pPr>
            <a:r>
              <a:rPr lang="cs-CZ"/>
              <a:t>Závěr a priority na další etapu</a:t>
            </a:r>
          </a:p>
          <a:p>
            <a:pPr marL="457200" indent="-457200">
              <a:buFont typeface="+mj-lt"/>
              <a:buAutoNum type="arabicPeriod"/>
            </a:pPr>
            <a:r>
              <a:rPr lang="cs-CZ"/>
              <a:t>Diskuze</a:t>
            </a:r>
          </a:p>
          <a:p>
            <a:endParaRPr lang="cs-CZ"/>
          </a:p>
        </p:txBody>
      </p:sp>
      <p:sp>
        <p:nvSpPr>
          <p:cNvPr id="6" name="Zástupný symbol pro zápatí 3">
            <a:extLst>
              <a:ext uri="{FF2B5EF4-FFF2-40B4-BE49-F238E27FC236}">
                <a16:creationId xmlns:a16="http://schemas.microsoft.com/office/drawing/2014/main" id="{9D3AA269-B894-69E3-D6DD-529858048F61}"/>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9C5DAF92-697E-FEC3-C50A-BC73E5263631}"/>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2</a:t>
            </a:fld>
            <a:endParaRPr lang="cs-CZ">
              <a:solidFill>
                <a:schemeClr val="accent2"/>
              </a:solidFill>
            </a:endParaRPr>
          </a:p>
        </p:txBody>
      </p:sp>
    </p:spTree>
    <p:extLst>
      <p:ext uri="{BB962C8B-B14F-4D97-AF65-F5344CB8AC3E}">
        <p14:creationId xmlns:p14="http://schemas.microsoft.com/office/powerpoint/2010/main" val="42374781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zápatí 1">
            <a:extLst>
              <a:ext uri="{FF2B5EF4-FFF2-40B4-BE49-F238E27FC236}">
                <a16:creationId xmlns:a16="http://schemas.microsoft.com/office/drawing/2014/main" id="{61B85B27-DE1C-1849-24E4-DBECA13A7FE9}"/>
              </a:ext>
            </a:extLst>
          </p:cNvPr>
          <p:cNvSpPr>
            <a:spLocks noGrp="1"/>
          </p:cNvSpPr>
          <p:nvPr>
            <p:ph type="ftr" sz="quarter" idx="11"/>
          </p:nvPr>
        </p:nvSpPr>
        <p:spPr/>
        <p:txBody>
          <a:bodyPr/>
          <a:lstStyle/>
          <a:p>
            <a:r>
              <a:rPr lang="cs-CZ">
                <a:ea typeface="Roboto" panose="02000000000000000000" pitchFamily="2" charset="0"/>
                <a:cs typeface="Azeret Mono" pitchFamily="2" charset="0"/>
              </a:rPr>
              <a:t>DIA.</a:t>
            </a:r>
            <a:r>
              <a:rPr lang="cs-CZ">
                <a:solidFill>
                  <a:schemeClr val="bg1"/>
                </a:solidFill>
                <a:ea typeface="Roboto" panose="02000000000000000000" pitchFamily="2" charset="0"/>
                <a:cs typeface="Azeret Mono" pitchFamily="2" charset="0"/>
              </a:rPr>
              <a:t>GOV.CZ</a:t>
            </a:r>
            <a:r>
              <a:rPr lang="cs-CZ">
                <a:ea typeface="Roboto" panose="02000000000000000000" pitchFamily="2" charset="0"/>
                <a:cs typeface="Azeret Mono" pitchFamily="2" charset="0"/>
              </a:rPr>
              <a:t>_+420 000 000 000_INFO@DIA.</a:t>
            </a:r>
            <a:r>
              <a:rPr lang="cs-CZ">
                <a:solidFill>
                  <a:schemeClr val="bg1"/>
                </a:solidFill>
                <a:ea typeface="Roboto" panose="02000000000000000000" pitchFamily="2" charset="0"/>
                <a:cs typeface="Azeret Mono" pitchFamily="2" charset="0"/>
              </a:rPr>
              <a:t>GOV.CZ</a:t>
            </a:r>
          </a:p>
        </p:txBody>
      </p:sp>
      <p:sp>
        <p:nvSpPr>
          <p:cNvPr id="3" name="Zástupný symbol pro číslo snímku 2">
            <a:extLst>
              <a:ext uri="{FF2B5EF4-FFF2-40B4-BE49-F238E27FC236}">
                <a16:creationId xmlns:a16="http://schemas.microsoft.com/office/drawing/2014/main" id="{19E06051-F9BA-2366-72CD-04FE133A17BD}"/>
              </a:ext>
            </a:extLst>
          </p:cNvPr>
          <p:cNvSpPr>
            <a:spLocks noGrp="1"/>
          </p:cNvSpPr>
          <p:nvPr>
            <p:ph type="sldNum" sz="quarter" idx="12"/>
          </p:nvPr>
        </p:nvSpPr>
        <p:spPr/>
        <p:txBody>
          <a:bodyPr/>
          <a:lstStyle/>
          <a:p>
            <a:r>
              <a:rPr lang="cs-CZ">
                <a:solidFill>
                  <a:schemeClr val="bg1"/>
                </a:solidFill>
                <a:ea typeface="Roboto" panose="02000000000000000000" pitchFamily="2" charset="0"/>
              </a:rPr>
              <a:t>NÁZEV_PREZENTACE_</a:t>
            </a:r>
            <a:r>
              <a:rPr lang="cs-CZ">
                <a:ea typeface="Roboto" panose="02000000000000000000" pitchFamily="2" charset="0"/>
              </a:rPr>
              <a:t>SLIDE_</a:t>
            </a:r>
            <a:fld id="{C7B39456-88E6-483E-B1FA-F210B27965A0}" type="slidenum">
              <a:rPr lang="cs-CZ" smtClean="0"/>
              <a:pPr/>
              <a:t>20</a:t>
            </a:fld>
            <a:endParaRPr lang="cs-CZ"/>
          </a:p>
        </p:txBody>
      </p:sp>
      <p:sp>
        <p:nvSpPr>
          <p:cNvPr id="4" name="Zástupný text 3">
            <a:extLst>
              <a:ext uri="{FF2B5EF4-FFF2-40B4-BE49-F238E27FC236}">
                <a16:creationId xmlns:a16="http://schemas.microsoft.com/office/drawing/2014/main" id="{AD37C919-8EEE-715A-4D19-17CD221B5499}"/>
              </a:ext>
            </a:extLst>
          </p:cNvPr>
          <p:cNvSpPr>
            <a:spLocks noGrp="1"/>
          </p:cNvSpPr>
          <p:nvPr>
            <p:ph type="body" idx="1"/>
          </p:nvPr>
        </p:nvSpPr>
        <p:spPr/>
        <p:txBody>
          <a:bodyPr/>
          <a:lstStyle/>
          <a:p>
            <a:r>
              <a:rPr lang="cs-CZ"/>
              <a:t>TOMÁŠ_ŠEDIVEC_</a:t>
            </a:r>
          </a:p>
        </p:txBody>
      </p:sp>
      <p:sp>
        <p:nvSpPr>
          <p:cNvPr id="5" name="Nadpis 4">
            <a:extLst>
              <a:ext uri="{FF2B5EF4-FFF2-40B4-BE49-F238E27FC236}">
                <a16:creationId xmlns:a16="http://schemas.microsoft.com/office/drawing/2014/main" id="{8436DAE4-049C-0FF3-260D-AE98CA4F7A9E}"/>
              </a:ext>
            </a:extLst>
          </p:cNvPr>
          <p:cNvSpPr>
            <a:spLocks noGrp="1"/>
          </p:cNvSpPr>
          <p:nvPr>
            <p:ph type="ctrTitle"/>
          </p:nvPr>
        </p:nvSpPr>
        <p:spPr/>
        <p:txBody>
          <a:bodyPr/>
          <a:lstStyle/>
          <a:p>
            <a:r>
              <a:rPr lang="cs-CZ"/>
              <a:t>Pracovní tým ZOPDS</a:t>
            </a:r>
          </a:p>
        </p:txBody>
      </p:sp>
    </p:spTree>
    <p:extLst>
      <p:ext uri="{BB962C8B-B14F-4D97-AF65-F5344CB8AC3E}">
        <p14:creationId xmlns:p14="http://schemas.microsoft.com/office/powerpoint/2010/main" val="10896411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a:extLst>
              <a:ext uri="{FF2B5EF4-FFF2-40B4-BE49-F238E27FC236}">
                <a16:creationId xmlns:a16="http://schemas.microsoft.com/office/drawing/2014/main" id="{636B07FA-C1B3-602F-A8AA-79EB27CAD5A6}"/>
              </a:ext>
            </a:extLst>
          </p:cNvPr>
          <p:cNvSpPr>
            <a:spLocks noGrp="1"/>
          </p:cNvSpPr>
          <p:nvPr>
            <p:ph type="title"/>
          </p:nvPr>
        </p:nvSpPr>
        <p:spPr/>
        <p:txBody>
          <a:bodyPr/>
          <a:lstStyle/>
          <a:p>
            <a:r>
              <a:rPr lang="cs-CZ"/>
              <a:t>Stav zpracování</a:t>
            </a:r>
          </a:p>
        </p:txBody>
      </p:sp>
      <p:sp>
        <p:nvSpPr>
          <p:cNvPr id="7" name="Zástupný obsah 6">
            <a:extLst>
              <a:ext uri="{FF2B5EF4-FFF2-40B4-BE49-F238E27FC236}">
                <a16:creationId xmlns:a16="http://schemas.microsoft.com/office/drawing/2014/main" id="{51EB8E08-6F6B-A3C2-3FB9-2456C87601F1}"/>
              </a:ext>
            </a:extLst>
          </p:cNvPr>
          <p:cNvSpPr>
            <a:spLocks noGrp="1"/>
          </p:cNvSpPr>
          <p:nvPr>
            <p:ph idx="1"/>
          </p:nvPr>
        </p:nvSpPr>
        <p:spPr/>
        <p:txBody>
          <a:bodyPr>
            <a:normAutofit fontScale="92500" lnSpcReduction="20000"/>
          </a:bodyPr>
          <a:lstStyle/>
          <a:p>
            <a:pPr marL="342900" indent="-342900">
              <a:buSzPts val="1000"/>
              <a:buFont typeface="Symbol" pitchFamily="2" charset="2"/>
              <a:buChar char=""/>
              <a:tabLst>
                <a:tab pos="457200" algn="l"/>
              </a:tabLst>
            </a:pPr>
            <a:r>
              <a:rPr lang="cs-CZ" sz="1800">
                <a:hlinkClick r:id="rId2"/>
              </a:rPr>
              <a:t>https://archi.gov.cz/znalostni_baze:implementace_zopds</a:t>
            </a:r>
            <a:r>
              <a:rPr lang="cs-CZ" sz="1800"/>
              <a:t> </a:t>
            </a:r>
            <a:endParaRPr lang="cs-CZ" sz="1800">
              <a:solidFill>
                <a:srgbClr val="333333"/>
              </a:solidFill>
              <a:effectLst/>
              <a:latin typeface="Helvetica Neue" panose="02000503000000020004" pitchFamily="2" charset="0"/>
              <a:ea typeface="Times New Roman" panose="02020603050405020304" pitchFamily="18" charset="0"/>
            </a:endParaRPr>
          </a:p>
          <a:p>
            <a:pPr marL="342900" lvl="0" indent="-342900">
              <a:buSzPts val="1000"/>
              <a:buFont typeface="Symbol" pitchFamily="2" charset="2"/>
              <a:buChar char=""/>
              <a:tabLst>
                <a:tab pos="457200" algn="l"/>
              </a:tabLst>
            </a:pPr>
            <a:r>
              <a:rPr lang="cs-CZ" sz="1800">
                <a:solidFill>
                  <a:srgbClr val="333333"/>
                </a:solidFill>
                <a:effectLst/>
                <a:latin typeface="Helvetica Neue" panose="02000503000000020004" pitchFamily="2" charset="0"/>
                <a:ea typeface="Times New Roman" panose="02020603050405020304" pitchFamily="18" charset="0"/>
              </a:rPr>
              <a:t>§ 2 - Uživatel digitální služby </a:t>
            </a:r>
            <a:endParaRPr lang="cs-CZ" sz="1800">
              <a:effectLst/>
              <a:latin typeface="Times New Roman" panose="02020603050405020304" pitchFamily="18" charset="0"/>
              <a:ea typeface="Times New Roman" panose="02020603050405020304" pitchFamily="18" charset="0"/>
            </a:endParaRPr>
          </a:p>
          <a:p>
            <a:pPr marL="342900" lvl="0" indent="-342900">
              <a:buSzPts val="1000"/>
              <a:buFont typeface="Symbol" pitchFamily="2" charset="2"/>
              <a:buChar char=""/>
              <a:tabLst>
                <a:tab pos="457200" algn="l"/>
              </a:tabLst>
            </a:pPr>
            <a:r>
              <a:rPr lang="cs-CZ" sz="1800">
                <a:solidFill>
                  <a:srgbClr val="333333"/>
                </a:solidFill>
                <a:effectLst/>
                <a:latin typeface="Helvetica Neue" panose="02000503000000020004" pitchFamily="2" charset="0"/>
                <a:ea typeface="Times New Roman" panose="02020603050405020304" pitchFamily="18" charset="0"/>
              </a:rPr>
              <a:t>§ 3 - Právo na digitální službu</a:t>
            </a:r>
            <a:endParaRPr lang="cs-CZ" sz="1800">
              <a:effectLst/>
              <a:latin typeface="Times New Roman" panose="02020603050405020304" pitchFamily="18" charset="0"/>
              <a:ea typeface="Times New Roman" panose="02020603050405020304" pitchFamily="18" charset="0"/>
            </a:endParaRPr>
          </a:p>
          <a:p>
            <a:pPr marL="342900" lvl="0" indent="-342900">
              <a:buSzPts val="1000"/>
              <a:buFont typeface="Symbol" pitchFamily="2" charset="2"/>
              <a:buChar char=""/>
              <a:tabLst>
                <a:tab pos="457200" algn="l"/>
              </a:tabLst>
            </a:pPr>
            <a:r>
              <a:rPr lang="cs-CZ" sz="1800" u="none" strike="noStrike">
                <a:solidFill>
                  <a:srgbClr val="337AB7"/>
                </a:solidFill>
                <a:effectLst/>
                <a:latin typeface="Helvetica Neue" panose="02000503000000020004" pitchFamily="2" charset="0"/>
                <a:ea typeface="Times New Roman" panose="02020603050405020304" pitchFamily="18" charset="0"/>
                <a:hlinkClick r:id="rId3" tooltip="znalostni_baze:doporuceni_4_v3.docx (53.6 KB)"/>
              </a:rPr>
              <a:t>§ 4 - Právo činit digitální úkon</a:t>
            </a:r>
            <a:endParaRPr lang="cs-CZ" sz="1800">
              <a:effectLst/>
              <a:latin typeface="Times New Roman" panose="02020603050405020304" pitchFamily="18" charset="0"/>
              <a:ea typeface="Times New Roman" panose="02020603050405020304" pitchFamily="18" charset="0"/>
            </a:endParaRPr>
          </a:p>
          <a:p>
            <a:pPr marL="342900" lvl="0" indent="-342900">
              <a:buSzPts val="1000"/>
              <a:buFont typeface="Symbol" pitchFamily="2" charset="2"/>
              <a:buChar char=""/>
              <a:tabLst>
                <a:tab pos="457200" algn="l"/>
              </a:tabLst>
            </a:pPr>
            <a:r>
              <a:rPr lang="cs-CZ" sz="1800" u="none" strike="noStrike">
                <a:solidFill>
                  <a:srgbClr val="337AB7"/>
                </a:solidFill>
                <a:effectLst/>
                <a:latin typeface="Helvetica Neue" panose="02000503000000020004" pitchFamily="2" charset="0"/>
                <a:ea typeface="Times New Roman" panose="02020603050405020304" pitchFamily="18" charset="0"/>
                <a:hlinkClick r:id="rId4" tooltip="znalostni_baze:doporuceni_5_v4.docx (116.4 KB)"/>
              </a:rPr>
              <a:t>§ 5 - Právo na osvědčení digitálního úkonu</a:t>
            </a:r>
            <a:endParaRPr lang="cs-CZ" sz="1800">
              <a:effectLst/>
              <a:latin typeface="Times New Roman" panose="02020603050405020304" pitchFamily="18" charset="0"/>
              <a:ea typeface="Times New Roman" panose="02020603050405020304" pitchFamily="18" charset="0"/>
            </a:endParaRPr>
          </a:p>
          <a:p>
            <a:pPr marL="342900" lvl="0" indent="-342900">
              <a:buSzPts val="1000"/>
              <a:buFont typeface="Symbol" pitchFamily="2" charset="2"/>
              <a:buChar char=""/>
              <a:tabLst>
                <a:tab pos="457200" algn="l"/>
              </a:tabLst>
            </a:pPr>
            <a:r>
              <a:rPr lang="cs-CZ" sz="1800" u="none" strike="noStrike">
                <a:solidFill>
                  <a:srgbClr val="337AB7"/>
                </a:solidFill>
                <a:effectLst/>
                <a:latin typeface="Helvetica Neue" panose="02000503000000020004" pitchFamily="2" charset="0"/>
                <a:ea typeface="Times New Roman" panose="02020603050405020304" pitchFamily="18" charset="0"/>
                <a:hlinkClick r:id="rId5" tooltip="znalostni_baze:doporuceni_6_final.docx (39 KB)"/>
              </a:rPr>
              <a:t>§ 6 - Právo na nahrazení úředně ověřeného podpisu nebo uznávaného elektronického podpisu</a:t>
            </a:r>
            <a:endParaRPr lang="cs-CZ" sz="1800">
              <a:effectLst/>
              <a:latin typeface="Times New Roman" panose="02020603050405020304" pitchFamily="18" charset="0"/>
              <a:ea typeface="Times New Roman" panose="02020603050405020304" pitchFamily="18" charset="0"/>
            </a:endParaRPr>
          </a:p>
          <a:p>
            <a:pPr marL="342900" lvl="0" indent="-342900">
              <a:buSzPts val="1000"/>
              <a:buFont typeface="Symbol" pitchFamily="2" charset="2"/>
              <a:buChar char=""/>
              <a:tabLst>
                <a:tab pos="457200" algn="l"/>
              </a:tabLst>
            </a:pPr>
            <a:r>
              <a:rPr lang="cs-CZ" sz="1800" u="none" strike="noStrike">
                <a:solidFill>
                  <a:srgbClr val="337AB7"/>
                </a:solidFill>
                <a:effectLst/>
                <a:latin typeface="Helvetica Neue" panose="02000503000000020004" pitchFamily="2" charset="0"/>
                <a:ea typeface="Times New Roman" panose="02020603050405020304" pitchFamily="18" charset="0"/>
                <a:hlinkClick r:id="rId6" tooltip="znalostni_baze:doporuceni_7_final_v2.docx (41.2 KB)"/>
              </a:rPr>
              <a:t>§ 7 - Právo na využívání údajů</a:t>
            </a:r>
            <a:endParaRPr lang="cs-CZ" sz="1800">
              <a:effectLst/>
              <a:latin typeface="Times New Roman" panose="02020603050405020304" pitchFamily="18" charset="0"/>
              <a:ea typeface="Times New Roman" panose="02020603050405020304" pitchFamily="18" charset="0"/>
            </a:endParaRPr>
          </a:p>
          <a:p>
            <a:pPr marL="342900" lvl="0" indent="-342900">
              <a:buSzPts val="1000"/>
              <a:buFont typeface="Symbol" pitchFamily="2" charset="2"/>
              <a:buChar char=""/>
              <a:tabLst>
                <a:tab pos="457200" algn="l"/>
              </a:tabLst>
            </a:pPr>
            <a:r>
              <a:rPr lang="cs-CZ" sz="1800" u="none" strike="noStrike">
                <a:solidFill>
                  <a:srgbClr val="337AB7"/>
                </a:solidFill>
                <a:effectLst/>
                <a:latin typeface="Helvetica Neue" panose="02000503000000020004" pitchFamily="2" charset="0"/>
                <a:ea typeface="Times New Roman" panose="02020603050405020304" pitchFamily="18" charset="0"/>
                <a:hlinkClick r:id="rId7" tooltip="znalostni_baze:vyklad_8_v1.docx (123.5 KB)"/>
              </a:rPr>
              <a:t>§ 8 - Právo na zápis práva, povinnosti nebo právní skutečnosti</a:t>
            </a:r>
            <a:endParaRPr lang="cs-CZ" sz="1800">
              <a:effectLst/>
              <a:latin typeface="Times New Roman" panose="02020603050405020304" pitchFamily="18" charset="0"/>
              <a:ea typeface="Times New Roman" panose="02020603050405020304" pitchFamily="18" charset="0"/>
            </a:endParaRPr>
          </a:p>
          <a:p>
            <a:pPr marL="342900" lvl="0" indent="-342900">
              <a:buSzPts val="1000"/>
              <a:buFont typeface="Symbol" pitchFamily="2" charset="2"/>
              <a:buChar char=""/>
              <a:tabLst>
                <a:tab pos="457200" algn="l"/>
              </a:tabLst>
            </a:pPr>
            <a:r>
              <a:rPr lang="cs-CZ" sz="1800" u="none" strike="noStrike">
                <a:solidFill>
                  <a:srgbClr val="337AB7"/>
                </a:solidFill>
                <a:effectLst/>
                <a:latin typeface="Helvetica Neue" panose="02000503000000020004" pitchFamily="2" charset="0"/>
                <a:ea typeface="Times New Roman" panose="02020603050405020304" pitchFamily="18" charset="0"/>
                <a:hlinkClick r:id="rId8" tooltip="znalostni_baze:doporuceni_9_final.docx (38.9 KB)"/>
              </a:rPr>
              <a:t>§ 9 - Právo na prokázání právní skutečnosti</a:t>
            </a:r>
            <a:endParaRPr lang="cs-CZ" sz="1800">
              <a:effectLst/>
              <a:latin typeface="Times New Roman" panose="02020603050405020304" pitchFamily="18" charset="0"/>
              <a:ea typeface="Times New Roman" panose="02020603050405020304" pitchFamily="18" charset="0"/>
            </a:endParaRPr>
          </a:p>
          <a:p>
            <a:pPr marL="342900" lvl="0" indent="-342900">
              <a:buSzPts val="1000"/>
              <a:buFont typeface="Symbol" pitchFamily="2" charset="2"/>
              <a:buChar char=""/>
              <a:tabLst>
                <a:tab pos="457200" algn="l"/>
              </a:tabLst>
            </a:pPr>
            <a:r>
              <a:rPr lang="cs-CZ" sz="1800" u="none" strike="noStrike">
                <a:solidFill>
                  <a:srgbClr val="337AB7"/>
                </a:solidFill>
                <a:effectLst/>
                <a:latin typeface="Helvetica Neue" panose="02000503000000020004" pitchFamily="2" charset="0"/>
                <a:ea typeface="Times New Roman" panose="02020603050405020304" pitchFamily="18" charset="0"/>
                <a:hlinkClick r:id="rId9" tooltip="znalostni_baze:vyklad_10.docx (67.6 KB)"/>
              </a:rPr>
              <a:t>§ 10 - Právo na zápis kontaktního údaje</a:t>
            </a:r>
            <a:endParaRPr lang="cs-CZ" sz="1800">
              <a:effectLst/>
              <a:latin typeface="Times New Roman" panose="02020603050405020304" pitchFamily="18" charset="0"/>
              <a:ea typeface="Times New Roman" panose="02020603050405020304" pitchFamily="18" charset="0"/>
            </a:endParaRPr>
          </a:p>
          <a:p>
            <a:pPr marL="342900" lvl="0" indent="-342900">
              <a:buSzPts val="1000"/>
              <a:buFont typeface="Symbol" pitchFamily="2" charset="2"/>
              <a:buChar char=""/>
              <a:tabLst>
                <a:tab pos="457200" algn="l"/>
              </a:tabLst>
            </a:pPr>
            <a:r>
              <a:rPr lang="cs-CZ" sz="1800" u="none" strike="noStrike">
                <a:solidFill>
                  <a:srgbClr val="337AB7"/>
                </a:solidFill>
                <a:effectLst/>
                <a:latin typeface="Helvetica Neue" panose="02000503000000020004" pitchFamily="2" charset="0"/>
                <a:ea typeface="Times New Roman" panose="02020603050405020304" pitchFamily="18" charset="0"/>
                <a:hlinkClick r:id="rId10" tooltip="znalostni_baze:vyklad_11_v1.docx (36.7 KB)"/>
              </a:rPr>
              <a:t>§ 11 - Právo na informace v souvislosti s poskytováním digitálních služeb</a:t>
            </a:r>
            <a:endParaRPr lang="cs-CZ" sz="1800">
              <a:effectLst/>
              <a:latin typeface="Times New Roman" panose="02020603050405020304" pitchFamily="18" charset="0"/>
              <a:ea typeface="Times New Roman" panose="02020603050405020304" pitchFamily="18" charset="0"/>
            </a:endParaRPr>
          </a:p>
          <a:p>
            <a:pPr marL="342900" lvl="0" indent="-342900">
              <a:buSzPts val="1000"/>
              <a:buFont typeface="Symbol" pitchFamily="2" charset="2"/>
              <a:buChar char=""/>
              <a:tabLst>
                <a:tab pos="457200" algn="l"/>
              </a:tabLst>
            </a:pPr>
            <a:r>
              <a:rPr lang="cs-CZ" sz="1800">
                <a:solidFill>
                  <a:srgbClr val="333333"/>
                </a:solidFill>
                <a:effectLst/>
                <a:latin typeface="Helvetica Neue" panose="02000503000000020004" pitchFamily="2" charset="0"/>
                <a:ea typeface="Times New Roman" panose="02020603050405020304" pitchFamily="18" charset="0"/>
              </a:rPr>
              <a:t>§ 12 a 12a - Právo na elektronickou identifikaci</a:t>
            </a:r>
            <a:endParaRPr lang="cs-CZ" sz="1800">
              <a:effectLst/>
              <a:latin typeface="Times New Roman" panose="02020603050405020304" pitchFamily="18" charset="0"/>
              <a:ea typeface="Times New Roman" panose="02020603050405020304" pitchFamily="18" charset="0"/>
            </a:endParaRPr>
          </a:p>
          <a:p>
            <a:pPr marL="342900" lvl="0" indent="-342900">
              <a:buSzPts val="1000"/>
              <a:buFont typeface="Symbol" pitchFamily="2" charset="2"/>
              <a:buChar char=""/>
              <a:tabLst>
                <a:tab pos="457200" algn="l"/>
              </a:tabLst>
            </a:pPr>
            <a:r>
              <a:rPr lang="cs-CZ" sz="1800">
                <a:solidFill>
                  <a:srgbClr val="333333"/>
                </a:solidFill>
                <a:effectLst/>
                <a:latin typeface="Helvetica Neue" panose="02000503000000020004" pitchFamily="2" charset="0"/>
                <a:ea typeface="Times New Roman" panose="02020603050405020304" pitchFamily="18" charset="0"/>
              </a:rPr>
              <a:t>§ 13 - Technologická neutralita</a:t>
            </a:r>
            <a:endParaRPr lang="cs-CZ" sz="1800">
              <a:effectLst/>
              <a:latin typeface="Times New Roman" panose="02020603050405020304" pitchFamily="18" charset="0"/>
              <a:ea typeface="Times New Roman" panose="02020603050405020304" pitchFamily="18" charset="0"/>
            </a:endParaRPr>
          </a:p>
          <a:p>
            <a:pPr marL="342900" lvl="0" indent="-342900">
              <a:buSzPts val="1000"/>
              <a:buFont typeface="Symbol" pitchFamily="2" charset="2"/>
              <a:buChar char=""/>
              <a:tabLst>
                <a:tab pos="457200" algn="l"/>
              </a:tabLst>
            </a:pPr>
            <a:r>
              <a:rPr lang="cs-CZ" sz="1800">
                <a:solidFill>
                  <a:srgbClr val="333333"/>
                </a:solidFill>
                <a:effectLst/>
                <a:latin typeface="Helvetica Neue" panose="02000503000000020004" pitchFamily="2" charset="0"/>
                <a:ea typeface="Times New Roman" panose="02020603050405020304" pitchFamily="18" charset="0"/>
              </a:rPr>
              <a:t>§ 14 - Přechodná ustanovení</a:t>
            </a:r>
            <a:endParaRPr lang="cs-CZ" sz="1800">
              <a:effectLst/>
              <a:latin typeface="Times New Roman" panose="02020603050405020304" pitchFamily="18" charset="0"/>
              <a:ea typeface="Times New Roman" panose="02020603050405020304" pitchFamily="18" charset="0"/>
            </a:endParaRPr>
          </a:p>
          <a:p>
            <a:endParaRPr lang="cs-CZ"/>
          </a:p>
        </p:txBody>
      </p:sp>
      <p:sp>
        <p:nvSpPr>
          <p:cNvPr id="8" name="Zástupný symbol pro zápatí 3">
            <a:extLst>
              <a:ext uri="{FF2B5EF4-FFF2-40B4-BE49-F238E27FC236}">
                <a16:creationId xmlns:a16="http://schemas.microsoft.com/office/drawing/2014/main" id="{BF8B1623-89CC-9208-0F5A-9EC2A436293E}"/>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9" name="Zástupný symbol pro číslo snímku 4">
            <a:extLst>
              <a:ext uri="{FF2B5EF4-FFF2-40B4-BE49-F238E27FC236}">
                <a16:creationId xmlns:a16="http://schemas.microsoft.com/office/drawing/2014/main" id="{588B93B3-9BCF-F97A-7631-441D366ED9CD}"/>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21</a:t>
            </a:fld>
            <a:endParaRPr lang="cs-CZ">
              <a:solidFill>
                <a:schemeClr val="accent2"/>
              </a:solidFill>
            </a:endParaRPr>
          </a:p>
        </p:txBody>
      </p:sp>
    </p:spTree>
    <p:extLst>
      <p:ext uri="{BB962C8B-B14F-4D97-AF65-F5344CB8AC3E}">
        <p14:creationId xmlns:p14="http://schemas.microsoft.com/office/powerpoint/2010/main" val="1418488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92CF078-4040-330F-CC70-009BED39F99A}"/>
              </a:ext>
            </a:extLst>
          </p:cNvPr>
          <p:cNvSpPr>
            <a:spLocks noGrp="1"/>
          </p:cNvSpPr>
          <p:nvPr>
            <p:ph type="title"/>
          </p:nvPr>
        </p:nvSpPr>
        <p:spPr/>
        <p:txBody>
          <a:bodyPr>
            <a:normAutofit/>
          </a:bodyPr>
          <a:lstStyle/>
          <a:p>
            <a:r>
              <a:rPr lang="cs-CZ"/>
              <a:t>Implementační doporučení § 8</a:t>
            </a:r>
          </a:p>
        </p:txBody>
      </p:sp>
      <p:sp>
        <p:nvSpPr>
          <p:cNvPr id="3" name="Zástupný obsah 2">
            <a:extLst>
              <a:ext uri="{FF2B5EF4-FFF2-40B4-BE49-F238E27FC236}">
                <a16:creationId xmlns:a16="http://schemas.microsoft.com/office/drawing/2014/main" id="{862BFA49-AB46-8FCC-9416-570E61A0DF57}"/>
              </a:ext>
            </a:extLst>
          </p:cNvPr>
          <p:cNvSpPr>
            <a:spLocks noGrp="1"/>
          </p:cNvSpPr>
          <p:nvPr>
            <p:ph idx="1"/>
          </p:nvPr>
        </p:nvSpPr>
        <p:spPr/>
        <p:txBody>
          <a:bodyPr>
            <a:normAutofit fontScale="47500" lnSpcReduction="20000"/>
          </a:bodyPr>
          <a:lstStyle/>
          <a:p>
            <a:pPr marL="0" indent="0" algn="just" rtl="0" fontAlgn="base">
              <a:buNone/>
            </a:pPr>
            <a:r>
              <a:rPr lang="cs-CZ" sz="4000" b="0" i="0">
                <a:solidFill>
                  <a:srgbClr val="000000"/>
                </a:solidFill>
                <a:effectLst/>
                <a:latin typeface="Calibri" panose="020F0502020204030204" pitchFamily="34" charset="0"/>
              </a:rPr>
              <a:t>V případě, že existuje PPP, které není vedené v informačním systému veřejné správy – a není k tomu důvod, má uživatel právo nechat si PPP zapsat prostřednictvím DIA do registru práv a povinností. V takovém případě nastává následujících sada kroků: </a:t>
            </a:r>
            <a:endParaRPr lang="cs-CZ" sz="3600" b="0" i="0">
              <a:solidFill>
                <a:srgbClr val="000000"/>
              </a:solidFill>
              <a:effectLst/>
              <a:latin typeface="Segoe UI" panose="020B0502040204020203" pitchFamily="34" charset="0"/>
            </a:endParaRPr>
          </a:p>
          <a:p>
            <a:pPr algn="l" rtl="0" fontAlgn="base">
              <a:buFont typeface="+mj-lt"/>
              <a:buAutoNum type="arabicPeriod"/>
            </a:pPr>
            <a:r>
              <a:rPr lang="cs-CZ" sz="4000" b="0" i="0">
                <a:solidFill>
                  <a:srgbClr val="000000"/>
                </a:solidFill>
                <a:effectLst/>
                <a:latin typeface="Calibri" panose="020F0502020204030204" pitchFamily="34" charset="0"/>
              </a:rPr>
              <a:t>Uživatel požaduje zápis PPP prostřednictvím formuláře zveřejněného na portále občana. Uživatel přitom uvede, kterého úkonu OVM uvedeného v katalogu služeb se PPP týká. Mělo by jít o údaje, na základě kterých bude DIA moci identifikovat tento úkon a přikročit k dalším krokům. Půjde tedy zejména o identifikaci OVM, který úkon učinil, a identifikaci tohoto úkonu (například číslem jednacím). Žadatel může uvést kontaktní údaj, na který mu bude sděleno, jak byl požadavek vyřízen. </a:t>
            </a:r>
          </a:p>
          <a:p>
            <a:pPr algn="l" rtl="0" fontAlgn="base">
              <a:buFont typeface="+mj-lt"/>
              <a:buAutoNum type="arabicPeriod" startAt="2"/>
            </a:pPr>
            <a:r>
              <a:rPr lang="cs-CZ" sz="4000" b="0" i="0">
                <a:solidFill>
                  <a:srgbClr val="000000"/>
                </a:solidFill>
                <a:effectLst/>
                <a:latin typeface="Calibri" panose="020F0502020204030204" pitchFamily="34" charset="0"/>
              </a:rPr>
              <a:t>DIA odešle na základě požadavku uživatele datovou zprávu na správci agendy k ověření, že příslušné PPP skutečně existuje a neeviduje se v informačním systému veřejné správy.  </a:t>
            </a:r>
          </a:p>
          <a:p>
            <a:pPr algn="l" rtl="0" fontAlgn="base">
              <a:buFont typeface="+mj-lt"/>
              <a:buAutoNum type="arabicPeriod" startAt="3"/>
            </a:pPr>
            <a:r>
              <a:rPr lang="cs-CZ" sz="4000" b="0" i="0">
                <a:solidFill>
                  <a:srgbClr val="000000"/>
                </a:solidFill>
                <a:effectLst/>
                <a:latin typeface="Calibri" panose="020F0502020204030204" pitchFamily="34" charset="0"/>
              </a:rPr>
              <a:t>Pokud žadatel uvedl kontaktní údaje, nebo disponuje datovou schránkou, je mu ze strany DIA odpovězeno. </a:t>
            </a:r>
          </a:p>
          <a:p>
            <a:pPr algn="l" rtl="0" fontAlgn="base">
              <a:buFont typeface="+mj-lt"/>
              <a:buAutoNum type="arabicPeriod" startAt="4"/>
            </a:pPr>
            <a:r>
              <a:rPr lang="cs-CZ" sz="4000" b="0" i="0">
                <a:solidFill>
                  <a:srgbClr val="000000"/>
                </a:solidFill>
                <a:effectLst/>
                <a:latin typeface="Calibri" panose="020F0502020204030204" pitchFamily="34" charset="0"/>
              </a:rPr>
              <a:t>Orgán veřejné moci vydávající PPP má následně povinnost zapsat PPP do registru práv a povinností, což provede prostřednictvím AIS Působnostní jako správce agendy  </a:t>
            </a:r>
          </a:p>
          <a:p>
            <a:pPr algn="l" rtl="0" fontAlgn="base">
              <a:buFont typeface="+mj-lt"/>
              <a:buAutoNum type="arabicPeriod" startAt="5"/>
            </a:pPr>
            <a:r>
              <a:rPr lang="cs-CZ" sz="4000" b="1" i="0">
                <a:solidFill>
                  <a:srgbClr val="000000"/>
                </a:solidFill>
                <a:effectLst/>
                <a:latin typeface="Calibri" panose="020F0502020204030204" pitchFamily="34" charset="0"/>
              </a:rPr>
              <a:t>Orgán veřejné moci vydávající PPP je editorem tohoto referenčního údaje a je zodpovědný za platnost a po ukončení platnosti označí zápis v RPP za neplatný (nemaže)</a:t>
            </a:r>
            <a:r>
              <a:rPr lang="cs-CZ" sz="4000" b="0" i="0">
                <a:solidFill>
                  <a:srgbClr val="000000"/>
                </a:solidFill>
                <a:effectLst/>
                <a:latin typeface="Calibri" panose="020F0502020204030204" pitchFamily="34" charset="0"/>
              </a:rPr>
              <a:t> </a:t>
            </a:r>
          </a:p>
          <a:p>
            <a:endParaRPr lang="cs-CZ" sz="4000"/>
          </a:p>
        </p:txBody>
      </p:sp>
      <p:sp>
        <p:nvSpPr>
          <p:cNvPr id="6" name="Zástupný symbol pro zápatí 3">
            <a:extLst>
              <a:ext uri="{FF2B5EF4-FFF2-40B4-BE49-F238E27FC236}">
                <a16:creationId xmlns:a16="http://schemas.microsoft.com/office/drawing/2014/main" id="{819CDE8F-32E4-CE39-2DB8-B876379886A5}"/>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61AC16DD-FB35-C5A7-647D-FA0D0CACA41D}"/>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22</a:t>
            </a:fld>
            <a:endParaRPr lang="cs-CZ">
              <a:solidFill>
                <a:schemeClr val="accent2"/>
              </a:solidFill>
            </a:endParaRPr>
          </a:p>
        </p:txBody>
      </p:sp>
    </p:spTree>
    <p:extLst>
      <p:ext uri="{BB962C8B-B14F-4D97-AF65-F5344CB8AC3E}">
        <p14:creationId xmlns:p14="http://schemas.microsoft.com/office/powerpoint/2010/main" val="34275441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CD4F165-30A9-9454-9634-30FBB5953D19}"/>
              </a:ext>
            </a:extLst>
          </p:cNvPr>
          <p:cNvSpPr>
            <a:spLocks noGrp="1"/>
          </p:cNvSpPr>
          <p:nvPr>
            <p:ph type="title"/>
          </p:nvPr>
        </p:nvSpPr>
        <p:spPr/>
        <p:txBody>
          <a:bodyPr/>
          <a:lstStyle/>
          <a:p>
            <a:r>
              <a:rPr lang="pt-BR"/>
              <a:t>Návrh</a:t>
            </a:r>
            <a:r>
              <a:rPr lang="cs-CZ"/>
              <a:t>y směřující k úpravě § 8</a:t>
            </a:r>
          </a:p>
        </p:txBody>
      </p:sp>
      <p:sp>
        <p:nvSpPr>
          <p:cNvPr id="3" name="Zástupný obsah 2">
            <a:extLst>
              <a:ext uri="{FF2B5EF4-FFF2-40B4-BE49-F238E27FC236}">
                <a16:creationId xmlns:a16="http://schemas.microsoft.com/office/drawing/2014/main" id="{83F43F26-9143-3A16-E884-E0F0FCF5C403}"/>
              </a:ext>
            </a:extLst>
          </p:cNvPr>
          <p:cNvSpPr>
            <a:spLocks noGrp="1"/>
          </p:cNvSpPr>
          <p:nvPr>
            <p:ph idx="1"/>
          </p:nvPr>
        </p:nvSpPr>
        <p:spPr/>
        <p:txBody>
          <a:bodyPr>
            <a:normAutofit/>
          </a:bodyPr>
          <a:lstStyle/>
          <a:p>
            <a:r>
              <a:rPr lang="cs-CZ" sz="4000"/>
              <a:t>Bez požadavků</a:t>
            </a:r>
          </a:p>
        </p:txBody>
      </p:sp>
      <p:sp>
        <p:nvSpPr>
          <p:cNvPr id="6" name="Zástupný symbol pro zápatí 3">
            <a:extLst>
              <a:ext uri="{FF2B5EF4-FFF2-40B4-BE49-F238E27FC236}">
                <a16:creationId xmlns:a16="http://schemas.microsoft.com/office/drawing/2014/main" id="{7C542447-D34A-9917-C04D-0E0AC9995C97}"/>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EDABDBB7-042E-8E53-D511-7DF53C700DB0}"/>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23</a:t>
            </a:fld>
            <a:endParaRPr lang="cs-CZ">
              <a:solidFill>
                <a:schemeClr val="accent2"/>
              </a:solidFill>
            </a:endParaRPr>
          </a:p>
        </p:txBody>
      </p:sp>
    </p:spTree>
    <p:extLst>
      <p:ext uri="{BB962C8B-B14F-4D97-AF65-F5344CB8AC3E}">
        <p14:creationId xmlns:p14="http://schemas.microsoft.com/office/powerpoint/2010/main" val="7043928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92CF078-4040-330F-CC70-009BED39F99A}"/>
              </a:ext>
            </a:extLst>
          </p:cNvPr>
          <p:cNvSpPr>
            <a:spLocks noGrp="1"/>
          </p:cNvSpPr>
          <p:nvPr>
            <p:ph type="title"/>
          </p:nvPr>
        </p:nvSpPr>
        <p:spPr/>
        <p:txBody>
          <a:bodyPr>
            <a:normAutofit/>
          </a:bodyPr>
          <a:lstStyle/>
          <a:p>
            <a:r>
              <a:rPr lang="cs-CZ"/>
              <a:t>Implementační doporučení § 10</a:t>
            </a:r>
          </a:p>
        </p:txBody>
      </p:sp>
      <p:sp>
        <p:nvSpPr>
          <p:cNvPr id="3" name="Zástupný obsah 2">
            <a:extLst>
              <a:ext uri="{FF2B5EF4-FFF2-40B4-BE49-F238E27FC236}">
                <a16:creationId xmlns:a16="http://schemas.microsoft.com/office/drawing/2014/main" id="{862BFA49-AB46-8FCC-9416-570E61A0DF57}"/>
              </a:ext>
            </a:extLst>
          </p:cNvPr>
          <p:cNvSpPr>
            <a:spLocks noGrp="1"/>
          </p:cNvSpPr>
          <p:nvPr>
            <p:ph idx="1"/>
          </p:nvPr>
        </p:nvSpPr>
        <p:spPr/>
        <p:txBody>
          <a:bodyPr>
            <a:normAutofit/>
          </a:bodyPr>
          <a:lstStyle/>
          <a:p>
            <a:r>
              <a:rPr lang="cs-CZ" sz="4000"/>
              <a:t>Bez dopadů na orgány veřejné moci</a:t>
            </a:r>
          </a:p>
          <a:p>
            <a:r>
              <a:rPr lang="cs-CZ" sz="4000"/>
              <a:t>Zápis kontaktních údajů je již možný na PO</a:t>
            </a:r>
          </a:p>
        </p:txBody>
      </p:sp>
      <p:sp>
        <p:nvSpPr>
          <p:cNvPr id="6" name="Zástupný symbol pro zápatí 3">
            <a:extLst>
              <a:ext uri="{FF2B5EF4-FFF2-40B4-BE49-F238E27FC236}">
                <a16:creationId xmlns:a16="http://schemas.microsoft.com/office/drawing/2014/main" id="{07DB5A3B-D710-07A7-0801-9EBC6C8F83FC}"/>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7BAB7FBA-5164-8AE3-729D-12DB3E095277}"/>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24</a:t>
            </a:fld>
            <a:endParaRPr lang="cs-CZ">
              <a:solidFill>
                <a:schemeClr val="accent2"/>
              </a:solidFill>
            </a:endParaRPr>
          </a:p>
        </p:txBody>
      </p:sp>
    </p:spTree>
    <p:extLst>
      <p:ext uri="{BB962C8B-B14F-4D97-AF65-F5344CB8AC3E}">
        <p14:creationId xmlns:p14="http://schemas.microsoft.com/office/powerpoint/2010/main" val="4416486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CD4F165-30A9-9454-9634-30FBB5953D19}"/>
              </a:ext>
            </a:extLst>
          </p:cNvPr>
          <p:cNvSpPr>
            <a:spLocks noGrp="1"/>
          </p:cNvSpPr>
          <p:nvPr>
            <p:ph type="title"/>
          </p:nvPr>
        </p:nvSpPr>
        <p:spPr/>
        <p:txBody>
          <a:bodyPr/>
          <a:lstStyle/>
          <a:p>
            <a:r>
              <a:rPr lang="pt-BR"/>
              <a:t>Návrh</a:t>
            </a:r>
            <a:r>
              <a:rPr lang="cs-CZ"/>
              <a:t>y směřující k úpravě § 10</a:t>
            </a:r>
          </a:p>
        </p:txBody>
      </p:sp>
      <p:sp>
        <p:nvSpPr>
          <p:cNvPr id="3" name="Zástupný obsah 2">
            <a:extLst>
              <a:ext uri="{FF2B5EF4-FFF2-40B4-BE49-F238E27FC236}">
                <a16:creationId xmlns:a16="http://schemas.microsoft.com/office/drawing/2014/main" id="{83F43F26-9143-3A16-E884-E0F0FCF5C403}"/>
              </a:ext>
            </a:extLst>
          </p:cNvPr>
          <p:cNvSpPr>
            <a:spLocks noGrp="1"/>
          </p:cNvSpPr>
          <p:nvPr>
            <p:ph idx="1"/>
          </p:nvPr>
        </p:nvSpPr>
        <p:spPr/>
        <p:txBody>
          <a:bodyPr>
            <a:normAutofit/>
          </a:bodyPr>
          <a:lstStyle/>
          <a:p>
            <a:r>
              <a:rPr lang="cs-CZ" sz="4000"/>
              <a:t>Upravit či zpřesnit dovětek „jejichž okruh si vybere“</a:t>
            </a:r>
          </a:p>
          <a:p>
            <a:r>
              <a:rPr lang="cs-CZ" sz="4000"/>
              <a:t>Notifikace na kontaktní údaje je nyní plošně povolená nebo plošně zakázaná. Respektive je možné povolit či zakázat „oznámení“, „marketingová sdělení“, „změny v ZR“, „Konce platnosti dokladů“</a:t>
            </a:r>
          </a:p>
        </p:txBody>
      </p:sp>
      <p:sp>
        <p:nvSpPr>
          <p:cNvPr id="6" name="Zástupný symbol pro zápatí 3">
            <a:extLst>
              <a:ext uri="{FF2B5EF4-FFF2-40B4-BE49-F238E27FC236}">
                <a16:creationId xmlns:a16="http://schemas.microsoft.com/office/drawing/2014/main" id="{8A958512-9F7F-CF4A-763A-71E081A654EE}"/>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72D988CC-09D2-6914-463B-699D0EB8652F}"/>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25</a:t>
            </a:fld>
            <a:endParaRPr lang="cs-CZ">
              <a:solidFill>
                <a:schemeClr val="accent2"/>
              </a:solidFill>
            </a:endParaRPr>
          </a:p>
        </p:txBody>
      </p:sp>
    </p:spTree>
    <p:extLst>
      <p:ext uri="{BB962C8B-B14F-4D97-AF65-F5344CB8AC3E}">
        <p14:creationId xmlns:p14="http://schemas.microsoft.com/office/powerpoint/2010/main" val="3314232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92CF078-4040-330F-CC70-009BED39F99A}"/>
              </a:ext>
            </a:extLst>
          </p:cNvPr>
          <p:cNvSpPr>
            <a:spLocks noGrp="1"/>
          </p:cNvSpPr>
          <p:nvPr>
            <p:ph type="title"/>
          </p:nvPr>
        </p:nvSpPr>
        <p:spPr/>
        <p:txBody>
          <a:bodyPr>
            <a:normAutofit/>
          </a:bodyPr>
          <a:lstStyle/>
          <a:p>
            <a:r>
              <a:rPr lang="cs-CZ"/>
              <a:t>Implementační doporučení § 11</a:t>
            </a:r>
          </a:p>
        </p:txBody>
      </p:sp>
      <p:sp>
        <p:nvSpPr>
          <p:cNvPr id="3" name="Zástupný obsah 2">
            <a:extLst>
              <a:ext uri="{FF2B5EF4-FFF2-40B4-BE49-F238E27FC236}">
                <a16:creationId xmlns:a16="http://schemas.microsoft.com/office/drawing/2014/main" id="{862BFA49-AB46-8FCC-9416-570E61A0DF57}"/>
              </a:ext>
            </a:extLst>
          </p:cNvPr>
          <p:cNvSpPr>
            <a:spLocks noGrp="1"/>
          </p:cNvSpPr>
          <p:nvPr>
            <p:ph idx="1"/>
          </p:nvPr>
        </p:nvSpPr>
        <p:spPr/>
        <p:txBody>
          <a:bodyPr>
            <a:normAutofit fontScale="85000" lnSpcReduction="20000"/>
          </a:bodyPr>
          <a:lstStyle/>
          <a:p>
            <a:r>
              <a:rPr lang="cs-CZ" sz="4000"/>
              <a:t>Notifikace VS vyrozumění o změně</a:t>
            </a:r>
          </a:p>
          <a:p>
            <a:pPr algn="just" rtl="0" fontAlgn="base"/>
            <a:r>
              <a:rPr lang="cs-CZ" sz="4000" b="0" i="0">
                <a:solidFill>
                  <a:srgbClr val="000000"/>
                </a:solidFill>
                <a:effectLst/>
                <a:latin typeface="Arial" panose="020B0604020202020204" pitchFamily="34" charset="0"/>
              </a:rPr>
              <a:t>Uživatel má právo na přístup ke všem údajům, které jsou vedeny o něm v ZR nebo AIS. Týká se to i údajů, které jsou ztvárněny formou dokumentů. </a:t>
            </a:r>
          </a:p>
          <a:p>
            <a:pPr algn="just" rtl="0" fontAlgn="base"/>
            <a:r>
              <a:rPr lang="cs-CZ" sz="4000" b="0" i="0">
                <a:solidFill>
                  <a:srgbClr val="000000"/>
                </a:solidFill>
                <a:effectLst/>
                <a:latin typeface="Arial" panose="020B0604020202020204" pitchFamily="34" charset="0"/>
              </a:rPr>
              <a:t>Portál veřejné správy je schopen poskytovat jakékoliv údaje či dokumenty, které AIS publikuje na referenčním rozhraní. </a:t>
            </a:r>
          </a:p>
          <a:p>
            <a:pPr algn="just" rtl="0" fontAlgn="base"/>
            <a:r>
              <a:rPr lang="cs-CZ" sz="4000" b="0" i="0">
                <a:solidFill>
                  <a:srgbClr val="000000"/>
                </a:solidFill>
                <a:effectLst/>
                <a:latin typeface="Arial" panose="020B0604020202020204" pitchFamily="34" charset="0"/>
              </a:rPr>
              <a:t>OVM tedy svoji povinnost splní publikováním veškerých údajů o uživatelích na referenčním rozhraní a dále se o nic nemusí starat.</a:t>
            </a:r>
            <a:endParaRPr lang="cs-CZ" sz="3600" b="0" i="0">
              <a:solidFill>
                <a:srgbClr val="000000"/>
              </a:solidFill>
              <a:effectLst/>
              <a:latin typeface="Segoe UI" panose="020B0502040204020203" pitchFamily="34" charset="0"/>
            </a:endParaRPr>
          </a:p>
          <a:p>
            <a:endParaRPr lang="cs-CZ" sz="4000"/>
          </a:p>
        </p:txBody>
      </p:sp>
      <p:sp>
        <p:nvSpPr>
          <p:cNvPr id="6" name="Zástupný symbol pro zápatí 3">
            <a:extLst>
              <a:ext uri="{FF2B5EF4-FFF2-40B4-BE49-F238E27FC236}">
                <a16:creationId xmlns:a16="http://schemas.microsoft.com/office/drawing/2014/main" id="{9533C2F1-31B7-B10A-6E7B-AF89955A27C8}"/>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20A4F1DE-26E4-8CDD-DA82-91545013C93B}"/>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26</a:t>
            </a:fld>
            <a:endParaRPr lang="cs-CZ">
              <a:solidFill>
                <a:schemeClr val="accent2"/>
              </a:solidFill>
            </a:endParaRPr>
          </a:p>
        </p:txBody>
      </p:sp>
    </p:spTree>
    <p:extLst>
      <p:ext uri="{BB962C8B-B14F-4D97-AF65-F5344CB8AC3E}">
        <p14:creationId xmlns:p14="http://schemas.microsoft.com/office/powerpoint/2010/main" val="20056656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CD4F165-30A9-9454-9634-30FBB5953D19}"/>
              </a:ext>
            </a:extLst>
          </p:cNvPr>
          <p:cNvSpPr>
            <a:spLocks noGrp="1"/>
          </p:cNvSpPr>
          <p:nvPr>
            <p:ph type="title"/>
          </p:nvPr>
        </p:nvSpPr>
        <p:spPr/>
        <p:txBody>
          <a:bodyPr/>
          <a:lstStyle/>
          <a:p>
            <a:r>
              <a:rPr lang="pt-BR"/>
              <a:t>Návrh</a:t>
            </a:r>
            <a:r>
              <a:rPr lang="cs-CZ"/>
              <a:t>y směřující k úpravě § 11</a:t>
            </a:r>
          </a:p>
        </p:txBody>
      </p:sp>
      <p:sp>
        <p:nvSpPr>
          <p:cNvPr id="3" name="Zástupný obsah 2">
            <a:extLst>
              <a:ext uri="{FF2B5EF4-FFF2-40B4-BE49-F238E27FC236}">
                <a16:creationId xmlns:a16="http://schemas.microsoft.com/office/drawing/2014/main" id="{83F43F26-9143-3A16-E884-E0F0FCF5C403}"/>
              </a:ext>
            </a:extLst>
          </p:cNvPr>
          <p:cNvSpPr>
            <a:spLocks noGrp="1"/>
          </p:cNvSpPr>
          <p:nvPr>
            <p:ph idx="1"/>
          </p:nvPr>
        </p:nvSpPr>
        <p:spPr/>
        <p:txBody>
          <a:bodyPr>
            <a:normAutofit fontScale="92500"/>
          </a:bodyPr>
          <a:lstStyle/>
          <a:p>
            <a:pPr algn="just" rtl="0" fontAlgn="base"/>
            <a:r>
              <a:rPr lang="cs-CZ" sz="4000" b="0" i="0">
                <a:solidFill>
                  <a:srgbClr val="000000"/>
                </a:solidFill>
                <a:effectLst/>
                <a:latin typeface="Arial" panose="020B0604020202020204" pitchFamily="34" charset="0"/>
              </a:rPr>
              <a:t>Odstranit z odstavce 3 zapisování do RPP. Jedná se o nadbytečný úkon, který uživateli nic nepřinese a vyžádal by si jen náklady navíc. </a:t>
            </a:r>
            <a:endParaRPr lang="cs-CZ" sz="3600" b="0" i="0">
              <a:solidFill>
                <a:srgbClr val="000000"/>
              </a:solidFill>
              <a:effectLst/>
              <a:latin typeface="Segoe UI" panose="020B0502040204020203" pitchFamily="34" charset="0"/>
            </a:endParaRPr>
          </a:p>
          <a:p>
            <a:pPr algn="just" rtl="0" fontAlgn="base"/>
            <a:r>
              <a:rPr lang="cs-CZ" sz="4000" b="0" i="1">
                <a:solidFill>
                  <a:srgbClr val="000000"/>
                </a:solidFill>
                <a:effectLst/>
                <a:latin typeface="Arial" panose="020B0604020202020204" pitchFamily="34" charset="0"/>
              </a:rPr>
              <a:t>Údaje o takto zapsaném dokladu, průkazu nebo osvědčení, nejsou-li vedeny v agendovém informačním systému, zapíše správce portálu veřejné správy do registru práv a povinností.</a:t>
            </a:r>
            <a:r>
              <a:rPr lang="cs-CZ" sz="4000" b="0" i="0">
                <a:solidFill>
                  <a:srgbClr val="000000"/>
                </a:solidFill>
                <a:effectLst/>
                <a:latin typeface="Arial" panose="020B0604020202020204" pitchFamily="34" charset="0"/>
              </a:rPr>
              <a:t> </a:t>
            </a:r>
            <a:endParaRPr lang="cs-CZ" sz="3600" b="0" i="0">
              <a:solidFill>
                <a:srgbClr val="000000"/>
              </a:solidFill>
              <a:effectLst/>
              <a:latin typeface="Segoe UI" panose="020B0502040204020203" pitchFamily="34" charset="0"/>
            </a:endParaRPr>
          </a:p>
          <a:p>
            <a:endParaRPr lang="cs-CZ" sz="4000"/>
          </a:p>
        </p:txBody>
      </p:sp>
      <p:sp>
        <p:nvSpPr>
          <p:cNvPr id="4" name="Zástupný symbol pro zápatí 3">
            <a:extLst>
              <a:ext uri="{FF2B5EF4-FFF2-40B4-BE49-F238E27FC236}">
                <a16:creationId xmlns:a16="http://schemas.microsoft.com/office/drawing/2014/main" id="{D406A9BC-0EDD-1A42-612E-E7820D66537C}"/>
              </a:ext>
            </a:extLst>
          </p:cNvPr>
          <p:cNvSpPr>
            <a:spLocks noGrp="1"/>
          </p:cNvSpPr>
          <p:nvPr>
            <p:ph type="ftr" sz="quarter" idx="11"/>
          </p:nvPr>
        </p:nvSpPr>
        <p:spPr/>
        <p:txBody>
          <a:body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5" name="Zástupný symbol pro číslo snímku 4">
            <a:extLst>
              <a:ext uri="{FF2B5EF4-FFF2-40B4-BE49-F238E27FC236}">
                <a16:creationId xmlns:a16="http://schemas.microsoft.com/office/drawing/2014/main" id="{104D8F9D-CF90-0B7D-626C-BB70B1EAB474}"/>
              </a:ext>
            </a:extLst>
          </p:cNvPr>
          <p:cNvSpPr>
            <a:spLocks noGrp="1"/>
          </p:cNvSpPr>
          <p:nvPr>
            <p:ph type="sldNum" sz="quarter" idx="12"/>
          </p:nvPr>
        </p:nvSpPr>
        <p:spPr/>
        <p:txBody>
          <a:bodyPr/>
          <a:lstStyle/>
          <a:p>
            <a:r>
              <a:rPr lang="cs-CZ">
                <a:solidFill>
                  <a:schemeClr val="tx1"/>
                </a:solidFill>
                <a:ea typeface="Roboto" panose="02000000000000000000" pitchFamily="2" charset="0"/>
                <a:cs typeface="Azeret Mono" pitchFamily="2" charset="0"/>
              </a:rPr>
              <a:t>NÁZEV_PREZENTACE_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27</a:t>
            </a:fld>
            <a:endParaRPr lang="cs-CZ">
              <a:solidFill>
                <a:schemeClr val="accent2"/>
              </a:solidFill>
            </a:endParaRPr>
          </a:p>
        </p:txBody>
      </p:sp>
    </p:spTree>
    <p:extLst>
      <p:ext uri="{BB962C8B-B14F-4D97-AF65-F5344CB8AC3E}">
        <p14:creationId xmlns:p14="http://schemas.microsoft.com/office/powerpoint/2010/main" val="26790791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0F20333-6A8F-80EB-F6A1-0B860650F75F}"/>
              </a:ext>
            </a:extLst>
          </p:cNvPr>
          <p:cNvSpPr>
            <a:spLocks noGrp="1"/>
          </p:cNvSpPr>
          <p:nvPr>
            <p:ph type="title"/>
          </p:nvPr>
        </p:nvSpPr>
        <p:spPr/>
        <p:txBody>
          <a:bodyPr/>
          <a:lstStyle/>
          <a:p>
            <a:r>
              <a:rPr lang="cs-CZ"/>
              <a:t>Přehled důležitých navrhovaných změn </a:t>
            </a:r>
            <a:r>
              <a:rPr lang="cs-CZ" err="1"/>
              <a:t>zodps</a:t>
            </a:r>
            <a:endParaRPr lang="cs-CZ"/>
          </a:p>
        </p:txBody>
      </p:sp>
      <p:sp>
        <p:nvSpPr>
          <p:cNvPr id="3" name="Zástupný obsah 2">
            <a:extLst>
              <a:ext uri="{FF2B5EF4-FFF2-40B4-BE49-F238E27FC236}">
                <a16:creationId xmlns:a16="http://schemas.microsoft.com/office/drawing/2014/main" id="{ACD9D860-CD8F-0999-087F-833A806DE205}"/>
              </a:ext>
            </a:extLst>
          </p:cNvPr>
          <p:cNvSpPr>
            <a:spLocks noGrp="1"/>
          </p:cNvSpPr>
          <p:nvPr>
            <p:ph idx="1"/>
          </p:nvPr>
        </p:nvSpPr>
        <p:spPr/>
        <p:txBody>
          <a:bodyPr/>
          <a:lstStyle/>
          <a:p>
            <a:r>
              <a:rPr lang="cs-CZ"/>
              <a:t>§ 2 a § 3 – definiční vymezení služby/úkonu</a:t>
            </a:r>
          </a:p>
          <a:p>
            <a:r>
              <a:rPr lang="cs-CZ"/>
              <a:t>§ 4 – umožnění nerealizace všech kanálů pro všechny služby</a:t>
            </a:r>
          </a:p>
          <a:p>
            <a:r>
              <a:rPr lang="cs-CZ"/>
              <a:t>§ 5 – odpověď uživateli služby stejným kanálem, jakým byl učiněn úkon</a:t>
            </a:r>
          </a:p>
          <a:p>
            <a:r>
              <a:rPr lang="cs-CZ"/>
              <a:t>§ 7  a § 9 – novelizace jiných agendových předpisů upravující povinnost předložení údajů/dokumentů</a:t>
            </a:r>
          </a:p>
          <a:p>
            <a:r>
              <a:rPr lang="cs-CZ"/>
              <a:t>§ 8 – zatím nebyl nalezen praktický příklad využití  </a:t>
            </a:r>
          </a:p>
          <a:p>
            <a:r>
              <a:rPr lang="cs-CZ"/>
              <a:t>§ 10 – odebrat možnost zvolení okruhu notifikací</a:t>
            </a:r>
          </a:p>
          <a:p>
            <a:r>
              <a:rPr lang="cs-CZ"/>
              <a:t>§ 11 – odstranění RPP jako koncového zápisu dokladu, průkazu či osvědčení. Postačuje PVS</a:t>
            </a:r>
          </a:p>
        </p:txBody>
      </p:sp>
      <p:sp>
        <p:nvSpPr>
          <p:cNvPr id="6" name="Zástupný symbol pro zápatí 3">
            <a:extLst>
              <a:ext uri="{FF2B5EF4-FFF2-40B4-BE49-F238E27FC236}">
                <a16:creationId xmlns:a16="http://schemas.microsoft.com/office/drawing/2014/main" id="{8E130099-E857-87B1-39A5-4B8CE2BAB49C}"/>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6355D976-7AC2-705A-7DF3-D6A73D8FDE46}"/>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28</a:t>
            </a:fld>
            <a:endParaRPr lang="cs-CZ">
              <a:solidFill>
                <a:schemeClr val="accent2"/>
              </a:solidFill>
            </a:endParaRPr>
          </a:p>
        </p:txBody>
      </p:sp>
    </p:spTree>
    <p:extLst>
      <p:ext uri="{BB962C8B-B14F-4D97-AF65-F5344CB8AC3E}">
        <p14:creationId xmlns:p14="http://schemas.microsoft.com/office/powerpoint/2010/main" val="40875573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ástupný text 3">
            <a:extLst>
              <a:ext uri="{FF2B5EF4-FFF2-40B4-BE49-F238E27FC236}">
                <a16:creationId xmlns:a16="http://schemas.microsoft.com/office/drawing/2014/main" id="{13238862-8877-B6A5-493F-8F50218C890E}"/>
              </a:ext>
            </a:extLst>
          </p:cNvPr>
          <p:cNvSpPr>
            <a:spLocks noGrp="1"/>
          </p:cNvSpPr>
          <p:nvPr>
            <p:ph type="body" idx="1"/>
          </p:nvPr>
        </p:nvSpPr>
        <p:spPr/>
        <p:txBody>
          <a:bodyPr/>
          <a:lstStyle/>
          <a:p>
            <a:r>
              <a:rPr lang="cs-CZ"/>
              <a:t>ADAM_JAREŠ_</a:t>
            </a:r>
          </a:p>
        </p:txBody>
      </p:sp>
      <p:sp>
        <p:nvSpPr>
          <p:cNvPr id="5" name="Nadpis 4">
            <a:extLst>
              <a:ext uri="{FF2B5EF4-FFF2-40B4-BE49-F238E27FC236}">
                <a16:creationId xmlns:a16="http://schemas.microsoft.com/office/drawing/2014/main" id="{C8CFBF4B-91C9-9362-C92E-4C3E846AE87B}"/>
              </a:ext>
            </a:extLst>
          </p:cNvPr>
          <p:cNvSpPr>
            <a:spLocks noGrp="1"/>
          </p:cNvSpPr>
          <p:nvPr>
            <p:ph type="ctrTitle"/>
          </p:nvPr>
        </p:nvSpPr>
        <p:spPr>
          <a:xfrm>
            <a:off x="617125" y="1621858"/>
            <a:ext cx="10178693" cy="1115786"/>
          </a:xfrm>
        </p:spPr>
        <p:txBody>
          <a:bodyPr>
            <a:noAutofit/>
          </a:bodyPr>
          <a:lstStyle/>
          <a:p>
            <a:r>
              <a:rPr lang="cs-CZ" sz="3600" err="1"/>
              <a:t>Novelizace_ZOPDS_A_dopad_na</a:t>
            </a:r>
            <a:r>
              <a:rPr lang="cs-CZ" sz="3600"/>
              <a:t>_</a:t>
            </a:r>
            <a:br>
              <a:rPr lang="cs-CZ" sz="3600"/>
            </a:br>
            <a:r>
              <a:rPr lang="cs-CZ" sz="3600"/>
              <a:t>implementaci_</a:t>
            </a:r>
            <a:br>
              <a:rPr lang="cs-CZ" sz="3600"/>
            </a:br>
            <a:br>
              <a:rPr lang="cs-CZ" sz="3600"/>
            </a:br>
            <a:r>
              <a:rPr lang="cs-CZ" sz="3600" err="1"/>
              <a:t>Použití_umělé</a:t>
            </a:r>
            <a:r>
              <a:rPr lang="cs-CZ" sz="3600"/>
              <a:t> inteligence_</a:t>
            </a:r>
          </a:p>
        </p:txBody>
      </p:sp>
      <p:sp>
        <p:nvSpPr>
          <p:cNvPr id="6" name="Zástupný symbol pro zápatí 3">
            <a:extLst>
              <a:ext uri="{FF2B5EF4-FFF2-40B4-BE49-F238E27FC236}">
                <a16:creationId xmlns:a16="http://schemas.microsoft.com/office/drawing/2014/main" id="{EA0BDA80-4B90-69F2-6CBA-5C8C37DF4593}"/>
              </a:ext>
            </a:extLst>
          </p:cNvPr>
          <p:cNvSpPr>
            <a:spLocks noGrp="1"/>
          </p:cNvSpPr>
          <p:nvPr>
            <p:ph type="ftr" sz="quarter" idx="11"/>
          </p:nvPr>
        </p:nvSpPr>
        <p:spPr>
          <a:xfrm>
            <a:off x="4038600" y="6356350"/>
            <a:ext cx="4114800" cy="365125"/>
          </a:xfrm>
        </p:spPr>
        <p:txBody>
          <a:bodyPr/>
          <a:lstStyle/>
          <a:p>
            <a:r>
              <a:rPr lang="cs-CZ">
                <a:solidFill>
                  <a:schemeClr val="bg1"/>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C1B87B18-CDB2-0AC7-52D7-D2E19100CE0B}"/>
              </a:ext>
            </a:extLst>
          </p:cNvPr>
          <p:cNvSpPr>
            <a:spLocks noGrp="1"/>
          </p:cNvSpPr>
          <p:nvPr>
            <p:ph type="sldNum" sz="quarter" idx="12"/>
          </p:nvPr>
        </p:nvSpPr>
        <p:spPr>
          <a:xfrm>
            <a:off x="8610600" y="6356349"/>
            <a:ext cx="2743200" cy="365125"/>
          </a:xfrm>
        </p:spPr>
        <p:txBody>
          <a:bodyPr/>
          <a:lstStyle/>
          <a:p>
            <a:r>
              <a:rPr lang="cs-CZ">
                <a:solidFill>
                  <a:schemeClr val="bg1"/>
                </a:solidFill>
                <a:ea typeface="Roboto" panose="02000000000000000000" pitchFamily="2" charset="0"/>
                <a:cs typeface="Azeret Mono" pitchFamily="2" charset="0"/>
              </a:rPr>
              <a:t>TŘETÍ_ETAPA_ZOPDS_SLIDE_</a:t>
            </a:r>
            <a:fld id="{C7B39456-88E6-483E-B1FA-F210B27965A0}" type="slidenum">
              <a:rPr lang="cs-CZ" smtClean="0">
                <a:solidFill>
                  <a:schemeClr val="bg1"/>
                </a:solidFill>
              </a:rPr>
              <a:pPr/>
              <a:t>29</a:t>
            </a:fld>
            <a:endParaRPr lang="cs-CZ">
              <a:solidFill>
                <a:schemeClr val="bg1"/>
              </a:solidFill>
            </a:endParaRPr>
          </a:p>
        </p:txBody>
      </p:sp>
    </p:spTree>
    <p:extLst>
      <p:ext uri="{BB962C8B-B14F-4D97-AF65-F5344CB8AC3E}">
        <p14:creationId xmlns:p14="http://schemas.microsoft.com/office/powerpoint/2010/main" val="3146197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ástupný text 3">
            <a:extLst>
              <a:ext uri="{FF2B5EF4-FFF2-40B4-BE49-F238E27FC236}">
                <a16:creationId xmlns:a16="http://schemas.microsoft.com/office/drawing/2014/main" id="{1BC2BA08-470A-E4EF-4A74-35E00D50E52D}"/>
              </a:ext>
            </a:extLst>
          </p:cNvPr>
          <p:cNvSpPr>
            <a:spLocks noGrp="1"/>
          </p:cNvSpPr>
          <p:nvPr>
            <p:ph type="body" idx="1"/>
          </p:nvPr>
        </p:nvSpPr>
        <p:spPr/>
        <p:txBody>
          <a:bodyPr/>
          <a:lstStyle/>
          <a:p>
            <a:r>
              <a:rPr lang="cs-CZ"/>
              <a:t>Jan Petr</a:t>
            </a:r>
          </a:p>
        </p:txBody>
      </p:sp>
      <p:sp>
        <p:nvSpPr>
          <p:cNvPr id="5" name="Nadpis 4">
            <a:extLst>
              <a:ext uri="{FF2B5EF4-FFF2-40B4-BE49-F238E27FC236}">
                <a16:creationId xmlns:a16="http://schemas.microsoft.com/office/drawing/2014/main" id="{BA86AE32-DF39-EB87-1367-9FBC3AE076A6}"/>
              </a:ext>
            </a:extLst>
          </p:cNvPr>
          <p:cNvSpPr>
            <a:spLocks noGrp="1"/>
          </p:cNvSpPr>
          <p:nvPr>
            <p:ph type="ctrTitle"/>
          </p:nvPr>
        </p:nvSpPr>
        <p:spPr/>
        <p:txBody>
          <a:bodyPr/>
          <a:lstStyle/>
          <a:p>
            <a:r>
              <a:rPr lang="cs-CZ"/>
              <a:t>Úvod_</a:t>
            </a:r>
          </a:p>
        </p:txBody>
      </p:sp>
      <p:sp>
        <p:nvSpPr>
          <p:cNvPr id="6" name="Zástupný symbol pro zápatí 3">
            <a:extLst>
              <a:ext uri="{FF2B5EF4-FFF2-40B4-BE49-F238E27FC236}">
                <a16:creationId xmlns:a16="http://schemas.microsoft.com/office/drawing/2014/main" id="{91813C33-0405-FABE-D4D0-69D98E39CE4C}"/>
              </a:ext>
            </a:extLst>
          </p:cNvPr>
          <p:cNvSpPr>
            <a:spLocks noGrp="1"/>
          </p:cNvSpPr>
          <p:nvPr>
            <p:ph type="ftr" sz="quarter" idx="11"/>
          </p:nvPr>
        </p:nvSpPr>
        <p:spPr>
          <a:xfrm>
            <a:off x="4038600" y="6356350"/>
            <a:ext cx="4114800" cy="365125"/>
          </a:xfrm>
        </p:spPr>
        <p:txBody>
          <a:bodyPr/>
          <a:lstStyle/>
          <a:p>
            <a:r>
              <a:rPr lang="cs-CZ">
                <a:solidFill>
                  <a:schemeClr val="bg1"/>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B7E80D3A-23D5-DC74-E273-97A8487AF3B4}"/>
              </a:ext>
            </a:extLst>
          </p:cNvPr>
          <p:cNvSpPr>
            <a:spLocks noGrp="1"/>
          </p:cNvSpPr>
          <p:nvPr>
            <p:ph type="sldNum" sz="quarter" idx="12"/>
          </p:nvPr>
        </p:nvSpPr>
        <p:spPr>
          <a:xfrm>
            <a:off x="8610600" y="6356349"/>
            <a:ext cx="2743200" cy="365125"/>
          </a:xfrm>
        </p:spPr>
        <p:txBody>
          <a:bodyPr/>
          <a:lstStyle/>
          <a:p>
            <a:r>
              <a:rPr lang="cs-CZ">
                <a:solidFill>
                  <a:schemeClr val="bg1"/>
                </a:solidFill>
                <a:ea typeface="Roboto" panose="02000000000000000000" pitchFamily="2" charset="0"/>
                <a:cs typeface="Azeret Mono" pitchFamily="2" charset="0"/>
              </a:rPr>
              <a:t>TŘETÍ_ETAPA_ZOPDS_SLIDE_</a:t>
            </a:r>
            <a:fld id="{C7B39456-88E6-483E-B1FA-F210B27965A0}" type="slidenum">
              <a:rPr lang="cs-CZ" smtClean="0">
                <a:solidFill>
                  <a:schemeClr val="bg1"/>
                </a:solidFill>
              </a:rPr>
              <a:pPr/>
              <a:t>3</a:t>
            </a:fld>
            <a:endParaRPr lang="cs-CZ">
              <a:solidFill>
                <a:schemeClr val="bg1"/>
              </a:solidFill>
            </a:endParaRPr>
          </a:p>
        </p:txBody>
      </p:sp>
    </p:spTree>
    <p:extLst>
      <p:ext uri="{BB962C8B-B14F-4D97-AF65-F5344CB8AC3E}">
        <p14:creationId xmlns:p14="http://schemas.microsoft.com/office/powerpoint/2010/main" val="7987436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D4BB6C5-9DF4-3268-C96D-3EAD3330B77D}"/>
              </a:ext>
            </a:extLst>
          </p:cNvPr>
          <p:cNvSpPr>
            <a:spLocks noGrp="1"/>
          </p:cNvSpPr>
          <p:nvPr>
            <p:ph type="title"/>
          </p:nvPr>
        </p:nvSpPr>
        <p:spPr/>
        <p:txBody>
          <a:bodyPr/>
          <a:lstStyle/>
          <a:p>
            <a:r>
              <a:rPr lang="cs-CZ"/>
              <a:t>Novelizace zákona a dopad na stávající </a:t>
            </a:r>
            <a:r>
              <a:rPr lang="cs-CZ" err="1"/>
              <a:t>implEmentaci</a:t>
            </a:r>
            <a:endParaRPr lang="cs-CZ"/>
          </a:p>
        </p:txBody>
      </p:sp>
      <p:sp>
        <p:nvSpPr>
          <p:cNvPr id="3" name="Zástupný obsah 2">
            <a:extLst>
              <a:ext uri="{FF2B5EF4-FFF2-40B4-BE49-F238E27FC236}">
                <a16:creationId xmlns:a16="http://schemas.microsoft.com/office/drawing/2014/main" id="{CA0725F6-1149-8918-D24A-B3AF1364E70A}"/>
              </a:ext>
            </a:extLst>
          </p:cNvPr>
          <p:cNvSpPr>
            <a:spLocks noGrp="1"/>
          </p:cNvSpPr>
          <p:nvPr>
            <p:ph idx="1"/>
          </p:nvPr>
        </p:nvSpPr>
        <p:spPr>
          <a:xfrm>
            <a:off x="1400873" y="1790581"/>
            <a:ext cx="9174764" cy="4565768"/>
          </a:xfrm>
        </p:spPr>
        <p:txBody>
          <a:bodyPr>
            <a:normAutofit fontScale="92500"/>
          </a:bodyPr>
          <a:lstStyle/>
          <a:p>
            <a:pPr marL="0" indent="0" algn="ctr">
              <a:lnSpc>
                <a:spcPct val="145000"/>
              </a:lnSpc>
              <a:buNone/>
            </a:pPr>
            <a:r>
              <a:rPr lang="cs-CZ" sz="1700" b="1"/>
              <a:t>Právo na využití digitálního stejnopisu průkazu</a:t>
            </a:r>
          </a:p>
          <a:p>
            <a:pPr marL="0" indent="0" algn="ctr">
              <a:lnSpc>
                <a:spcPct val="145000"/>
              </a:lnSpc>
              <a:buNone/>
            </a:pPr>
            <a:r>
              <a:rPr lang="cs-CZ" sz="1100" b="1"/>
              <a:t>§ 9a</a:t>
            </a:r>
          </a:p>
          <a:p>
            <a:pPr marL="0" indent="0">
              <a:lnSpc>
                <a:spcPct val="145000"/>
              </a:lnSpc>
              <a:buNone/>
            </a:pPr>
            <a:r>
              <a:rPr lang="cs-CZ" sz="1100" b="1"/>
              <a:t>(1) Vyžaduje-li právní předpis nebo výkon působnosti prokázání totožnosti nebo jiné skutečnosti předložením průkazu, který je veřejnou listinou, nebo umožňuje-li právní předpis prokázání totožnosti nebo jiné skutečnosti předložením průkazu, který je veřejnou listinou, lze totožnost nebo jinou skutečnost prokázat digitálním stejnopisem průkazu; to neplatí, je-li průkaz vydáván v elektronické podobě.</a:t>
            </a:r>
          </a:p>
          <a:p>
            <a:pPr marL="0" indent="0">
              <a:lnSpc>
                <a:spcPct val="145000"/>
              </a:lnSpc>
              <a:buNone/>
            </a:pPr>
            <a:r>
              <a:rPr lang="cs-CZ" sz="1100" b="1"/>
              <a:t>(2) Prokázání totožnosti nebo jiné skutečnosti digitálním stejnopisem průkazu je povinen umožnit orgán veřejné moci. Prokázání totožnosti digitálním stejnopisem průkazu je povinna umožnit osoba, které právní předpis ukládá povinnost ověřit totožnost předložením průkazu, který je veřejnou listinou.</a:t>
            </a:r>
          </a:p>
          <a:p>
            <a:pPr marL="0" indent="0">
              <a:lnSpc>
                <a:spcPct val="145000"/>
              </a:lnSpc>
              <a:buNone/>
            </a:pPr>
            <a:r>
              <a:rPr lang="cs-CZ" sz="1100" b="1"/>
              <a:t>(3) Digitální stejnopis průkazu je oprávněna užít pouze osoba, která je držitelem průkazu.</a:t>
            </a:r>
          </a:p>
          <a:p>
            <a:pPr marL="0" indent="0" algn="ctr">
              <a:lnSpc>
                <a:spcPct val="145000"/>
              </a:lnSpc>
              <a:buNone/>
            </a:pPr>
            <a:r>
              <a:rPr lang="cs-CZ" sz="1100" b="1"/>
              <a:t> § 9b</a:t>
            </a:r>
          </a:p>
          <a:p>
            <a:pPr marL="0" indent="0">
              <a:lnSpc>
                <a:spcPct val="145000"/>
              </a:lnSpc>
              <a:buNone/>
            </a:pPr>
            <a:r>
              <a:rPr lang="cs-CZ" sz="1100" b="1"/>
              <a:t>(1) Osoba, která je oprávněna užít digitální stejnopis průkazu, (dále jen "prokazující") prokazuje totožnost nebo jinou skutečnost digitálním stejnopisem průkazu prostřednictvím mobilní aplikace pro prokazování. Ten, vůči komu lze prokázat totožnost nebo jinou skutečnost digitálním stejnopisem průkazu, (dále jen "ověřující") zobrazuje digitální stejnopis průkazu prostřednictvím elektronické aplikace pro ověřování.</a:t>
            </a:r>
          </a:p>
          <a:p>
            <a:pPr marL="0" indent="0">
              <a:lnSpc>
                <a:spcPct val="145000"/>
              </a:lnSpc>
              <a:buNone/>
            </a:pPr>
            <a:r>
              <a:rPr lang="cs-CZ" sz="1100" b="1"/>
              <a:t>(2) Totožnost nebo jinou skutečnost lze digitálním stejnopisem průkazu prokázat pouze za současné fyzické přítomnosti prokazujícího a ověřujícího nebo fyzické osoby, která je oprávněna za ověřujícího jednat.</a:t>
            </a:r>
          </a:p>
        </p:txBody>
      </p:sp>
      <p:sp>
        <p:nvSpPr>
          <p:cNvPr id="6" name="Zástupný symbol pro zápatí 3">
            <a:extLst>
              <a:ext uri="{FF2B5EF4-FFF2-40B4-BE49-F238E27FC236}">
                <a16:creationId xmlns:a16="http://schemas.microsoft.com/office/drawing/2014/main" id="{21C64683-A190-1EFB-413D-0EF1A6E26234}"/>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1E4A27E1-93BF-E1BB-3A5C-466C93CDA49C}"/>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30</a:t>
            </a:fld>
            <a:endParaRPr lang="cs-CZ">
              <a:solidFill>
                <a:schemeClr val="accent2"/>
              </a:solidFill>
            </a:endParaRPr>
          </a:p>
        </p:txBody>
      </p:sp>
    </p:spTree>
    <p:extLst>
      <p:ext uri="{BB962C8B-B14F-4D97-AF65-F5344CB8AC3E}">
        <p14:creationId xmlns:p14="http://schemas.microsoft.com/office/powerpoint/2010/main" val="30208927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zápatí 3">
            <a:extLst>
              <a:ext uri="{FF2B5EF4-FFF2-40B4-BE49-F238E27FC236}">
                <a16:creationId xmlns:a16="http://schemas.microsoft.com/office/drawing/2014/main" id="{21C64683-A190-1EFB-413D-0EF1A6E26234}"/>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1E4A27E1-93BF-E1BB-3A5C-466C93CDA49C}"/>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31</a:t>
            </a:fld>
            <a:endParaRPr lang="cs-CZ">
              <a:solidFill>
                <a:schemeClr val="accent2"/>
              </a:solidFill>
            </a:endParaRPr>
          </a:p>
        </p:txBody>
      </p:sp>
      <p:pic>
        <p:nvPicPr>
          <p:cNvPr id="9" name="Obrázek 8">
            <a:extLst>
              <a:ext uri="{FF2B5EF4-FFF2-40B4-BE49-F238E27FC236}">
                <a16:creationId xmlns:a16="http://schemas.microsoft.com/office/drawing/2014/main" id="{D793DCE8-72D4-24AB-9CEF-752748FD167A}"/>
              </a:ext>
            </a:extLst>
          </p:cNvPr>
          <p:cNvPicPr>
            <a:picLocks noChangeAspect="1"/>
          </p:cNvPicPr>
          <p:nvPr/>
        </p:nvPicPr>
        <p:blipFill>
          <a:blip r:embed="rId2"/>
          <a:stretch>
            <a:fillRect/>
          </a:stretch>
        </p:blipFill>
        <p:spPr>
          <a:xfrm>
            <a:off x="520520" y="230595"/>
            <a:ext cx="7595935" cy="6125754"/>
          </a:xfrm>
          <a:prstGeom prst="rect">
            <a:avLst/>
          </a:prstGeom>
        </p:spPr>
      </p:pic>
      <p:sp>
        <p:nvSpPr>
          <p:cNvPr id="13" name="TextovéPole 12">
            <a:extLst>
              <a:ext uri="{FF2B5EF4-FFF2-40B4-BE49-F238E27FC236}">
                <a16:creationId xmlns:a16="http://schemas.microsoft.com/office/drawing/2014/main" id="{5B8AFCAC-2576-D599-9B69-166FF274C12D}"/>
              </a:ext>
            </a:extLst>
          </p:cNvPr>
          <p:cNvSpPr txBox="1"/>
          <p:nvPr/>
        </p:nvSpPr>
        <p:spPr>
          <a:xfrm>
            <a:off x="5678054" y="579871"/>
            <a:ext cx="5675746" cy="1015663"/>
          </a:xfrm>
          <a:prstGeom prst="rect">
            <a:avLst/>
          </a:prstGeom>
          <a:noFill/>
        </p:spPr>
        <p:txBody>
          <a:bodyPr wrap="square">
            <a:spAutoFit/>
          </a:bodyPr>
          <a:lstStyle/>
          <a:p>
            <a:r>
              <a:rPr lang="cs-CZ" sz="6000"/>
              <a:t>edoklady.gov.cz</a:t>
            </a:r>
          </a:p>
        </p:txBody>
      </p:sp>
    </p:spTree>
    <p:extLst>
      <p:ext uri="{BB962C8B-B14F-4D97-AF65-F5344CB8AC3E}">
        <p14:creationId xmlns:p14="http://schemas.microsoft.com/office/powerpoint/2010/main" val="34319517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D4BB6C5-9DF4-3268-C96D-3EAD3330B77D}"/>
              </a:ext>
            </a:extLst>
          </p:cNvPr>
          <p:cNvSpPr>
            <a:spLocks noGrp="1"/>
          </p:cNvSpPr>
          <p:nvPr>
            <p:ph type="title"/>
          </p:nvPr>
        </p:nvSpPr>
        <p:spPr/>
        <p:txBody>
          <a:bodyPr>
            <a:noAutofit/>
          </a:bodyPr>
          <a:lstStyle/>
          <a:p>
            <a:pPr marL="0" indent="0" algn="ctr">
              <a:lnSpc>
                <a:spcPct val="145000"/>
              </a:lnSpc>
              <a:buNone/>
            </a:pPr>
            <a:r>
              <a:rPr lang="cs-CZ" sz="2400" b="1"/>
              <a:t>Právo na využití digitálního stejnopisu průkazu</a:t>
            </a:r>
          </a:p>
        </p:txBody>
      </p:sp>
      <p:sp>
        <p:nvSpPr>
          <p:cNvPr id="3" name="Zástupný obsah 2">
            <a:extLst>
              <a:ext uri="{FF2B5EF4-FFF2-40B4-BE49-F238E27FC236}">
                <a16:creationId xmlns:a16="http://schemas.microsoft.com/office/drawing/2014/main" id="{CA0725F6-1149-8918-D24A-B3AF1364E70A}"/>
              </a:ext>
            </a:extLst>
          </p:cNvPr>
          <p:cNvSpPr>
            <a:spLocks noGrp="1"/>
          </p:cNvSpPr>
          <p:nvPr>
            <p:ph idx="1"/>
          </p:nvPr>
        </p:nvSpPr>
        <p:spPr>
          <a:xfrm>
            <a:off x="1400873" y="1790581"/>
            <a:ext cx="9174764" cy="4565768"/>
          </a:xfrm>
        </p:spPr>
        <p:txBody>
          <a:bodyPr>
            <a:normAutofit/>
          </a:bodyPr>
          <a:lstStyle/>
          <a:p>
            <a:pPr marL="0" indent="0" algn="ctr">
              <a:lnSpc>
                <a:spcPct val="145000"/>
              </a:lnSpc>
              <a:buNone/>
            </a:pPr>
            <a:r>
              <a:rPr lang="cs-CZ" sz="1600" b="1"/>
              <a:t>§ 9d</a:t>
            </a:r>
          </a:p>
          <a:p>
            <a:pPr marL="0" indent="0" algn="just">
              <a:lnSpc>
                <a:spcPct val="145000"/>
              </a:lnSpc>
              <a:buNone/>
            </a:pPr>
            <a:r>
              <a:rPr lang="cs-CZ" sz="1600" b="1"/>
              <a:t>	(1) Poskytovatelem digitálního stejnopisu průkazu, mobilní aplikace pro prokazování a elektronické aplikace pro ověřování je Agentura. </a:t>
            </a:r>
            <a:r>
              <a:rPr lang="cs-CZ" sz="1600" b="1">
                <a:highlight>
                  <a:srgbClr val="FFFF00"/>
                </a:highlight>
              </a:rPr>
              <a:t>Poskytovatelem elektronické aplikace pro ověřování může být také jiný státní orgán</a:t>
            </a:r>
            <a:r>
              <a:rPr lang="cs-CZ" sz="1600" b="1"/>
              <a:t>.</a:t>
            </a:r>
          </a:p>
          <a:p>
            <a:pPr marL="0" indent="0" algn="just">
              <a:lnSpc>
                <a:spcPct val="145000"/>
              </a:lnSpc>
              <a:buNone/>
            </a:pPr>
            <a:r>
              <a:rPr lang="cs-CZ" sz="1600" b="1"/>
              <a:t>	</a:t>
            </a:r>
            <a:r>
              <a:rPr lang="cs-CZ" sz="1600" b="1">
                <a:highlight>
                  <a:srgbClr val="FFFF00"/>
                </a:highlight>
              </a:rPr>
              <a:t>(2) Agentura stanoví po dohodě s ohlašovateli příslušných agend a správci příslušných informačních systémů veřejné správy seznam průkazů, jejichž digitální stejnopis si lze obstarat, a zveřejní jej na portálu veřejné správy. </a:t>
            </a:r>
            <a:r>
              <a:rPr lang="cs-CZ" sz="1600" b="1"/>
              <a:t>Agentura umožní obstarat si alespoň digitální stejnopis občanského průkazu.</a:t>
            </a:r>
          </a:p>
        </p:txBody>
      </p:sp>
      <p:sp>
        <p:nvSpPr>
          <p:cNvPr id="6" name="Zástupný symbol pro zápatí 3">
            <a:extLst>
              <a:ext uri="{FF2B5EF4-FFF2-40B4-BE49-F238E27FC236}">
                <a16:creationId xmlns:a16="http://schemas.microsoft.com/office/drawing/2014/main" id="{21C64683-A190-1EFB-413D-0EF1A6E26234}"/>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1E4A27E1-93BF-E1BB-3A5C-466C93CDA49C}"/>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32</a:t>
            </a:fld>
            <a:endParaRPr lang="cs-CZ">
              <a:solidFill>
                <a:schemeClr val="accent2"/>
              </a:solidFill>
            </a:endParaRPr>
          </a:p>
        </p:txBody>
      </p:sp>
    </p:spTree>
    <p:extLst>
      <p:ext uri="{BB962C8B-B14F-4D97-AF65-F5344CB8AC3E}">
        <p14:creationId xmlns:p14="http://schemas.microsoft.com/office/powerpoint/2010/main" val="22900821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9DB642A-CDAF-7E5D-CCA7-8498AE26ED3F}"/>
              </a:ext>
            </a:extLst>
          </p:cNvPr>
          <p:cNvSpPr>
            <a:spLocks noGrp="1"/>
          </p:cNvSpPr>
          <p:nvPr>
            <p:ph type="title"/>
          </p:nvPr>
        </p:nvSpPr>
        <p:spPr/>
        <p:txBody>
          <a:bodyPr/>
          <a:lstStyle/>
          <a:p>
            <a:r>
              <a:rPr lang="cs-CZ" cap="none"/>
              <a:t>AI a </a:t>
            </a:r>
            <a:r>
              <a:rPr lang="cs-CZ" cap="none" err="1"/>
              <a:t>ZoPDS</a:t>
            </a:r>
            <a:r>
              <a:rPr lang="cs-CZ" cap="none"/>
              <a:t>: Proč? Jaký problém řešíme?</a:t>
            </a:r>
          </a:p>
        </p:txBody>
      </p:sp>
      <p:sp>
        <p:nvSpPr>
          <p:cNvPr id="6" name="Zástupný symbol pro zápatí 3">
            <a:extLst>
              <a:ext uri="{FF2B5EF4-FFF2-40B4-BE49-F238E27FC236}">
                <a16:creationId xmlns:a16="http://schemas.microsoft.com/office/drawing/2014/main" id="{35BACD0B-5B7F-2E0A-5CF3-1BF97EAC39B4}"/>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3BA5F662-69F8-CFDB-F049-4157BEF5A783}"/>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33</a:t>
            </a:fld>
            <a:endParaRPr lang="cs-CZ">
              <a:solidFill>
                <a:schemeClr val="accent2"/>
              </a:solidFill>
            </a:endParaRPr>
          </a:p>
        </p:txBody>
      </p:sp>
      <p:pic>
        <p:nvPicPr>
          <p:cNvPr id="5" name="Obrázek 4" descr="Obsah obrázku muž, osoba, počítač, oblečení&#10;&#10;Popis byl vytvořen automaticky">
            <a:extLst>
              <a:ext uri="{FF2B5EF4-FFF2-40B4-BE49-F238E27FC236}">
                <a16:creationId xmlns:a16="http://schemas.microsoft.com/office/drawing/2014/main" id="{C583B54B-8475-EE96-13C7-892BBECFD1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4429" y="1306286"/>
            <a:ext cx="5050971" cy="4942114"/>
          </a:xfrm>
          <a:prstGeom prst="rect">
            <a:avLst/>
          </a:prstGeom>
        </p:spPr>
      </p:pic>
      <p:sp>
        <p:nvSpPr>
          <p:cNvPr id="10" name="TextovéPole 9">
            <a:extLst>
              <a:ext uri="{FF2B5EF4-FFF2-40B4-BE49-F238E27FC236}">
                <a16:creationId xmlns:a16="http://schemas.microsoft.com/office/drawing/2014/main" id="{35900048-A6E0-5B94-3489-F86C39AE4A9E}"/>
              </a:ext>
            </a:extLst>
          </p:cNvPr>
          <p:cNvSpPr txBox="1"/>
          <p:nvPr/>
        </p:nvSpPr>
        <p:spPr>
          <a:xfrm>
            <a:off x="8986982" y="5735782"/>
            <a:ext cx="2909454" cy="523220"/>
          </a:xfrm>
          <a:prstGeom prst="rect">
            <a:avLst/>
          </a:prstGeom>
          <a:noFill/>
        </p:spPr>
        <p:txBody>
          <a:bodyPr wrap="square" rtlCol="0">
            <a:spAutoFit/>
          </a:bodyPr>
          <a:lstStyle/>
          <a:p>
            <a:r>
              <a:rPr lang="cs-CZ" sz="1400"/>
              <a:t>Obrázek vytvořený AI nástrojem:</a:t>
            </a:r>
          </a:p>
          <a:p>
            <a:r>
              <a:rPr lang="cs-CZ" sz="1400"/>
              <a:t>Image </a:t>
            </a:r>
            <a:r>
              <a:rPr lang="cs-CZ" sz="1400" err="1"/>
              <a:t>Creator</a:t>
            </a:r>
            <a:r>
              <a:rPr lang="cs-CZ" sz="1400"/>
              <a:t> </a:t>
            </a:r>
            <a:r>
              <a:rPr lang="cs-CZ" sz="1400" err="1"/>
              <a:t>from</a:t>
            </a:r>
            <a:r>
              <a:rPr lang="cs-CZ" sz="1400"/>
              <a:t> Microsoft Bing</a:t>
            </a:r>
          </a:p>
        </p:txBody>
      </p:sp>
    </p:spTree>
    <p:extLst>
      <p:ext uri="{BB962C8B-B14F-4D97-AF65-F5344CB8AC3E}">
        <p14:creationId xmlns:p14="http://schemas.microsoft.com/office/powerpoint/2010/main" val="35215598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9E12431-DE52-6059-1765-6D7658C8A3FE}"/>
              </a:ext>
            </a:extLst>
          </p:cNvPr>
          <p:cNvSpPr>
            <a:spLocks noGrp="1"/>
          </p:cNvSpPr>
          <p:nvPr>
            <p:ph type="title"/>
          </p:nvPr>
        </p:nvSpPr>
        <p:spPr/>
        <p:txBody>
          <a:bodyPr/>
          <a:lstStyle/>
          <a:p>
            <a:r>
              <a:rPr lang="cs-CZ"/>
              <a:t>Zákon o právu na digitální služby</a:t>
            </a:r>
          </a:p>
        </p:txBody>
      </p:sp>
      <p:sp>
        <p:nvSpPr>
          <p:cNvPr id="3" name="Zástupný obsah 2">
            <a:extLst>
              <a:ext uri="{FF2B5EF4-FFF2-40B4-BE49-F238E27FC236}">
                <a16:creationId xmlns:a16="http://schemas.microsoft.com/office/drawing/2014/main" id="{1175280A-AEE9-E47C-9248-B20811432444}"/>
              </a:ext>
            </a:extLst>
          </p:cNvPr>
          <p:cNvSpPr>
            <a:spLocks noGrp="1"/>
          </p:cNvSpPr>
          <p:nvPr>
            <p:ph idx="1"/>
          </p:nvPr>
        </p:nvSpPr>
        <p:spPr>
          <a:xfrm>
            <a:off x="625656" y="2182266"/>
            <a:ext cx="10515600" cy="2197811"/>
          </a:xfrm>
        </p:spPr>
        <p:txBody>
          <a:bodyPr>
            <a:normAutofit/>
          </a:bodyPr>
          <a:lstStyle/>
          <a:p>
            <a:pPr marL="0" indent="0" algn="ctr">
              <a:buNone/>
            </a:pPr>
            <a:r>
              <a:rPr lang="cs-CZ" b="1"/>
              <a:t>§ 7 </a:t>
            </a:r>
          </a:p>
          <a:p>
            <a:pPr marL="0" indent="0" algn="ctr">
              <a:buNone/>
            </a:pPr>
            <a:r>
              <a:rPr lang="cs-CZ" b="1"/>
              <a:t>Právo na využívání údajů</a:t>
            </a:r>
          </a:p>
          <a:p>
            <a:pPr marL="0" indent="0">
              <a:buNone/>
            </a:pPr>
            <a:r>
              <a:rPr lang="cs-CZ" b="1"/>
              <a:t>(1) Orgán veřejné moci </a:t>
            </a:r>
            <a:r>
              <a:rPr lang="cs-CZ" b="1">
                <a:highlight>
                  <a:srgbClr val="FFFF00"/>
                </a:highlight>
              </a:rPr>
              <a:t>nevyžaduje údaje</a:t>
            </a:r>
            <a:r>
              <a:rPr lang="cs-CZ" b="1"/>
              <a:t> vedené v základním registru nebo agendovém informačním systému, které jsou mu zpřístupněné pro výkon agendy nebo na základě souhlasu uživatele služby.</a:t>
            </a:r>
          </a:p>
          <a:p>
            <a:pPr marL="0" indent="0">
              <a:buNone/>
            </a:pPr>
            <a:endParaRPr lang="cs-CZ"/>
          </a:p>
        </p:txBody>
      </p:sp>
    </p:spTree>
    <p:extLst>
      <p:ext uri="{BB962C8B-B14F-4D97-AF65-F5344CB8AC3E}">
        <p14:creationId xmlns:p14="http://schemas.microsoft.com/office/powerpoint/2010/main" val="4679051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EB90D90-D645-68EC-A398-87BC607B94B7}"/>
              </a:ext>
            </a:extLst>
          </p:cNvPr>
          <p:cNvSpPr>
            <a:spLocks noGrp="1"/>
          </p:cNvSpPr>
          <p:nvPr>
            <p:ph type="title"/>
          </p:nvPr>
        </p:nvSpPr>
        <p:spPr>
          <a:xfrm>
            <a:off x="468000" y="252000"/>
            <a:ext cx="10515600" cy="1325563"/>
          </a:xfrm>
        </p:spPr>
        <p:txBody>
          <a:bodyPr anchor="ctr">
            <a:normAutofit/>
          </a:bodyPr>
          <a:lstStyle/>
          <a:p>
            <a:r>
              <a:rPr lang="cs-CZ" b="1"/>
              <a:t>REGISTR_ZASTUPOVÁNÍ_</a:t>
            </a:r>
          </a:p>
        </p:txBody>
      </p:sp>
      <p:sp>
        <p:nvSpPr>
          <p:cNvPr id="3" name="Zástupný obsah 2">
            <a:extLst>
              <a:ext uri="{FF2B5EF4-FFF2-40B4-BE49-F238E27FC236}">
                <a16:creationId xmlns:a16="http://schemas.microsoft.com/office/drawing/2014/main" id="{5D81B24E-D3D1-29B8-528B-7C21EB600ED0}"/>
              </a:ext>
            </a:extLst>
          </p:cNvPr>
          <p:cNvSpPr>
            <a:spLocks noGrp="1"/>
          </p:cNvSpPr>
          <p:nvPr>
            <p:ph idx="1"/>
          </p:nvPr>
        </p:nvSpPr>
        <p:spPr>
          <a:xfrm>
            <a:off x="468000" y="1791287"/>
            <a:ext cx="5427927" cy="4351338"/>
          </a:xfrm>
        </p:spPr>
        <p:txBody>
          <a:bodyPr vert="horz" lIns="91440" tIns="45720" rIns="91440" bIns="45720" rtlCol="0" anchor="t">
            <a:normAutofit/>
          </a:bodyPr>
          <a:lstStyle/>
          <a:p>
            <a:pPr marL="442595" indent="-442595"/>
            <a:r>
              <a:rPr lang="cs-CZ"/>
              <a:t>Registr zastupování umožňuje naplnění práva ze ZoPDS i pro právnické osoby samoobslužným portálem.</a:t>
            </a:r>
          </a:p>
          <a:p>
            <a:pPr marL="442595" indent="-442595"/>
            <a:r>
              <a:rPr lang="cs-CZ"/>
              <a:t>Registr zastupování naplňuje právo na </a:t>
            </a:r>
            <a:r>
              <a:rPr lang="cs-CZ" b="1"/>
              <a:t>prokázání specifické právní skutečnosti </a:t>
            </a:r>
            <a:r>
              <a:rPr lang="cs-CZ"/>
              <a:t>do Registru práv a povinností.</a:t>
            </a:r>
          </a:p>
          <a:p>
            <a:pPr marL="442595" indent="-442595"/>
            <a:r>
              <a:rPr lang="cs-CZ"/>
              <a:t>Registr zastupování zvýší využití samoobslužných portálů.</a:t>
            </a:r>
          </a:p>
          <a:p>
            <a:pPr marL="442595" indent="-442595"/>
            <a:r>
              <a:rPr lang="cs-CZ"/>
              <a:t>Měl by vyřešit především otázku </a:t>
            </a:r>
            <a:r>
              <a:rPr lang="cs-CZ" b="1"/>
              <a:t>digitální</a:t>
            </a:r>
            <a:r>
              <a:rPr lang="cs-CZ"/>
              <a:t> </a:t>
            </a:r>
            <a:r>
              <a:rPr lang="cs-CZ" b="1"/>
              <a:t>inkluze</a:t>
            </a:r>
            <a:r>
              <a:rPr lang="cs-CZ"/>
              <a:t> – službu bude moct vyřešit příbuzný nebo odborný zástupce.</a:t>
            </a:r>
            <a:endParaRPr lang="cs-CZ">
              <a:cs typeface="Arial"/>
            </a:endParaRPr>
          </a:p>
          <a:p>
            <a:pPr marL="442595" indent="-442595"/>
            <a:endParaRPr lang="cs-CZ">
              <a:cs typeface="Arial"/>
            </a:endParaRPr>
          </a:p>
          <a:p>
            <a:pPr marL="442595" indent="-442595"/>
            <a:endParaRPr lang="cs-CZ">
              <a:cs typeface="Arial"/>
            </a:endParaRPr>
          </a:p>
        </p:txBody>
      </p:sp>
      <p:pic>
        <p:nvPicPr>
          <p:cNvPr id="4" name="Grafický objekt 3">
            <a:extLst>
              <a:ext uri="{FF2B5EF4-FFF2-40B4-BE49-F238E27FC236}">
                <a16:creationId xmlns:a16="http://schemas.microsoft.com/office/drawing/2014/main" id="{7079E605-A4F1-F968-2EBB-4B6DC2ADEE7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57975" y="2001656"/>
            <a:ext cx="3425625" cy="2854687"/>
          </a:xfrm>
          <a:prstGeom prst="rect">
            <a:avLst/>
          </a:prstGeom>
        </p:spPr>
      </p:pic>
      <p:sp>
        <p:nvSpPr>
          <p:cNvPr id="5" name="Zástupný symbol pro zápatí 3">
            <a:extLst>
              <a:ext uri="{FF2B5EF4-FFF2-40B4-BE49-F238E27FC236}">
                <a16:creationId xmlns:a16="http://schemas.microsoft.com/office/drawing/2014/main" id="{BF2BEB97-B764-26D3-A5CC-2DD97EBAE1D3}"/>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6" name="Zástupný symbol pro číslo snímku 4">
            <a:extLst>
              <a:ext uri="{FF2B5EF4-FFF2-40B4-BE49-F238E27FC236}">
                <a16:creationId xmlns:a16="http://schemas.microsoft.com/office/drawing/2014/main" id="{CF2AF887-386D-E34C-14DD-5A371346CD7C}"/>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35</a:t>
            </a:fld>
            <a:endParaRPr lang="cs-CZ">
              <a:solidFill>
                <a:schemeClr val="accent2"/>
              </a:solidFill>
            </a:endParaRPr>
          </a:p>
        </p:txBody>
      </p:sp>
    </p:spTree>
    <p:extLst>
      <p:ext uri="{BB962C8B-B14F-4D97-AF65-F5344CB8AC3E}">
        <p14:creationId xmlns:p14="http://schemas.microsoft.com/office/powerpoint/2010/main" val="1334741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9E12431-DE52-6059-1765-6D7658C8A3FE}"/>
              </a:ext>
            </a:extLst>
          </p:cNvPr>
          <p:cNvSpPr>
            <a:spLocks noGrp="1"/>
          </p:cNvSpPr>
          <p:nvPr>
            <p:ph type="title"/>
          </p:nvPr>
        </p:nvSpPr>
        <p:spPr/>
        <p:txBody>
          <a:bodyPr/>
          <a:lstStyle/>
          <a:p>
            <a:r>
              <a:rPr lang="cs-CZ"/>
              <a:t>Zákon o právu na digitální služby</a:t>
            </a:r>
          </a:p>
        </p:txBody>
      </p:sp>
      <p:sp>
        <p:nvSpPr>
          <p:cNvPr id="3" name="Zástupný obsah 2">
            <a:extLst>
              <a:ext uri="{FF2B5EF4-FFF2-40B4-BE49-F238E27FC236}">
                <a16:creationId xmlns:a16="http://schemas.microsoft.com/office/drawing/2014/main" id="{1175280A-AEE9-E47C-9248-B20811432444}"/>
              </a:ext>
            </a:extLst>
          </p:cNvPr>
          <p:cNvSpPr>
            <a:spLocks noGrp="1"/>
          </p:cNvSpPr>
          <p:nvPr>
            <p:ph idx="1"/>
          </p:nvPr>
        </p:nvSpPr>
        <p:spPr>
          <a:xfrm>
            <a:off x="2026014" y="1430418"/>
            <a:ext cx="8139972" cy="4560478"/>
          </a:xfrm>
        </p:spPr>
        <p:txBody>
          <a:bodyPr>
            <a:normAutofit fontScale="25000" lnSpcReduction="20000"/>
          </a:bodyPr>
          <a:lstStyle/>
          <a:p>
            <a:pPr marL="0" indent="0" algn="ctr">
              <a:lnSpc>
                <a:spcPct val="150000"/>
              </a:lnSpc>
              <a:buNone/>
            </a:pPr>
            <a:r>
              <a:rPr lang="cs-CZ" sz="5600" b="1"/>
              <a:t>§ 9</a:t>
            </a:r>
          </a:p>
          <a:p>
            <a:pPr marL="0" indent="0" algn="ctr">
              <a:lnSpc>
                <a:spcPct val="150000"/>
              </a:lnSpc>
              <a:buNone/>
            </a:pPr>
            <a:r>
              <a:rPr lang="cs-CZ" sz="5600" b="1"/>
              <a:t>Právo na prokázání právní skutečnosti</a:t>
            </a:r>
          </a:p>
          <a:p>
            <a:pPr marL="0" indent="0">
              <a:lnSpc>
                <a:spcPct val="150000"/>
              </a:lnSpc>
              <a:buNone/>
            </a:pPr>
            <a:r>
              <a:rPr lang="cs-CZ" sz="5600" b="1"/>
              <a:t>(1) Uživatel služby má právo prokázat nebo osvědčit právní skutečnost</a:t>
            </a:r>
          </a:p>
          <a:p>
            <a:pPr marL="0" indent="0">
              <a:lnSpc>
                <a:spcPct val="150000"/>
              </a:lnSpc>
              <a:buNone/>
            </a:pPr>
            <a:r>
              <a:rPr lang="cs-CZ" sz="5600" b="1">
                <a:highlight>
                  <a:srgbClr val="FFFF00"/>
                </a:highlight>
              </a:rPr>
              <a:t>a) odkazem na údaje vedené v základním registru nebo agendovém informačním systému a zpřístupněné orgánu veřejné moci pro výkon agendy</a:t>
            </a:r>
            <a:r>
              <a:rPr lang="cs-CZ" sz="5600" b="1"/>
              <a:t>, nebo</a:t>
            </a:r>
          </a:p>
          <a:p>
            <a:pPr marL="0" indent="0">
              <a:lnSpc>
                <a:spcPct val="150000"/>
              </a:lnSpc>
              <a:buNone/>
            </a:pPr>
            <a:r>
              <a:rPr lang="cs-CZ" sz="5600" b="1"/>
              <a:t>b) výpisem z informačního systému veřejné správy9) v elektronické podobě, který zaručuje věrohodnost původu a neporušenost obsahu výpisu.</a:t>
            </a:r>
          </a:p>
          <a:p>
            <a:pPr marL="0" indent="0">
              <a:lnSpc>
                <a:spcPct val="150000"/>
              </a:lnSpc>
              <a:buNone/>
            </a:pPr>
            <a:r>
              <a:rPr lang="cs-CZ" sz="5600" b="1">
                <a:highlight>
                  <a:srgbClr val="FFFF00"/>
                </a:highlight>
              </a:rPr>
              <a:t>(2) Uživatel služby není povinen pro uplatnění svého práva, splnění povinnosti nebo doložení právní skutečnosti, která se ho týká, předkládat rozhodnutí, doklad, průkaz, osvědčení nebo poskytnout jiný údaj, pokud prokázal svoji totožnost a údaje o něm nebo o jeho právech, povinnostech nebo právních skutečnostech, které se ho týkají, jsou vedeny v základním registru nebo agendovém informačním systému a jsou orgánu veřejné moci zpřístupněné pro výkon agendy.</a:t>
            </a:r>
          </a:p>
          <a:p>
            <a:pPr marL="0" indent="0">
              <a:buNone/>
            </a:pPr>
            <a:endParaRPr lang="cs-CZ"/>
          </a:p>
        </p:txBody>
      </p:sp>
    </p:spTree>
    <p:extLst>
      <p:ext uri="{BB962C8B-B14F-4D97-AF65-F5344CB8AC3E}">
        <p14:creationId xmlns:p14="http://schemas.microsoft.com/office/powerpoint/2010/main" val="9655900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9E12431-DE52-6059-1765-6D7658C8A3FE}"/>
              </a:ext>
            </a:extLst>
          </p:cNvPr>
          <p:cNvSpPr>
            <a:spLocks noGrp="1"/>
          </p:cNvSpPr>
          <p:nvPr>
            <p:ph type="title"/>
          </p:nvPr>
        </p:nvSpPr>
        <p:spPr/>
        <p:txBody>
          <a:bodyPr/>
          <a:lstStyle/>
          <a:p>
            <a:r>
              <a:rPr lang="cs-CZ"/>
              <a:t>Zákon o základních registrech</a:t>
            </a:r>
          </a:p>
        </p:txBody>
      </p:sp>
      <p:sp>
        <p:nvSpPr>
          <p:cNvPr id="3" name="Zástupný obsah 2">
            <a:extLst>
              <a:ext uri="{FF2B5EF4-FFF2-40B4-BE49-F238E27FC236}">
                <a16:creationId xmlns:a16="http://schemas.microsoft.com/office/drawing/2014/main" id="{1175280A-AEE9-E47C-9248-B20811432444}"/>
              </a:ext>
            </a:extLst>
          </p:cNvPr>
          <p:cNvSpPr>
            <a:spLocks noGrp="1"/>
          </p:cNvSpPr>
          <p:nvPr>
            <p:ph idx="1"/>
          </p:nvPr>
        </p:nvSpPr>
        <p:spPr>
          <a:xfrm>
            <a:off x="2026014" y="1430418"/>
            <a:ext cx="8957586" cy="4798932"/>
          </a:xfrm>
        </p:spPr>
        <p:txBody>
          <a:bodyPr>
            <a:normAutofit fontScale="77500" lnSpcReduction="20000"/>
          </a:bodyPr>
          <a:lstStyle/>
          <a:p>
            <a:pPr marL="0" indent="0" algn="ctr">
              <a:lnSpc>
                <a:spcPct val="150000"/>
              </a:lnSpc>
              <a:buNone/>
            </a:pPr>
            <a:r>
              <a:rPr lang="cs-CZ"/>
              <a:t>§ 5 odst. 1</a:t>
            </a:r>
          </a:p>
          <a:p>
            <a:pPr marL="0" indent="0">
              <a:lnSpc>
                <a:spcPct val="150000"/>
              </a:lnSpc>
              <a:buNone/>
            </a:pPr>
            <a:r>
              <a:rPr lang="cs-CZ"/>
              <a:t>OVM </a:t>
            </a:r>
            <a:r>
              <a:rPr lang="cs-CZ">
                <a:highlight>
                  <a:srgbClr val="FFFF00"/>
                </a:highlight>
              </a:rPr>
              <a:t>využívá údaje</a:t>
            </a:r>
            <a:r>
              <a:rPr lang="cs-CZ"/>
              <a:t> vedené v základním registru nebo agendovém informačním systému v rozsahu potřebném k provedení úkonu OVM a v rámci výčtu údajů zpřístupněných OVM pro výkon agendy, v jejímž rámci je úkon OVM prováděný a pro jejíž výkon je OVM registrovaný. </a:t>
            </a:r>
          </a:p>
          <a:p>
            <a:pPr marL="0" indent="0">
              <a:lnSpc>
                <a:spcPct val="150000"/>
              </a:lnSpc>
              <a:buNone/>
            </a:pPr>
            <a:r>
              <a:rPr lang="cs-CZ"/>
              <a:t>§ 5 odst. 2</a:t>
            </a:r>
          </a:p>
          <a:p>
            <a:pPr marL="0" indent="0">
              <a:lnSpc>
                <a:spcPct val="150000"/>
              </a:lnSpc>
              <a:buNone/>
            </a:pPr>
            <a:r>
              <a:rPr lang="cs-CZ"/>
              <a:t>OVM od osob, po kterých je jiným právním předpisem požadováno doložení údajů vedených v základním registru nebo agendovém informačním systému, </a:t>
            </a:r>
            <a:r>
              <a:rPr lang="cs-CZ">
                <a:highlight>
                  <a:srgbClr val="FFFF00"/>
                </a:highlight>
              </a:rPr>
              <a:t>oprávněn požadovat poskytnutí takových údajů pouze</a:t>
            </a:r>
            <a:r>
              <a:rPr lang="cs-CZ"/>
              <a:t>, pokud</a:t>
            </a:r>
          </a:p>
          <a:p>
            <a:pPr marL="0" indent="0">
              <a:lnSpc>
                <a:spcPct val="150000"/>
              </a:lnSpc>
              <a:buNone/>
            </a:pPr>
            <a:r>
              <a:rPr lang="cs-CZ"/>
              <a:t>a) nejsou obsaženy ve výčtu údajů zpřístupněných orgánu veřejné moci pro výkon agendy,</a:t>
            </a:r>
          </a:p>
          <a:p>
            <a:pPr marL="0" indent="0">
              <a:lnSpc>
                <a:spcPct val="150000"/>
              </a:lnSpc>
              <a:buNone/>
            </a:pPr>
            <a:r>
              <a:rPr lang="cs-CZ"/>
              <a:t>b) jsou označeny jako nesprávné,</a:t>
            </a:r>
          </a:p>
          <a:p>
            <a:pPr marL="0" indent="0">
              <a:lnSpc>
                <a:spcPct val="150000"/>
              </a:lnSpc>
              <a:buNone/>
            </a:pPr>
            <a:r>
              <a:rPr lang="cs-CZ"/>
              <a:t>c) vznikne oprávněná pochybnost o správnosti údaje, nebo</a:t>
            </a:r>
          </a:p>
          <a:p>
            <a:pPr marL="0" indent="0">
              <a:lnSpc>
                <a:spcPct val="150000"/>
              </a:lnSpc>
              <a:buNone/>
            </a:pPr>
            <a:r>
              <a:rPr lang="cs-CZ"/>
              <a:t>d) jsou nezbytné pro bezpečnostní řízení</a:t>
            </a:r>
          </a:p>
        </p:txBody>
      </p:sp>
    </p:spTree>
    <p:extLst>
      <p:ext uri="{BB962C8B-B14F-4D97-AF65-F5344CB8AC3E}">
        <p14:creationId xmlns:p14="http://schemas.microsoft.com/office/powerpoint/2010/main" val="10518223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ástupný symbol pro zápatí 3">
            <a:extLst>
              <a:ext uri="{FF2B5EF4-FFF2-40B4-BE49-F238E27FC236}">
                <a16:creationId xmlns:a16="http://schemas.microsoft.com/office/drawing/2014/main" id="{951D58FA-BD25-1AD8-0093-5DD7F5EF2CED}"/>
              </a:ext>
            </a:extLst>
          </p:cNvPr>
          <p:cNvSpPr>
            <a:spLocks noGrp="1"/>
          </p:cNvSpPr>
          <p:nvPr>
            <p:ph type="ftr" sz="quarter" idx="11"/>
          </p:nvPr>
        </p:nvSpPr>
        <p:spPr>
          <a:xfrm>
            <a:off x="4038600" y="6356350"/>
            <a:ext cx="4114800" cy="365125"/>
          </a:xfrm>
        </p:spPr>
        <p:txBody>
          <a:bodyPr anchor="ctr">
            <a:normAutofit/>
          </a:bodyPr>
          <a:lstStyle/>
          <a:p>
            <a:pPr>
              <a:spcAft>
                <a:spcPts val="600"/>
              </a:spcAft>
            </a:pPr>
            <a:r>
              <a:rPr lang="cs-CZ">
                <a:solidFill>
                  <a:srgbClr val="40852D"/>
                </a:solidFill>
              </a:rPr>
              <a:t>DIA.GOV.CZ_+420 000 000 000_INFO@DIA.GOV.CZ</a:t>
            </a:r>
          </a:p>
        </p:txBody>
      </p:sp>
      <p:pic>
        <p:nvPicPr>
          <p:cNvPr id="6" name="Obrázek 5" descr="Obsah obrázku oblečení, boty, interiér, kniha&#10;&#10;Popis byl vytvořen automaticky">
            <a:extLst>
              <a:ext uri="{FF2B5EF4-FFF2-40B4-BE49-F238E27FC236}">
                <a16:creationId xmlns:a16="http://schemas.microsoft.com/office/drawing/2014/main" id="{856C4AEF-F673-93D4-735C-DFE5B6C825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3666" y="-2018954"/>
            <a:ext cx="5917969" cy="8876954"/>
          </a:xfrm>
          <a:prstGeom prst="rect">
            <a:avLst/>
          </a:prstGeom>
        </p:spPr>
      </p:pic>
    </p:spTree>
    <p:extLst>
      <p:ext uri="{BB962C8B-B14F-4D97-AF65-F5344CB8AC3E}">
        <p14:creationId xmlns:p14="http://schemas.microsoft.com/office/powerpoint/2010/main" val="3049696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descr="Obsah obrázku oblečení, muž, osoba, interiér&#10;&#10;Popis byl vytvořen automaticky">
            <a:extLst>
              <a:ext uri="{FF2B5EF4-FFF2-40B4-BE49-F238E27FC236}">
                <a16:creationId xmlns:a16="http://schemas.microsoft.com/office/drawing/2014/main" id="{FC68276A-B1FD-1666-B4C5-EB632A1742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7764" y="136525"/>
            <a:ext cx="6052127" cy="6052127"/>
          </a:xfrm>
          <a:prstGeom prst="rect">
            <a:avLst/>
          </a:prstGeom>
        </p:spPr>
      </p:pic>
      <p:sp>
        <p:nvSpPr>
          <p:cNvPr id="5" name="TextovéPole 4">
            <a:extLst>
              <a:ext uri="{FF2B5EF4-FFF2-40B4-BE49-F238E27FC236}">
                <a16:creationId xmlns:a16="http://schemas.microsoft.com/office/drawing/2014/main" id="{3BEFE3B7-E3E0-EAA4-2BC9-97249591CAE0}"/>
              </a:ext>
            </a:extLst>
          </p:cNvPr>
          <p:cNvSpPr txBox="1"/>
          <p:nvPr/>
        </p:nvSpPr>
        <p:spPr>
          <a:xfrm>
            <a:off x="8986982" y="5735782"/>
            <a:ext cx="2909454" cy="523220"/>
          </a:xfrm>
          <a:prstGeom prst="rect">
            <a:avLst/>
          </a:prstGeom>
          <a:noFill/>
        </p:spPr>
        <p:txBody>
          <a:bodyPr wrap="square" rtlCol="0">
            <a:spAutoFit/>
          </a:bodyPr>
          <a:lstStyle/>
          <a:p>
            <a:r>
              <a:rPr lang="cs-CZ" sz="1400"/>
              <a:t>Obrázek vytvořený AI nástrojem:</a:t>
            </a:r>
          </a:p>
          <a:p>
            <a:r>
              <a:rPr lang="cs-CZ" sz="1400"/>
              <a:t>Image </a:t>
            </a:r>
            <a:r>
              <a:rPr lang="cs-CZ" sz="1400" err="1"/>
              <a:t>Creator</a:t>
            </a:r>
            <a:r>
              <a:rPr lang="cs-CZ" sz="1400"/>
              <a:t> </a:t>
            </a:r>
            <a:r>
              <a:rPr lang="cs-CZ" sz="1400" err="1"/>
              <a:t>from</a:t>
            </a:r>
            <a:r>
              <a:rPr lang="cs-CZ" sz="1400"/>
              <a:t> Microsoft Bing</a:t>
            </a:r>
          </a:p>
        </p:txBody>
      </p:sp>
    </p:spTree>
    <p:extLst>
      <p:ext uri="{BB962C8B-B14F-4D97-AF65-F5344CB8AC3E}">
        <p14:creationId xmlns:p14="http://schemas.microsoft.com/office/powerpoint/2010/main" val="2920140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F352909-BB4D-0DD9-18E3-5BA13534A57E}"/>
              </a:ext>
            </a:extLst>
          </p:cNvPr>
          <p:cNvSpPr>
            <a:spLocks noGrp="1"/>
          </p:cNvSpPr>
          <p:nvPr>
            <p:ph type="title"/>
          </p:nvPr>
        </p:nvSpPr>
        <p:spPr/>
        <p:txBody>
          <a:bodyPr/>
          <a:lstStyle/>
          <a:p>
            <a:r>
              <a:rPr lang="cs-CZ" err="1"/>
              <a:t>Co_chceme_sdělit</a:t>
            </a:r>
            <a:r>
              <a:rPr lang="cs-CZ"/>
              <a:t>?_</a:t>
            </a:r>
          </a:p>
        </p:txBody>
      </p:sp>
      <p:sp>
        <p:nvSpPr>
          <p:cNvPr id="3" name="Zástupný obsah 2">
            <a:extLst>
              <a:ext uri="{FF2B5EF4-FFF2-40B4-BE49-F238E27FC236}">
                <a16:creationId xmlns:a16="http://schemas.microsoft.com/office/drawing/2014/main" id="{3849E301-137A-167F-DEEB-337E12BF7C95}"/>
              </a:ext>
            </a:extLst>
          </p:cNvPr>
          <p:cNvSpPr>
            <a:spLocks noGrp="1"/>
          </p:cNvSpPr>
          <p:nvPr>
            <p:ph idx="1"/>
          </p:nvPr>
        </p:nvSpPr>
        <p:spPr/>
        <p:txBody>
          <a:bodyPr/>
          <a:lstStyle/>
          <a:p>
            <a:r>
              <a:rPr lang="cs-CZ" b="1"/>
              <a:t>Pokračujeme v koordinaci </a:t>
            </a:r>
            <a:r>
              <a:rPr lang="cs-CZ" b="1" err="1"/>
              <a:t>ZoPDS</a:t>
            </a:r>
            <a:r>
              <a:rPr lang="cs-CZ" b="1"/>
              <a:t> s vysokou prioritou</a:t>
            </a:r>
          </a:p>
          <a:p>
            <a:pPr lvl="1"/>
            <a:r>
              <a:rPr lang="cs-CZ"/>
              <a:t>Vytvořili jsme několik pracovních skupin, máme metriky, poradenství, sdílení zkušeností</a:t>
            </a:r>
          </a:p>
          <a:p>
            <a:r>
              <a:rPr lang="cs-CZ" b="1"/>
              <a:t>Chybějící digitalizace znamená zvýšení pracnosti</a:t>
            </a:r>
          </a:p>
          <a:p>
            <a:pPr lvl="1"/>
            <a:r>
              <a:rPr lang="cs-CZ"/>
              <a:t>Předvyplněný formulář nám umožní automatizaci, obecný soubor v datové schránce přinese práci navíc</a:t>
            </a:r>
          </a:p>
          <a:p>
            <a:r>
              <a:rPr lang="cs-CZ" b="1"/>
              <a:t>Implementovat se dá efektivně</a:t>
            </a:r>
          </a:p>
          <a:p>
            <a:pPr lvl="1"/>
            <a:r>
              <a:rPr lang="cs-CZ"/>
              <a:t>Ukázka řešení Ministerstva obrany</a:t>
            </a:r>
          </a:p>
          <a:p>
            <a:r>
              <a:rPr lang="cs-CZ" b="1"/>
              <a:t>Hlavní priority</a:t>
            </a:r>
          </a:p>
          <a:p>
            <a:pPr marL="800100" lvl="1" indent="-342900">
              <a:buFont typeface="+mj-lt"/>
              <a:buAutoNum type="arabicPeriod"/>
            </a:pPr>
            <a:r>
              <a:rPr lang="cs-CZ"/>
              <a:t>Katalog služeb, </a:t>
            </a:r>
          </a:p>
          <a:p>
            <a:pPr marL="800100" lvl="1" indent="-342900">
              <a:buFont typeface="+mj-lt"/>
              <a:buAutoNum type="arabicPeriod"/>
            </a:pPr>
            <a:r>
              <a:rPr lang="cs-CZ"/>
              <a:t>Samoobslužný portál, </a:t>
            </a:r>
          </a:p>
          <a:p>
            <a:pPr marL="800100" lvl="1" indent="-342900">
              <a:buFont typeface="+mj-lt"/>
              <a:buAutoNum type="arabicPeriod"/>
            </a:pPr>
            <a:r>
              <a:rPr lang="cs-CZ"/>
              <a:t>Elektronický formulář, </a:t>
            </a:r>
          </a:p>
          <a:p>
            <a:pPr marL="800100" lvl="1" indent="-342900">
              <a:buFont typeface="+mj-lt"/>
              <a:buAutoNum type="arabicPeriod"/>
            </a:pPr>
            <a:r>
              <a:rPr lang="cs-CZ"/>
              <a:t>Předvyplnění dat a integrace</a:t>
            </a:r>
          </a:p>
        </p:txBody>
      </p:sp>
      <p:sp>
        <p:nvSpPr>
          <p:cNvPr id="8" name="Zástupný symbol pro zápatí 3">
            <a:extLst>
              <a:ext uri="{FF2B5EF4-FFF2-40B4-BE49-F238E27FC236}">
                <a16:creationId xmlns:a16="http://schemas.microsoft.com/office/drawing/2014/main" id="{D26C80E4-7416-F855-1EC2-314E9E7666F3}"/>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9" name="Zástupný symbol pro číslo snímku 4">
            <a:extLst>
              <a:ext uri="{FF2B5EF4-FFF2-40B4-BE49-F238E27FC236}">
                <a16:creationId xmlns:a16="http://schemas.microsoft.com/office/drawing/2014/main" id="{53DA5225-3366-9916-F0D7-162026255199}"/>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4</a:t>
            </a:fld>
            <a:endParaRPr lang="cs-CZ">
              <a:solidFill>
                <a:schemeClr val="accent2"/>
              </a:solidFill>
            </a:endParaRPr>
          </a:p>
        </p:txBody>
      </p:sp>
    </p:spTree>
    <p:extLst>
      <p:ext uri="{BB962C8B-B14F-4D97-AF65-F5344CB8AC3E}">
        <p14:creationId xmlns:p14="http://schemas.microsoft.com/office/powerpoint/2010/main" val="28456052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zápatí 1">
            <a:extLst>
              <a:ext uri="{FF2B5EF4-FFF2-40B4-BE49-F238E27FC236}">
                <a16:creationId xmlns:a16="http://schemas.microsoft.com/office/drawing/2014/main" id="{EE398147-6626-CF9C-743C-68395225ACB7}"/>
              </a:ext>
            </a:extLst>
          </p:cNvPr>
          <p:cNvSpPr>
            <a:spLocks noGrp="1"/>
          </p:cNvSpPr>
          <p:nvPr>
            <p:ph type="ftr" sz="quarter" idx="11"/>
          </p:nvPr>
        </p:nvSpPr>
        <p:spPr/>
        <p:txBody>
          <a:bodyPr/>
          <a:lstStyle/>
          <a:p>
            <a:r>
              <a:rPr lang="cs-CZ">
                <a:ea typeface="Roboto" panose="02000000000000000000" pitchFamily="2" charset="0"/>
                <a:cs typeface="Azeret Mono" pitchFamily="2" charset="0"/>
              </a:rPr>
              <a:t>DIA.</a:t>
            </a:r>
            <a:r>
              <a:rPr lang="cs-CZ">
                <a:solidFill>
                  <a:schemeClr val="bg1"/>
                </a:solidFill>
                <a:ea typeface="Roboto" panose="02000000000000000000" pitchFamily="2" charset="0"/>
                <a:cs typeface="Azeret Mono" pitchFamily="2" charset="0"/>
              </a:rPr>
              <a:t>GOV.CZ</a:t>
            </a:r>
            <a:r>
              <a:rPr lang="cs-CZ">
                <a:ea typeface="Roboto" panose="02000000000000000000" pitchFamily="2" charset="0"/>
                <a:cs typeface="Azeret Mono" pitchFamily="2" charset="0"/>
              </a:rPr>
              <a:t>_+420 000 000 000_INFO@DIA.</a:t>
            </a:r>
            <a:r>
              <a:rPr lang="cs-CZ">
                <a:solidFill>
                  <a:schemeClr val="bg1"/>
                </a:solidFill>
                <a:ea typeface="Roboto" panose="02000000000000000000" pitchFamily="2" charset="0"/>
                <a:cs typeface="Azeret Mono" pitchFamily="2" charset="0"/>
              </a:rPr>
              <a:t>GOV.CZ</a:t>
            </a:r>
          </a:p>
        </p:txBody>
      </p:sp>
      <p:sp>
        <p:nvSpPr>
          <p:cNvPr id="3" name="Zástupný symbol pro číslo snímku 2">
            <a:extLst>
              <a:ext uri="{FF2B5EF4-FFF2-40B4-BE49-F238E27FC236}">
                <a16:creationId xmlns:a16="http://schemas.microsoft.com/office/drawing/2014/main" id="{9F92ECE3-73D8-ED6B-2FB0-0CCA900496FA}"/>
              </a:ext>
            </a:extLst>
          </p:cNvPr>
          <p:cNvSpPr>
            <a:spLocks noGrp="1"/>
          </p:cNvSpPr>
          <p:nvPr>
            <p:ph type="sldNum" sz="quarter" idx="12"/>
          </p:nvPr>
        </p:nvSpPr>
        <p:spPr/>
        <p:txBody>
          <a:bodyPr/>
          <a:lstStyle/>
          <a:p>
            <a:r>
              <a:rPr lang="cs-CZ">
                <a:solidFill>
                  <a:schemeClr val="bg1"/>
                </a:solidFill>
                <a:ea typeface="Roboto" panose="02000000000000000000" pitchFamily="2" charset="0"/>
              </a:rPr>
              <a:t>NÁZEV_PREZENTACE_</a:t>
            </a:r>
            <a:r>
              <a:rPr lang="cs-CZ">
                <a:ea typeface="Roboto" panose="02000000000000000000" pitchFamily="2" charset="0"/>
              </a:rPr>
              <a:t>SLIDE_</a:t>
            </a:r>
            <a:fld id="{C7B39456-88E6-483E-B1FA-F210B27965A0}" type="slidenum">
              <a:rPr lang="cs-CZ" smtClean="0"/>
              <a:pPr/>
              <a:t>40</a:t>
            </a:fld>
            <a:endParaRPr lang="cs-CZ"/>
          </a:p>
        </p:txBody>
      </p:sp>
      <p:sp>
        <p:nvSpPr>
          <p:cNvPr id="4" name="Zástupný text 3">
            <a:extLst>
              <a:ext uri="{FF2B5EF4-FFF2-40B4-BE49-F238E27FC236}">
                <a16:creationId xmlns:a16="http://schemas.microsoft.com/office/drawing/2014/main" id="{3F1C040D-99B1-91C0-D306-A26A82D69938}"/>
              </a:ext>
            </a:extLst>
          </p:cNvPr>
          <p:cNvSpPr>
            <a:spLocks noGrp="1"/>
          </p:cNvSpPr>
          <p:nvPr>
            <p:ph type="body" idx="1"/>
          </p:nvPr>
        </p:nvSpPr>
        <p:spPr/>
        <p:txBody>
          <a:bodyPr/>
          <a:lstStyle/>
          <a:p>
            <a:r>
              <a:rPr lang="cs-CZ"/>
              <a:t>JAN_PETR_</a:t>
            </a:r>
          </a:p>
        </p:txBody>
      </p:sp>
      <p:sp>
        <p:nvSpPr>
          <p:cNvPr id="5" name="Nadpis 4">
            <a:extLst>
              <a:ext uri="{FF2B5EF4-FFF2-40B4-BE49-F238E27FC236}">
                <a16:creationId xmlns:a16="http://schemas.microsoft.com/office/drawing/2014/main" id="{93197A91-1ACB-24CA-8562-023A7AAA5F17}"/>
              </a:ext>
            </a:extLst>
          </p:cNvPr>
          <p:cNvSpPr>
            <a:spLocks noGrp="1"/>
          </p:cNvSpPr>
          <p:nvPr>
            <p:ph type="ctrTitle"/>
          </p:nvPr>
        </p:nvSpPr>
        <p:spPr>
          <a:xfrm>
            <a:off x="617126" y="1621857"/>
            <a:ext cx="9567398" cy="1625839"/>
          </a:xfrm>
        </p:spPr>
        <p:txBody>
          <a:bodyPr>
            <a:normAutofit fontScale="90000"/>
          </a:bodyPr>
          <a:lstStyle/>
          <a:p>
            <a:r>
              <a:rPr lang="cs-CZ" err="1"/>
              <a:t>Administrativní_zátěž_špatně_provedené_digitalizace</a:t>
            </a:r>
            <a:r>
              <a:rPr lang="cs-CZ"/>
              <a:t>_</a:t>
            </a:r>
          </a:p>
        </p:txBody>
      </p:sp>
    </p:spTree>
    <p:extLst>
      <p:ext uri="{BB962C8B-B14F-4D97-AF65-F5344CB8AC3E}">
        <p14:creationId xmlns:p14="http://schemas.microsoft.com/office/powerpoint/2010/main" val="19009419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E0E5539-64E2-CEA0-A812-2D2496EE2C87}"/>
              </a:ext>
            </a:extLst>
          </p:cNvPr>
          <p:cNvSpPr>
            <a:spLocks noGrp="1"/>
          </p:cNvSpPr>
          <p:nvPr>
            <p:ph type="title"/>
          </p:nvPr>
        </p:nvSpPr>
        <p:spPr/>
        <p:txBody>
          <a:bodyPr>
            <a:normAutofit fontScale="90000"/>
          </a:bodyPr>
          <a:lstStyle/>
          <a:p>
            <a:r>
              <a:rPr lang="cs-CZ" err="1"/>
              <a:t>Administrativní_zátěž_špatnĚ_provedené</a:t>
            </a:r>
            <a:r>
              <a:rPr lang="cs-CZ"/>
              <a:t>_</a:t>
            </a:r>
            <a:br>
              <a:rPr lang="cs-CZ"/>
            </a:br>
            <a:r>
              <a:rPr lang="cs-CZ"/>
              <a:t>digitalizace_</a:t>
            </a:r>
          </a:p>
        </p:txBody>
      </p:sp>
      <p:sp>
        <p:nvSpPr>
          <p:cNvPr id="3" name="Zástupný obsah 2">
            <a:extLst>
              <a:ext uri="{FF2B5EF4-FFF2-40B4-BE49-F238E27FC236}">
                <a16:creationId xmlns:a16="http://schemas.microsoft.com/office/drawing/2014/main" id="{3807AAE6-2F39-30CF-6040-8C4AF12B6A25}"/>
              </a:ext>
            </a:extLst>
          </p:cNvPr>
          <p:cNvSpPr>
            <a:spLocks noGrp="1"/>
          </p:cNvSpPr>
          <p:nvPr>
            <p:ph idx="1"/>
          </p:nvPr>
        </p:nvSpPr>
        <p:spPr/>
        <p:txBody>
          <a:bodyPr>
            <a:normAutofit/>
          </a:bodyPr>
          <a:lstStyle/>
          <a:p>
            <a:r>
              <a:rPr lang="cs-CZ"/>
              <a:t>Zákon 12/2020 stanovuje určitě povinnosti, které musí OVM plnit, i když je nemají na své straně digitalizované. To může podstatným způsobem znásobit ruční práci na úřadech.</a:t>
            </a:r>
          </a:p>
          <a:p>
            <a:r>
              <a:rPr lang="cs-CZ"/>
              <a:t>Zatímco na realizaci digitalizačních projektů mohou úřady čerpat peníze z Plánu obnovy, náklady na špatnou digitalizaci si nese každý úřad sám, respektive v přenesené působnosti je nese samospráva</a:t>
            </a:r>
          </a:p>
          <a:p>
            <a:r>
              <a:rPr lang="cs-CZ"/>
              <a:t>Posunutí platnosti zákona bohužel ničemu nepomůže, protože úkony s dopadem na administrativní náročnost žádný odkladný termín nemají. Posouvá se pouze povinnost mít elektronické formuláře, ale uživatel pak může svá práva vymáhat nestrukturovaně a tudíž bez jakékoliv možnosti automatizace</a:t>
            </a:r>
          </a:p>
        </p:txBody>
      </p:sp>
      <p:sp>
        <p:nvSpPr>
          <p:cNvPr id="6" name="Zástupný symbol pro zápatí 3">
            <a:extLst>
              <a:ext uri="{FF2B5EF4-FFF2-40B4-BE49-F238E27FC236}">
                <a16:creationId xmlns:a16="http://schemas.microsoft.com/office/drawing/2014/main" id="{9943725A-35E1-8119-41C9-6B785F151B37}"/>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8057DAD4-4D10-4B4D-64CA-99859436BC08}"/>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41</a:t>
            </a:fld>
            <a:endParaRPr lang="cs-CZ">
              <a:solidFill>
                <a:schemeClr val="accent2"/>
              </a:solidFill>
            </a:endParaRPr>
          </a:p>
        </p:txBody>
      </p:sp>
    </p:spTree>
    <p:extLst>
      <p:ext uri="{BB962C8B-B14F-4D97-AF65-F5344CB8AC3E}">
        <p14:creationId xmlns:p14="http://schemas.microsoft.com/office/powerpoint/2010/main" val="7810454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BAEED63-39FF-FF9B-9D09-79F9AD44668F}"/>
              </a:ext>
            </a:extLst>
          </p:cNvPr>
          <p:cNvSpPr>
            <a:spLocks noGrp="1"/>
          </p:cNvSpPr>
          <p:nvPr>
            <p:ph type="title"/>
          </p:nvPr>
        </p:nvSpPr>
        <p:spPr/>
        <p:txBody>
          <a:bodyPr>
            <a:normAutofit/>
          </a:bodyPr>
          <a:lstStyle/>
          <a:p>
            <a:r>
              <a:rPr lang="cs-CZ" err="1"/>
              <a:t>Hlavní_rizika</a:t>
            </a:r>
            <a:r>
              <a:rPr lang="cs-CZ"/>
              <a:t>_</a:t>
            </a:r>
          </a:p>
        </p:txBody>
      </p:sp>
      <p:sp>
        <p:nvSpPr>
          <p:cNvPr id="3" name="Zástupný obsah 2">
            <a:extLst>
              <a:ext uri="{FF2B5EF4-FFF2-40B4-BE49-F238E27FC236}">
                <a16:creationId xmlns:a16="http://schemas.microsoft.com/office/drawing/2014/main" id="{342A3CAF-CBDF-AA98-C886-AF236FC173AF}"/>
              </a:ext>
            </a:extLst>
          </p:cNvPr>
          <p:cNvSpPr>
            <a:spLocks noGrp="1"/>
          </p:cNvSpPr>
          <p:nvPr>
            <p:ph idx="1"/>
          </p:nvPr>
        </p:nvSpPr>
        <p:spPr/>
        <p:txBody>
          <a:bodyPr>
            <a:normAutofit/>
          </a:bodyPr>
          <a:lstStyle/>
          <a:p>
            <a:r>
              <a:rPr lang="cs-CZ" sz="2800"/>
              <a:t>Nárůst pracnosti </a:t>
            </a:r>
          </a:p>
          <a:p>
            <a:pPr lvl="1"/>
            <a:r>
              <a:rPr lang="cs-CZ" sz="2400"/>
              <a:t>Právo na využívání údajů § 7 a § 9</a:t>
            </a:r>
          </a:p>
          <a:p>
            <a:pPr lvl="1"/>
            <a:r>
              <a:rPr lang="cs-CZ" sz="2400"/>
              <a:t>Výběr správného úřadu</a:t>
            </a:r>
          </a:p>
          <a:p>
            <a:pPr lvl="1"/>
            <a:r>
              <a:rPr lang="cs-CZ" sz="2400"/>
              <a:t>Špatné napojení na spisové služby</a:t>
            </a:r>
          </a:p>
          <a:p>
            <a:pPr lvl="1"/>
            <a:r>
              <a:rPr lang="cs-CZ" sz="2400"/>
              <a:t>Chybějící metadata v souborech</a:t>
            </a:r>
          </a:p>
          <a:p>
            <a:pPr marL="442595" indent="-442595"/>
            <a:r>
              <a:rPr lang="cs-CZ" sz="2400"/>
              <a:t>Pokud není služba v přenesené působnosti digitalizovaná na úrovni ohlašovatele má to dopad na zvýšení pracnosti pro </a:t>
            </a:r>
            <a:r>
              <a:rPr lang="cs-CZ" sz="2400" b="1"/>
              <a:t>6253 obcí</a:t>
            </a:r>
            <a:r>
              <a:rPr lang="cs-CZ" sz="2400"/>
              <a:t>, </a:t>
            </a:r>
            <a:r>
              <a:rPr lang="cs-CZ" sz="2400" b="1"/>
              <a:t>608 měst,</a:t>
            </a:r>
            <a:r>
              <a:rPr lang="cs-CZ" sz="2400"/>
              <a:t> </a:t>
            </a:r>
            <a:r>
              <a:rPr lang="cs-CZ" sz="2400" b="1"/>
              <a:t>205 ORP</a:t>
            </a:r>
            <a:r>
              <a:rPr lang="cs-CZ" sz="2400"/>
              <a:t>, </a:t>
            </a:r>
            <a:r>
              <a:rPr lang="cs-CZ" sz="2400" b="1"/>
              <a:t>14 krajů</a:t>
            </a:r>
            <a:endParaRPr lang="cs-CZ" sz="2400">
              <a:cs typeface="Arial"/>
            </a:endParaRPr>
          </a:p>
          <a:p>
            <a:endParaRPr lang="cs-CZ"/>
          </a:p>
        </p:txBody>
      </p:sp>
      <p:pic>
        <p:nvPicPr>
          <p:cNvPr id="7" name="Obrázek 6" descr="Obsah obrázku Grafika, kruh, skica, design&#10;&#10;Popis byl vytvořen automaticky">
            <a:extLst>
              <a:ext uri="{FF2B5EF4-FFF2-40B4-BE49-F238E27FC236}">
                <a16:creationId xmlns:a16="http://schemas.microsoft.com/office/drawing/2014/main" id="{EDA85E0D-D236-C50F-2947-93D4E4D3EA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06781" y="1577563"/>
            <a:ext cx="2276819" cy="2276819"/>
          </a:xfrm>
          <a:prstGeom prst="rect">
            <a:avLst/>
          </a:prstGeom>
        </p:spPr>
      </p:pic>
      <p:sp>
        <p:nvSpPr>
          <p:cNvPr id="6" name="Zástupný symbol pro zápatí 3">
            <a:extLst>
              <a:ext uri="{FF2B5EF4-FFF2-40B4-BE49-F238E27FC236}">
                <a16:creationId xmlns:a16="http://schemas.microsoft.com/office/drawing/2014/main" id="{34C22875-B0E5-2D33-54BF-55390E7078F2}"/>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8" name="Zástupný symbol pro číslo snímku 4">
            <a:extLst>
              <a:ext uri="{FF2B5EF4-FFF2-40B4-BE49-F238E27FC236}">
                <a16:creationId xmlns:a16="http://schemas.microsoft.com/office/drawing/2014/main" id="{CC24B487-F96A-ABE2-D702-97E34A1D075B}"/>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42</a:t>
            </a:fld>
            <a:endParaRPr lang="cs-CZ">
              <a:solidFill>
                <a:schemeClr val="accent2"/>
              </a:solidFill>
            </a:endParaRPr>
          </a:p>
        </p:txBody>
      </p:sp>
    </p:spTree>
    <p:extLst>
      <p:ext uri="{BB962C8B-B14F-4D97-AF65-F5344CB8AC3E}">
        <p14:creationId xmlns:p14="http://schemas.microsoft.com/office/powerpoint/2010/main" val="4600104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ástupný text 3">
            <a:extLst>
              <a:ext uri="{FF2B5EF4-FFF2-40B4-BE49-F238E27FC236}">
                <a16:creationId xmlns:a16="http://schemas.microsoft.com/office/drawing/2014/main" id="{A36A9E07-1397-B69C-B1A7-6E0DBF6FD5FF}"/>
              </a:ext>
            </a:extLst>
          </p:cNvPr>
          <p:cNvSpPr>
            <a:spLocks noGrp="1"/>
          </p:cNvSpPr>
          <p:nvPr>
            <p:ph type="body" idx="1"/>
          </p:nvPr>
        </p:nvSpPr>
        <p:spPr/>
        <p:txBody>
          <a:bodyPr/>
          <a:lstStyle/>
          <a:p>
            <a:r>
              <a:rPr lang="cs-CZ"/>
              <a:t>Jan Petr</a:t>
            </a:r>
          </a:p>
        </p:txBody>
      </p:sp>
      <p:sp>
        <p:nvSpPr>
          <p:cNvPr id="5" name="Zástupný text 4">
            <a:extLst>
              <a:ext uri="{FF2B5EF4-FFF2-40B4-BE49-F238E27FC236}">
                <a16:creationId xmlns:a16="http://schemas.microsoft.com/office/drawing/2014/main" id="{47AE8044-72CA-B326-D1D8-0B6E781E8730}"/>
              </a:ext>
            </a:extLst>
          </p:cNvPr>
          <p:cNvSpPr>
            <a:spLocks noGrp="1"/>
          </p:cNvSpPr>
          <p:nvPr>
            <p:ph type="body" idx="13"/>
          </p:nvPr>
        </p:nvSpPr>
        <p:spPr/>
        <p:txBody>
          <a:bodyPr/>
          <a:lstStyle/>
          <a:p>
            <a:r>
              <a:rPr lang="cs-CZ" err="1"/>
              <a:t>PrávO_na_využívání_údajů</a:t>
            </a:r>
            <a:r>
              <a:rPr lang="cs-CZ"/>
              <a:t>_</a:t>
            </a:r>
          </a:p>
        </p:txBody>
      </p:sp>
      <p:sp>
        <p:nvSpPr>
          <p:cNvPr id="6" name="Zástupný symbol pro zápatí 3">
            <a:extLst>
              <a:ext uri="{FF2B5EF4-FFF2-40B4-BE49-F238E27FC236}">
                <a16:creationId xmlns:a16="http://schemas.microsoft.com/office/drawing/2014/main" id="{7C0CD044-E3ED-9071-836D-1CEC835A836B}"/>
              </a:ext>
            </a:extLst>
          </p:cNvPr>
          <p:cNvSpPr>
            <a:spLocks noGrp="1"/>
          </p:cNvSpPr>
          <p:nvPr>
            <p:ph type="ftr" sz="quarter" idx="11"/>
          </p:nvPr>
        </p:nvSpPr>
        <p:spPr>
          <a:xfrm>
            <a:off x="4038600" y="6356350"/>
            <a:ext cx="4114800" cy="365125"/>
          </a:xfrm>
        </p:spPr>
        <p:txBody>
          <a:bodyPr/>
          <a:lstStyle/>
          <a:p>
            <a:r>
              <a:rPr lang="cs-CZ">
                <a:solidFill>
                  <a:schemeClr val="bg1"/>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9BC7184B-A8D0-5D4A-48DF-1A9685908D04}"/>
              </a:ext>
            </a:extLst>
          </p:cNvPr>
          <p:cNvSpPr>
            <a:spLocks noGrp="1"/>
          </p:cNvSpPr>
          <p:nvPr>
            <p:ph type="sldNum" sz="quarter" idx="12"/>
          </p:nvPr>
        </p:nvSpPr>
        <p:spPr>
          <a:xfrm>
            <a:off x="8610600" y="6356349"/>
            <a:ext cx="2743200" cy="365125"/>
          </a:xfrm>
        </p:spPr>
        <p:txBody>
          <a:bodyPr/>
          <a:lstStyle/>
          <a:p>
            <a:r>
              <a:rPr lang="cs-CZ">
                <a:solidFill>
                  <a:schemeClr val="bg1"/>
                </a:solidFill>
                <a:ea typeface="Roboto" panose="02000000000000000000" pitchFamily="2" charset="0"/>
                <a:cs typeface="Azeret Mono" pitchFamily="2" charset="0"/>
              </a:rPr>
              <a:t>TŘETÍ_ETAPA_ZOPDS_SLIDE_</a:t>
            </a:r>
            <a:fld id="{C7B39456-88E6-483E-B1FA-F210B27965A0}" type="slidenum">
              <a:rPr lang="cs-CZ" smtClean="0">
                <a:solidFill>
                  <a:schemeClr val="bg1"/>
                </a:solidFill>
              </a:rPr>
              <a:pPr/>
              <a:t>43</a:t>
            </a:fld>
            <a:endParaRPr lang="cs-CZ">
              <a:solidFill>
                <a:schemeClr val="bg1"/>
              </a:solidFill>
            </a:endParaRPr>
          </a:p>
        </p:txBody>
      </p:sp>
    </p:spTree>
    <p:extLst>
      <p:ext uri="{BB962C8B-B14F-4D97-AF65-F5344CB8AC3E}">
        <p14:creationId xmlns:p14="http://schemas.microsoft.com/office/powerpoint/2010/main" val="10549221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a:extLst>
              <a:ext uri="{FF2B5EF4-FFF2-40B4-BE49-F238E27FC236}">
                <a16:creationId xmlns:a16="http://schemas.microsoft.com/office/drawing/2014/main" id="{7AE5DAA5-BDF1-09C5-42A4-D05F0708A64E}"/>
              </a:ext>
            </a:extLst>
          </p:cNvPr>
          <p:cNvSpPr>
            <a:spLocks noGrp="1"/>
          </p:cNvSpPr>
          <p:nvPr>
            <p:ph type="title"/>
          </p:nvPr>
        </p:nvSpPr>
        <p:spPr/>
        <p:txBody>
          <a:bodyPr/>
          <a:lstStyle/>
          <a:p>
            <a:r>
              <a:rPr lang="cs-CZ" err="1"/>
              <a:t>Právo_na_využívání_údajů</a:t>
            </a:r>
            <a:r>
              <a:rPr lang="cs-CZ"/>
              <a:t>_</a:t>
            </a:r>
          </a:p>
        </p:txBody>
      </p:sp>
      <p:sp>
        <p:nvSpPr>
          <p:cNvPr id="7" name="Zástupný obsah 6">
            <a:extLst>
              <a:ext uri="{FF2B5EF4-FFF2-40B4-BE49-F238E27FC236}">
                <a16:creationId xmlns:a16="http://schemas.microsoft.com/office/drawing/2014/main" id="{C6788C91-95EA-A46C-A76F-BB0AB75B8E5D}"/>
              </a:ext>
            </a:extLst>
          </p:cNvPr>
          <p:cNvSpPr>
            <a:spLocks noGrp="1"/>
          </p:cNvSpPr>
          <p:nvPr>
            <p:ph idx="1"/>
          </p:nvPr>
        </p:nvSpPr>
        <p:spPr/>
        <p:txBody>
          <a:bodyPr/>
          <a:lstStyle/>
          <a:p>
            <a:r>
              <a:rPr lang="cs-CZ"/>
              <a:t>§ 7 Právo na využívání údajů</a:t>
            </a:r>
          </a:p>
          <a:p>
            <a:r>
              <a:rPr lang="cs-CZ"/>
              <a:t>(1) </a:t>
            </a:r>
            <a:r>
              <a:rPr lang="cs-CZ" b="1" u="sng"/>
              <a:t>Orgán veřejné moci </a:t>
            </a:r>
            <a:r>
              <a:rPr lang="cs-CZ"/>
              <a:t>nevyžaduje údaje vedené v základním registru nebo agendovém informačním systému, které jsou mu zpřístupněné pro výkon agendy nebo na základě souhlasu uživatele služby.</a:t>
            </a:r>
          </a:p>
          <a:p>
            <a:endParaRPr lang="cs-CZ"/>
          </a:p>
          <a:p>
            <a:r>
              <a:rPr lang="cs-CZ"/>
              <a:t>Paragraf 7 nemá odkladný účinek a „posun platnosti“ zákona nic neřeší </a:t>
            </a:r>
          </a:p>
          <a:p>
            <a:r>
              <a:rPr lang="cs-CZ"/>
              <a:t>Paragraf 7 souvisí i s paragrafem 9, protože prokázání právních skutečností je v podstatě údaj dostupný v AIS nebo na základě souhlasu.</a:t>
            </a:r>
          </a:p>
          <a:p>
            <a:r>
              <a:rPr lang="cs-CZ"/>
              <a:t>Obecný souhlas uživatele služby je požadavek, který nebude automatizován a vede na ruční zpracování</a:t>
            </a:r>
          </a:p>
        </p:txBody>
      </p:sp>
      <p:sp>
        <p:nvSpPr>
          <p:cNvPr id="4" name="Zástupný symbol pro zápatí 3">
            <a:extLst>
              <a:ext uri="{FF2B5EF4-FFF2-40B4-BE49-F238E27FC236}">
                <a16:creationId xmlns:a16="http://schemas.microsoft.com/office/drawing/2014/main" id="{BD2F8474-EA89-5E2C-F613-587C0534703B}"/>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5" name="Zástupný symbol pro číslo snímku 4">
            <a:extLst>
              <a:ext uri="{FF2B5EF4-FFF2-40B4-BE49-F238E27FC236}">
                <a16:creationId xmlns:a16="http://schemas.microsoft.com/office/drawing/2014/main" id="{4D631A31-D490-9599-3A0D-FEE29B35EDC8}"/>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44</a:t>
            </a:fld>
            <a:endParaRPr lang="cs-CZ">
              <a:solidFill>
                <a:schemeClr val="accent2"/>
              </a:solidFill>
            </a:endParaRPr>
          </a:p>
        </p:txBody>
      </p:sp>
    </p:spTree>
    <p:extLst>
      <p:ext uri="{BB962C8B-B14F-4D97-AF65-F5344CB8AC3E}">
        <p14:creationId xmlns:p14="http://schemas.microsoft.com/office/powerpoint/2010/main" val="29795195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BABD9DB-731D-81D3-C5FA-6BADC7776CE4}"/>
              </a:ext>
            </a:extLst>
          </p:cNvPr>
          <p:cNvSpPr>
            <a:spLocks noGrp="1"/>
          </p:cNvSpPr>
          <p:nvPr>
            <p:ph type="title"/>
          </p:nvPr>
        </p:nvSpPr>
        <p:spPr/>
        <p:txBody>
          <a:bodyPr/>
          <a:lstStyle/>
          <a:p>
            <a:r>
              <a:rPr lang="cs-CZ"/>
              <a:t>Žádost_</a:t>
            </a:r>
          </a:p>
        </p:txBody>
      </p:sp>
      <p:pic>
        <p:nvPicPr>
          <p:cNvPr id="5" name="Zástupný obsah 4" descr="Obsah obrázku text, snímek obrazovky, software, Webová stránka&#10;&#10;Popis byl vytvořen automaticky">
            <a:extLst>
              <a:ext uri="{FF2B5EF4-FFF2-40B4-BE49-F238E27FC236}">
                <a16:creationId xmlns:a16="http://schemas.microsoft.com/office/drawing/2014/main" id="{925FE88C-70F9-7297-DFFC-64FB6E4FD4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91946" y="18756"/>
            <a:ext cx="8666692" cy="6587244"/>
          </a:xfrm>
        </p:spPr>
      </p:pic>
    </p:spTree>
    <p:extLst>
      <p:ext uri="{BB962C8B-B14F-4D97-AF65-F5344CB8AC3E}">
        <p14:creationId xmlns:p14="http://schemas.microsoft.com/office/powerpoint/2010/main" val="20067451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D86CFDF-4FAC-31C0-0E89-F8AE6554BA6F}"/>
              </a:ext>
            </a:extLst>
          </p:cNvPr>
          <p:cNvSpPr>
            <a:spLocks noGrp="1"/>
          </p:cNvSpPr>
          <p:nvPr>
            <p:ph type="title"/>
          </p:nvPr>
        </p:nvSpPr>
        <p:spPr/>
        <p:txBody>
          <a:bodyPr/>
          <a:lstStyle/>
          <a:p>
            <a:r>
              <a:rPr lang="cs-CZ" err="1"/>
              <a:t>Proces_žádosti_o_využití_údajů</a:t>
            </a:r>
            <a:r>
              <a:rPr lang="cs-CZ"/>
              <a:t>_</a:t>
            </a:r>
          </a:p>
        </p:txBody>
      </p:sp>
      <p:pic>
        <p:nvPicPr>
          <p:cNvPr id="5" name="Obrázek 4">
            <a:extLst>
              <a:ext uri="{FF2B5EF4-FFF2-40B4-BE49-F238E27FC236}">
                <a16:creationId xmlns:a16="http://schemas.microsoft.com/office/drawing/2014/main" id="{3DA95E9A-18CE-BD2B-9A73-C4792074913A}"/>
              </a:ext>
            </a:extLst>
          </p:cNvPr>
          <p:cNvPicPr>
            <a:picLocks noChangeAspect="1"/>
          </p:cNvPicPr>
          <p:nvPr/>
        </p:nvPicPr>
        <p:blipFill>
          <a:blip r:embed="rId2"/>
          <a:stretch>
            <a:fillRect/>
          </a:stretch>
        </p:blipFill>
        <p:spPr>
          <a:xfrm>
            <a:off x="1839600" y="1274880"/>
            <a:ext cx="7941214" cy="5119192"/>
          </a:xfrm>
          <a:prstGeom prst="rect">
            <a:avLst/>
          </a:prstGeom>
        </p:spPr>
      </p:pic>
      <p:sp>
        <p:nvSpPr>
          <p:cNvPr id="6" name="Zástupný symbol pro zápatí 3">
            <a:extLst>
              <a:ext uri="{FF2B5EF4-FFF2-40B4-BE49-F238E27FC236}">
                <a16:creationId xmlns:a16="http://schemas.microsoft.com/office/drawing/2014/main" id="{EDDE59A7-4B18-0F6C-BF5A-684CAC88F1C8}"/>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293AEDB6-9F9E-F5FF-7B96-6C7A9636A272}"/>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46</a:t>
            </a:fld>
            <a:endParaRPr lang="cs-CZ">
              <a:solidFill>
                <a:schemeClr val="accent2"/>
              </a:solidFill>
            </a:endParaRPr>
          </a:p>
        </p:txBody>
      </p:sp>
    </p:spTree>
    <p:extLst>
      <p:ext uri="{BB962C8B-B14F-4D97-AF65-F5344CB8AC3E}">
        <p14:creationId xmlns:p14="http://schemas.microsoft.com/office/powerpoint/2010/main" val="24721125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E0DE587-09A5-9358-8A50-4D64EC6C5ED9}"/>
              </a:ext>
            </a:extLst>
          </p:cNvPr>
          <p:cNvSpPr>
            <a:spLocks noGrp="1"/>
          </p:cNvSpPr>
          <p:nvPr>
            <p:ph type="title"/>
          </p:nvPr>
        </p:nvSpPr>
        <p:spPr/>
        <p:txBody>
          <a:bodyPr/>
          <a:lstStyle/>
          <a:p>
            <a:r>
              <a:rPr lang="cs-CZ" err="1"/>
              <a:t>Proces_žádosti_o_využití_údajů</a:t>
            </a:r>
            <a:r>
              <a:rPr lang="cs-CZ"/>
              <a:t>_</a:t>
            </a:r>
          </a:p>
        </p:txBody>
      </p:sp>
      <p:sp>
        <p:nvSpPr>
          <p:cNvPr id="3" name="Zástupný obsah 2">
            <a:extLst>
              <a:ext uri="{FF2B5EF4-FFF2-40B4-BE49-F238E27FC236}">
                <a16:creationId xmlns:a16="http://schemas.microsoft.com/office/drawing/2014/main" id="{F1893ECA-4536-FEAB-6765-63DD3CFF0859}"/>
              </a:ext>
            </a:extLst>
          </p:cNvPr>
          <p:cNvSpPr>
            <a:spLocks noGrp="1"/>
          </p:cNvSpPr>
          <p:nvPr>
            <p:ph idx="1"/>
          </p:nvPr>
        </p:nvSpPr>
        <p:spPr/>
        <p:txBody>
          <a:bodyPr/>
          <a:lstStyle/>
          <a:p>
            <a:pPr marL="514350" indent="-514350">
              <a:buFont typeface="+mj-lt"/>
              <a:buAutoNum type="arabicPeriod"/>
            </a:pPr>
            <a:r>
              <a:rPr lang="cs-CZ"/>
              <a:t>Uživatel zadá žádost</a:t>
            </a:r>
          </a:p>
          <a:p>
            <a:pPr marL="514350" indent="-514350">
              <a:buFont typeface="+mj-lt"/>
              <a:buAutoNum type="arabicPeriod"/>
            </a:pPr>
            <a:r>
              <a:rPr lang="cs-CZ"/>
              <a:t>Agentura na základě číselníku pošle datovou schránkou žádost na příslušný úřad, který je ohlašovatelem agendy v rámci které jsou údaje požadovány</a:t>
            </a:r>
          </a:p>
          <a:p>
            <a:pPr marL="514350" indent="-514350">
              <a:buFont typeface="+mj-lt"/>
              <a:buAutoNum type="arabicPeriod"/>
            </a:pPr>
            <a:r>
              <a:rPr lang="cs-CZ"/>
              <a:t>Ohlašovatel agendy to zašle datovou schránkou správci údajů</a:t>
            </a:r>
          </a:p>
          <a:p>
            <a:pPr marL="514350" indent="-514350">
              <a:buFont typeface="+mj-lt"/>
              <a:buAutoNum type="arabicPeriod"/>
            </a:pPr>
            <a:r>
              <a:rPr lang="cs-CZ"/>
              <a:t>Správce údajů poskytne údaj ze svého AIS a pošle je úřadu v rámci kterého je agenda vyžadující nepřístupný údaj</a:t>
            </a:r>
          </a:p>
          <a:p>
            <a:pPr marL="514350" indent="-514350">
              <a:buFont typeface="+mj-lt"/>
              <a:buAutoNum type="arabicPeriod"/>
            </a:pPr>
            <a:r>
              <a:rPr lang="cs-CZ"/>
              <a:t>Data se doplní do žádosti o službu</a:t>
            </a:r>
          </a:p>
          <a:p>
            <a:pPr marL="0" indent="0">
              <a:buNone/>
            </a:pPr>
            <a:endParaRPr lang="cs-CZ" b="1"/>
          </a:p>
          <a:p>
            <a:pPr marL="0" indent="0">
              <a:buNone/>
            </a:pPr>
            <a:r>
              <a:rPr lang="cs-CZ" b="1" u="sng"/>
              <a:t>Lhůta na vyřízení dokladu stále běží! Pracnost podstatně naroste!</a:t>
            </a:r>
          </a:p>
        </p:txBody>
      </p:sp>
      <p:pic>
        <p:nvPicPr>
          <p:cNvPr id="6" name="Obrázek 5" descr="Obsah obrázku Grafika, kruh, skica, design&#10;&#10;Popis byl vytvořen automaticky">
            <a:extLst>
              <a:ext uri="{FF2B5EF4-FFF2-40B4-BE49-F238E27FC236}">
                <a16:creationId xmlns:a16="http://schemas.microsoft.com/office/drawing/2014/main" id="{7F51D5E8-A0EC-7C67-6D84-ED009B67EC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82952" y="4394141"/>
            <a:ext cx="2100648" cy="2100648"/>
          </a:xfrm>
          <a:prstGeom prst="rect">
            <a:avLst/>
          </a:prstGeom>
        </p:spPr>
      </p:pic>
      <p:sp>
        <p:nvSpPr>
          <p:cNvPr id="4" name="Zástupný symbol pro zápatí 3">
            <a:extLst>
              <a:ext uri="{FF2B5EF4-FFF2-40B4-BE49-F238E27FC236}">
                <a16:creationId xmlns:a16="http://schemas.microsoft.com/office/drawing/2014/main" id="{5A54025A-F7C9-EDC5-1D37-AA0A2D05AA99}"/>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5" name="Zástupný symbol pro číslo snímku 4">
            <a:extLst>
              <a:ext uri="{FF2B5EF4-FFF2-40B4-BE49-F238E27FC236}">
                <a16:creationId xmlns:a16="http://schemas.microsoft.com/office/drawing/2014/main" id="{9173D607-9E84-4113-95D6-64E60C3879FA}"/>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47</a:t>
            </a:fld>
            <a:endParaRPr lang="cs-CZ">
              <a:solidFill>
                <a:schemeClr val="accent2"/>
              </a:solidFill>
            </a:endParaRPr>
          </a:p>
        </p:txBody>
      </p:sp>
    </p:spTree>
    <p:extLst>
      <p:ext uri="{BB962C8B-B14F-4D97-AF65-F5344CB8AC3E}">
        <p14:creationId xmlns:p14="http://schemas.microsoft.com/office/powerpoint/2010/main" val="14073944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zápatí 1">
            <a:extLst>
              <a:ext uri="{FF2B5EF4-FFF2-40B4-BE49-F238E27FC236}">
                <a16:creationId xmlns:a16="http://schemas.microsoft.com/office/drawing/2014/main" id="{2D0B7BA1-7A57-2BFA-6410-355B87D39804}"/>
              </a:ext>
            </a:extLst>
          </p:cNvPr>
          <p:cNvSpPr>
            <a:spLocks noGrp="1"/>
          </p:cNvSpPr>
          <p:nvPr>
            <p:ph type="ftr" sz="quarter" idx="11"/>
          </p:nvPr>
        </p:nvSpPr>
        <p:spPr/>
        <p:txBody>
          <a:bodyPr/>
          <a:lstStyle/>
          <a:p>
            <a:r>
              <a:rPr lang="cs-CZ">
                <a:ea typeface="Roboto" panose="02000000000000000000" pitchFamily="2" charset="0"/>
                <a:cs typeface="Azeret Mono" pitchFamily="2" charset="0"/>
              </a:rPr>
              <a:t>DIA.</a:t>
            </a:r>
            <a:r>
              <a:rPr lang="cs-CZ">
                <a:solidFill>
                  <a:schemeClr val="bg1"/>
                </a:solidFill>
                <a:ea typeface="Roboto" panose="02000000000000000000" pitchFamily="2" charset="0"/>
                <a:cs typeface="Azeret Mono" pitchFamily="2" charset="0"/>
              </a:rPr>
              <a:t>GOV.CZ</a:t>
            </a:r>
            <a:r>
              <a:rPr lang="cs-CZ">
                <a:ea typeface="Roboto" panose="02000000000000000000" pitchFamily="2" charset="0"/>
                <a:cs typeface="Azeret Mono" pitchFamily="2" charset="0"/>
              </a:rPr>
              <a:t>_+420 000 000 000_INFO@DIA.</a:t>
            </a:r>
            <a:r>
              <a:rPr lang="cs-CZ">
                <a:solidFill>
                  <a:schemeClr val="bg1"/>
                </a:solidFill>
                <a:ea typeface="Roboto" panose="02000000000000000000" pitchFamily="2" charset="0"/>
                <a:cs typeface="Azeret Mono" pitchFamily="2" charset="0"/>
              </a:rPr>
              <a:t>GOV.CZ</a:t>
            </a:r>
          </a:p>
        </p:txBody>
      </p:sp>
      <p:sp>
        <p:nvSpPr>
          <p:cNvPr id="3" name="Zástupný symbol pro číslo snímku 2">
            <a:extLst>
              <a:ext uri="{FF2B5EF4-FFF2-40B4-BE49-F238E27FC236}">
                <a16:creationId xmlns:a16="http://schemas.microsoft.com/office/drawing/2014/main" id="{6A4B6EB0-BF19-4447-E505-5C79B738E0D8}"/>
              </a:ext>
            </a:extLst>
          </p:cNvPr>
          <p:cNvSpPr>
            <a:spLocks noGrp="1"/>
          </p:cNvSpPr>
          <p:nvPr>
            <p:ph type="sldNum" sz="quarter" idx="12"/>
          </p:nvPr>
        </p:nvSpPr>
        <p:spPr/>
        <p:txBody>
          <a:bodyPr/>
          <a:lstStyle/>
          <a:p>
            <a:r>
              <a:rPr lang="cs-CZ">
                <a:solidFill>
                  <a:schemeClr val="bg1"/>
                </a:solidFill>
                <a:ea typeface="Roboto" panose="02000000000000000000" pitchFamily="2" charset="0"/>
              </a:rPr>
              <a:t>NÁZEV_PREZENTACE_</a:t>
            </a:r>
            <a:r>
              <a:rPr lang="cs-CZ">
                <a:ea typeface="Roboto" panose="02000000000000000000" pitchFamily="2" charset="0"/>
              </a:rPr>
              <a:t>SLIDE_</a:t>
            </a:r>
            <a:fld id="{C7B39456-88E6-483E-B1FA-F210B27965A0}" type="slidenum">
              <a:rPr lang="cs-CZ" smtClean="0"/>
              <a:pPr/>
              <a:t>48</a:t>
            </a:fld>
            <a:endParaRPr lang="cs-CZ"/>
          </a:p>
        </p:txBody>
      </p:sp>
      <p:sp>
        <p:nvSpPr>
          <p:cNvPr id="4" name="Zástupný text 3">
            <a:extLst>
              <a:ext uri="{FF2B5EF4-FFF2-40B4-BE49-F238E27FC236}">
                <a16:creationId xmlns:a16="http://schemas.microsoft.com/office/drawing/2014/main" id="{172C5592-44F8-8483-3F83-5F5AF4A9AD74}"/>
              </a:ext>
            </a:extLst>
          </p:cNvPr>
          <p:cNvSpPr>
            <a:spLocks noGrp="1"/>
          </p:cNvSpPr>
          <p:nvPr>
            <p:ph type="body" idx="1"/>
          </p:nvPr>
        </p:nvSpPr>
        <p:spPr/>
        <p:txBody>
          <a:bodyPr/>
          <a:lstStyle/>
          <a:p>
            <a:r>
              <a:rPr lang="cs-CZ"/>
              <a:t>Šimon Trusina</a:t>
            </a:r>
          </a:p>
        </p:txBody>
      </p:sp>
      <p:sp>
        <p:nvSpPr>
          <p:cNvPr id="5" name="Zástupný text 4">
            <a:extLst>
              <a:ext uri="{FF2B5EF4-FFF2-40B4-BE49-F238E27FC236}">
                <a16:creationId xmlns:a16="http://schemas.microsoft.com/office/drawing/2014/main" id="{FDFFCF3E-509A-C19C-43C2-0860C7069DCF}"/>
              </a:ext>
            </a:extLst>
          </p:cNvPr>
          <p:cNvSpPr>
            <a:spLocks noGrp="1"/>
          </p:cNvSpPr>
          <p:nvPr>
            <p:ph type="body" idx="13"/>
          </p:nvPr>
        </p:nvSpPr>
        <p:spPr/>
        <p:txBody>
          <a:bodyPr/>
          <a:lstStyle/>
          <a:p>
            <a:r>
              <a:rPr lang="cs-CZ" err="1"/>
              <a:t>Výběr_správného_úřadu</a:t>
            </a:r>
            <a:r>
              <a:rPr lang="cs-CZ"/>
              <a:t>_</a:t>
            </a:r>
          </a:p>
          <a:p>
            <a:r>
              <a:rPr lang="cs-CZ" err="1"/>
              <a:t>V_přenesené_působnosti</a:t>
            </a:r>
            <a:r>
              <a:rPr lang="cs-CZ"/>
              <a:t>_</a:t>
            </a:r>
          </a:p>
        </p:txBody>
      </p:sp>
    </p:spTree>
    <p:extLst>
      <p:ext uri="{BB962C8B-B14F-4D97-AF65-F5344CB8AC3E}">
        <p14:creationId xmlns:p14="http://schemas.microsoft.com/office/powerpoint/2010/main" val="34727030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931949F-89BD-DB33-E172-6E3FE7C68E77}"/>
              </a:ext>
            </a:extLst>
          </p:cNvPr>
          <p:cNvSpPr>
            <a:spLocks noGrp="1"/>
          </p:cNvSpPr>
          <p:nvPr>
            <p:ph type="title"/>
          </p:nvPr>
        </p:nvSpPr>
        <p:spPr/>
        <p:txBody>
          <a:bodyPr/>
          <a:lstStyle/>
          <a:p>
            <a:r>
              <a:rPr lang="cs-CZ" err="1"/>
              <a:t>Implementováno_v_Katalogu_služeb</a:t>
            </a:r>
            <a:r>
              <a:rPr lang="cs-CZ"/>
              <a:t>_</a:t>
            </a:r>
          </a:p>
        </p:txBody>
      </p:sp>
      <p:sp>
        <p:nvSpPr>
          <p:cNvPr id="3" name="Zástupný obsah 2">
            <a:extLst>
              <a:ext uri="{FF2B5EF4-FFF2-40B4-BE49-F238E27FC236}">
                <a16:creationId xmlns:a16="http://schemas.microsoft.com/office/drawing/2014/main" id="{B2D6D1A8-67FC-8F82-B677-F0444A829FB9}"/>
              </a:ext>
            </a:extLst>
          </p:cNvPr>
          <p:cNvSpPr>
            <a:spLocks noGrp="1"/>
          </p:cNvSpPr>
          <p:nvPr>
            <p:ph idx="1"/>
          </p:nvPr>
        </p:nvSpPr>
        <p:spPr/>
        <p:txBody>
          <a:bodyPr vert="horz" lIns="91440" tIns="45720" rIns="91440" bIns="45720" rtlCol="0" anchor="t">
            <a:normAutofit lnSpcReduction="10000"/>
          </a:bodyPr>
          <a:lstStyle/>
          <a:p>
            <a:pPr marL="0" indent="0">
              <a:buNone/>
            </a:pPr>
            <a:r>
              <a:rPr lang="cs-CZ" sz="2800"/>
              <a:t>Podmínky použití:</a:t>
            </a:r>
          </a:p>
          <a:p>
            <a:pPr marL="0" indent="0">
              <a:buNone/>
            </a:pPr>
            <a:endParaRPr lang="cs-CZ" sz="1000"/>
          </a:p>
          <a:p>
            <a:pPr marL="457200" indent="-457200">
              <a:buFont typeface="+mj-lt"/>
              <a:buAutoNum type="arabicPeriod"/>
            </a:pPr>
            <a:r>
              <a:rPr lang="cs-CZ" sz="2400"/>
              <a:t>Údaje o úřadu a jeho pracovištích jsou uvedeny v AIS Působnostním formou odkazu na RUIAN - </a:t>
            </a:r>
            <a:r>
              <a:rPr lang="cs-CZ" sz="2400" b="1"/>
              <a:t>OVM</a:t>
            </a:r>
            <a:endParaRPr lang="cs-CZ" sz="2400" b="1">
              <a:cs typeface="Arial"/>
            </a:endParaRPr>
          </a:p>
          <a:p>
            <a:pPr marL="457200" indent="-457200">
              <a:buFont typeface="+mj-lt"/>
              <a:buAutoNum type="arabicPeriod"/>
            </a:pPr>
            <a:r>
              <a:rPr lang="cs-CZ" sz="2400"/>
              <a:t>V AIS RPP Působnostní je oznámen výkon agendy (definováno, jaká služby VS se poskytuje na jaké adrese) - </a:t>
            </a:r>
            <a:r>
              <a:rPr lang="cs-CZ" sz="2400" b="1"/>
              <a:t>OVM</a:t>
            </a:r>
            <a:endParaRPr lang="cs-CZ" sz="2400" b="1">
              <a:cs typeface="Arial"/>
            </a:endParaRPr>
          </a:p>
          <a:p>
            <a:pPr marL="457200" indent="-457200">
              <a:buAutoNum type="arabicPeriod"/>
            </a:pPr>
            <a:r>
              <a:rPr lang="cs-CZ" sz="2400">
                <a:cs typeface="Arial"/>
              </a:rPr>
              <a:t>V AIS Správa katalogů je u služby zapnuto vyhledání na mapě - </a:t>
            </a:r>
            <a:r>
              <a:rPr lang="cs-CZ" sz="2400" b="1">
                <a:cs typeface="Arial"/>
              </a:rPr>
              <a:t>ohlašovatel</a:t>
            </a:r>
            <a:endParaRPr lang="cs-CZ" sz="2400" b="1"/>
          </a:p>
          <a:p>
            <a:pPr marL="457200" indent="-457200">
              <a:buAutoNum type="arabicPeriod"/>
            </a:pPr>
            <a:r>
              <a:rPr lang="cs-CZ" sz="2400"/>
              <a:t>Pokud má služba místní příslušnost, je </a:t>
            </a:r>
            <a:r>
              <a:rPr lang="cs-CZ" sz="2400" err="1"/>
              <a:t>namapovaná</a:t>
            </a:r>
            <a:r>
              <a:rPr lang="cs-CZ" sz="2400"/>
              <a:t> spádovost - </a:t>
            </a:r>
            <a:r>
              <a:rPr lang="cs-CZ" sz="2400" b="1"/>
              <a:t>DIA a ohlašovatel</a:t>
            </a:r>
            <a:endParaRPr lang="cs-CZ" sz="2400" b="1">
              <a:cs typeface="Arial"/>
            </a:endParaRPr>
          </a:p>
          <a:p>
            <a:pPr marL="699770" lvl="1" indent="-457200"/>
            <a:r>
              <a:rPr lang="cs-CZ" sz="2000"/>
              <a:t>existující jednotky – dle ORP, okresů, krajů, ….</a:t>
            </a:r>
            <a:endParaRPr lang="cs-CZ" sz="2000">
              <a:cs typeface="Arial"/>
            </a:endParaRPr>
          </a:p>
          <a:p>
            <a:pPr marL="699770" lvl="1" indent="-457200"/>
            <a:r>
              <a:rPr lang="cs-CZ" sz="2000"/>
              <a:t>speciální – nutno výčtem (například báňské úřady)</a:t>
            </a:r>
            <a:endParaRPr lang="cs-CZ" sz="2000">
              <a:cs typeface="Arial"/>
            </a:endParaRPr>
          </a:p>
        </p:txBody>
      </p:sp>
      <p:sp>
        <p:nvSpPr>
          <p:cNvPr id="6" name="Zástupný symbol pro zápatí 3">
            <a:extLst>
              <a:ext uri="{FF2B5EF4-FFF2-40B4-BE49-F238E27FC236}">
                <a16:creationId xmlns:a16="http://schemas.microsoft.com/office/drawing/2014/main" id="{8A737BBF-4E07-A656-C27D-1310DAC6DA45}"/>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C0DCFFBE-8020-126E-D152-DF8D86B4BDE6}"/>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49</a:t>
            </a:fld>
            <a:endParaRPr lang="cs-CZ">
              <a:solidFill>
                <a:schemeClr val="accent2"/>
              </a:solidFill>
            </a:endParaRPr>
          </a:p>
        </p:txBody>
      </p:sp>
    </p:spTree>
    <p:extLst>
      <p:ext uri="{BB962C8B-B14F-4D97-AF65-F5344CB8AC3E}">
        <p14:creationId xmlns:p14="http://schemas.microsoft.com/office/powerpoint/2010/main" val="2320052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C6D5753-275C-718D-B877-FF6C811C85BC}"/>
              </a:ext>
            </a:extLst>
          </p:cNvPr>
          <p:cNvSpPr>
            <a:spLocks noGrp="1"/>
          </p:cNvSpPr>
          <p:nvPr>
            <p:ph type="title"/>
          </p:nvPr>
        </p:nvSpPr>
        <p:spPr>
          <a:xfrm>
            <a:off x="468000" y="252000"/>
            <a:ext cx="10515600" cy="773611"/>
          </a:xfrm>
        </p:spPr>
        <p:txBody>
          <a:bodyPr/>
          <a:lstStyle/>
          <a:p>
            <a:r>
              <a:rPr lang="cs-CZ"/>
              <a:t>ROADMAP_IMPLEMENTACE_ZOPDS_</a:t>
            </a:r>
          </a:p>
        </p:txBody>
      </p:sp>
      <p:sp>
        <p:nvSpPr>
          <p:cNvPr id="25" name="Rectangle 1">
            <a:extLst>
              <a:ext uri="{FF2B5EF4-FFF2-40B4-BE49-F238E27FC236}">
                <a16:creationId xmlns:a16="http://schemas.microsoft.com/office/drawing/2014/main" id="{089E261C-0B38-CF9D-E11D-69ACB52FC5FC}"/>
              </a:ext>
            </a:extLst>
          </p:cNvPr>
          <p:cNvSpPr/>
          <p:nvPr/>
        </p:nvSpPr>
        <p:spPr>
          <a:xfrm>
            <a:off x="3189992" y="1371601"/>
            <a:ext cx="5397954" cy="4884816"/>
          </a:xfrm>
          <a:custGeom>
            <a:avLst/>
            <a:gdLst>
              <a:gd name="connsiteX0" fmla="*/ 0 w 4303060"/>
              <a:gd name="connsiteY0" fmla="*/ 0 h 954741"/>
              <a:gd name="connsiteX1" fmla="*/ 4303060 w 4303060"/>
              <a:gd name="connsiteY1" fmla="*/ 0 h 954741"/>
              <a:gd name="connsiteX2" fmla="*/ 4303060 w 4303060"/>
              <a:gd name="connsiteY2" fmla="*/ 954741 h 954741"/>
              <a:gd name="connsiteX3" fmla="*/ 0 w 4303060"/>
              <a:gd name="connsiteY3" fmla="*/ 954741 h 954741"/>
              <a:gd name="connsiteX4" fmla="*/ 0 w 4303060"/>
              <a:gd name="connsiteY4" fmla="*/ 0 h 954741"/>
              <a:gd name="connsiteX0" fmla="*/ 0 w 6481483"/>
              <a:gd name="connsiteY0" fmla="*/ 0 h 1492623"/>
              <a:gd name="connsiteX1" fmla="*/ 6481483 w 6481483"/>
              <a:gd name="connsiteY1" fmla="*/ 537882 h 1492623"/>
              <a:gd name="connsiteX2" fmla="*/ 6481483 w 6481483"/>
              <a:gd name="connsiteY2" fmla="*/ 1492623 h 1492623"/>
              <a:gd name="connsiteX3" fmla="*/ 2178423 w 6481483"/>
              <a:gd name="connsiteY3" fmla="*/ 1492623 h 1492623"/>
              <a:gd name="connsiteX4" fmla="*/ 0 w 6481483"/>
              <a:gd name="connsiteY4" fmla="*/ 0 h 1492623"/>
              <a:gd name="connsiteX0" fmla="*/ 0 w 6481483"/>
              <a:gd name="connsiteY0" fmla="*/ 201706 h 1694329"/>
              <a:gd name="connsiteX1" fmla="*/ 1707777 w 6481483"/>
              <a:gd name="connsiteY1" fmla="*/ 0 h 1694329"/>
              <a:gd name="connsiteX2" fmla="*/ 6481483 w 6481483"/>
              <a:gd name="connsiteY2" fmla="*/ 1694329 h 1694329"/>
              <a:gd name="connsiteX3" fmla="*/ 2178423 w 6481483"/>
              <a:gd name="connsiteY3" fmla="*/ 1694329 h 1694329"/>
              <a:gd name="connsiteX4" fmla="*/ 0 w 6481483"/>
              <a:gd name="connsiteY4" fmla="*/ 201706 h 1694329"/>
              <a:gd name="connsiteX0" fmla="*/ 0 w 6481483"/>
              <a:gd name="connsiteY0" fmla="*/ 201706 h 1694329"/>
              <a:gd name="connsiteX1" fmla="*/ 1707777 w 6481483"/>
              <a:gd name="connsiteY1" fmla="*/ 0 h 1694329"/>
              <a:gd name="connsiteX2" fmla="*/ 6481483 w 6481483"/>
              <a:gd name="connsiteY2" fmla="*/ 1694329 h 1694329"/>
              <a:gd name="connsiteX3" fmla="*/ 2178423 w 6481483"/>
              <a:gd name="connsiteY3" fmla="*/ 1694329 h 1694329"/>
              <a:gd name="connsiteX4" fmla="*/ 0 w 6481483"/>
              <a:gd name="connsiteY4" fmla="*/ 201706 h 1694329"/>
              <a:gd name="connsiteX0" fmla="*/ 0 w 6481483"/>
              <a:gd name="connsiteY0" fmla="*/ 201706 h 1694329"/>
              <a:gd name="connsiteX1" fmla="*/ 1707777 w 6481483"/>
              <a:gd name="connsiteY1" fmla="*/ 0 h 1694329"/>
              <a:gd name="connsiteX2" fmla="*/ 6481483 w 6481483"/>
              <a:gd name="connsiteY2" fmla="*/ 1694329 h 1694329"/>
              <a:gd name="connsiteX3" fmla="*/ 2178423 w 6481483"/>
              <a:gd name="connsiteY3" fmla="*/ 1694329 h 1694329"/>
              <a:gd name="connsiteX4" fmla="*/ 0 w 6481483"/>
              <a:gd name="connsiteY4" fmla="*/ 201706 h 1694329"/>
              <a:gd name="connsiteX0" fmla="*/ 0 w 6481483"/>
              <a:gd name="connsiteY0" fmla="*/ 201706 h 1694329"/>
              <a:gd name="connsiteX1" fmla="*/ 1707777 w 6481483"/>
              <a:gd name="connsiteY1" fmla="*/ 0 h 1694329"/>
              <a:gd name="connsiteX2" fmla="*/ 6481483 w 6481483"/>
              <a:gd name="connsiteY2" fmla="*/ 1694329 h 1694329"/>
              <a:gd name="connsiteX3" fmla="*/ 2178423 w 6481483"/>
              <a:gd name="connsiteY3" fmla="*/ 1694329 h 1694329"/>
              <a:gd name="connsiteX4" fmla="*/ 0 w 6481483"/>
              <a:gd name="connsiteY4" fmla="*/ 201706 h 1694329"/>
              <a:gd name="connsiteX0" fmla="*/ 0 w 6481483"/>
              <a:gd name="connsiteY0" fmla="*/ 201706 h 1694329"/>
              <a:gd name="connsiteX1" fmla="*/ 1707777 w 6481483"/>
              <a:gd name="connsiteY1" fmla="*/ 0 h 1694329"/>
              <a:gd name="connsiteX2" fmla="*/ 6481483 w 6481483"/>
              <a:gd name="connsiteY2" fmla="*/ 1694329 h 1694329"/>
              <a:gd name="connsiteX3" fmla="*/ 2178423 w 6481483"/>
              <a:gd name="connsiteY3" fmla="*/ 1694329 h 1694329"/>
              <a:gd name="connsiteX4" fmla="*/ 0 w 6481483"/>
              <a:gd name="connsiteY4" fmla="*/ 201706 h 1694329"/>
              <a:gd name="connsiteX0" fmla="*/ 0 w 6481483"/>
              <a:gd name="connsiteY0" fmla="*/ 201706 h 1694329"/>
              <a:gd name="connsiteX1" fmla="*/ 1707777 w 6481483"/>
              <a:gd name="connsiteY1" fmla="*/ 0 h 1694329"/>
              <a:gd name="connsiteX2" fmla="*/ 6481483 w 6481483"/>
              <a:gd name="connsiteY2" fmla="*/ 1694329 h 1694329"/>
              <a:gd name="connsiteX3" fmla="*/ 2178423 w 6481483"/>
              <a:gd name="connsiteY3" fmla="*/ 1694329 h 1694329"/>
              <a:gd name="connsiteX4" fmla="*/ 0 w 6481483"/>
              <a:gd name="connsiteY4" fmla="*/ 201706 h 1694329"/>
              <a:gd name="connsiteX0" fmla="*/ 0 w 6481483"/>
              <a:gd name="connsiteY0" fmla="*/ 1290917 h 2783540"/>
              <a:gd name="connsiteX1" fmla="*/ 1237130 w 6481483"/>
              <a:gd name="connsiteY1" fmla="*/ 0 h 2783540"/>
              <a:gd name="connsiteX2" fmla="*/ 1707777 w 6481483"/>
              <a:gd name="connsiteY2" fmla="*/ 1089211 h 2783540"/>
              <a:gd name="connsiteX3" fmla="*/ 6481483 w 6481483"/>
              <a:gd name="connsiteY3" fmla="*/ 2783540 h 2783540"/>
              <a:gd name="connsiteX4" fmla="*/ 2178423 w 6481483"/>
              <a:gd name="connsiteY4" fmla="*/ 2783540 h 2783540"/>
              <a:gd name="connsiteX5" fmla="*/ 0 w 6481483"/>
              <a:gd name="connsiteY5" fmla="*/ 1290917 h 2783540"/>
              <a:gd name="connsiteX0" fmla="*/ 0 w 6481483"/>
              <a:gd name="connsiteY0" fmla="*/ 1290917 h 2783540"/>
              <a:gd name="connsiteX1" fmla="*/ 1237130 w 6481483"/>
              <a:gd name="connsiteY1" fmla="*/ 0 h 2783540"/>
              <a:gd name="connsiteX2" fmla="*/ 1707777 w 6481483"/>
              <a:gd name="connsiteY2" fmla="*/ 1089211 h 2783540"/>
              <a:gd name="connsiteX3" fmla="*/ 6481483 w 6481483"/>
              <a:gd name="connsiteY3" fmla="*/ 2783540 h 2783540"/>
              <a:gd name="connsiteX4" fmla="*/ 2178423 w 6481483"/>
              <a:gd name="connsiteY4" fmla="*/ 2783540 h 2783540"/>
              <a:gd name="connsiteX5" fmla="*/ 0 w 6481483"/>
              <a:gd name="connsiteY5" fmla="*/ 1290917 h 2783540"/>
              <a:gd name="connsiteX0" fmla="*/ 0 w 6481483"/>
              <a:gd name="connsiteY0" fmla="*/ 1250575 h 2743198"/>
              <a:gd name="connsiteX1" fmla="*/ 1250577 w 6481483"/>
              <a:gd name="connsiteY1" fmla="*/ 0 h 2743198"/>
              <a:gd name="connsiteX2" fmla="*/ 1707777 w 6481483"/>
              <a:gd name="connsiteY2" fmla="*/ 1048869 h 2743198"/>
              <a:gd name="connsiteX3" fmla="*/ 6481483 w 6481483"/>
              <a:gd name="connsiteY3" fmla="*/ 2743198 h 2743198"/>
              <a:gd name="connsiteX4" fmla="*/ 2178423 w 6481483"/>
              <a:gd name="connsiteY4" fmla="*/ 2743198 h 2743198"/>
              <a:gd name="connsiteX5" fmla="*/ 0 w 6481483"/>
              <a:gd name="connsiteY5" fmla="*/ 1250575 h 2743198"/>
              <a:gd name="connsiteX0" fmla="*/ 61419 w 6542902"/>
              <a:gd name="connsiteY0" fmla="*/ 1250575 h 2743198"/>
              <a:gd name="connsiteX1" fmla="*/ 1311996 w 6542902"/>
              <a:gd name="connsiteY1" fmla="*/ 0 h 2743198"/>
              <a:gd name="connsiteX2" fmla="*/ 1769196 w 6542902"/>
              <a:gd name="connsiteY2" fmla="*/ 1048869 h 2743198"/>
              <a:gd name="connsiteX3" fmla="*/ 6542902 w 6542902"/>
              <a:gd name="connsiteY3" fmla="*/ 2743198 h 2743198"/>
              <a:gd name="connsiteX4" fmla="*/ 2239842 w 6542902"/>
              <a:gd name="connsiteY4" fmla="*/ 2743198 h 2743198"/>
              <a:gd name="connsiteX5" fmla="*/ 61419 w 6542902"/>
              <a:gd name="connsiteY5" fmla="*/ 1250575 h 2743198"/>
              <a:gd name="connsiteX0" fmla="*/ 59567 w 6541050"/>
              <a:gd name="connsiteY0" fmla="*/ 1277470 h 2770093"/>
              <a:gd name="connsiteX1" fmla="*/ 1323591 w 6541050"/>
              <a:gd name="connsiteY1" fmla="*/ 0 h 2770093"/>
              <a:gd name="connsiteX2" fmla="*/ 1767344 w 6541050"/>
              <a:gd name="connsiteY2" fmla="*/ 1075764 h 2770093"/>
              <a:gd name="connsiteX3" fmla="*/ 6541050 w 6541050"/>
              <a:gd name="connsiteY3" fmla="*/ 2770093 h 2770093"/>
              <a:gd name="connsiteX4" fmla="*/ 2237990 w 6541050"/>
              <a:gd name="connsiteY4" fmla="*/ 2770093 h 2770093"/>
              <a:gd name="connsiteX5" fmla="*/ 59567 w 6541050"/>
              <a:gd name="connsiteY5" fmla="*/ 1277470 h 2770093"/>
              <a:gd name="connsiteX0" fmla="*/ 59567 w 6541050"/>
              <a:gd name="connsiteY0" fmla="*/ 1423154 h 2915777"/>
              <a:gd name="connsiteX1" fmla="*/ 1323591 w 6541050"/>
              <a:gd name="connsiteY1" fmla="*/ 145684 h 2915777"/>
              <a:gd name="connsiteX2" fmla="*/ 4470203 w 6541050"/>
              <a:gd name="connsiteY2" fmla="*/ 38109 h 2915777"/>
              <a:gd name="connsiteX3" fmla="*/ 1767344 w 6541050"/>
              <a:gd name="connsiteY3" fmla="*/ 1221448 h 2915777"/>
              <a:gd name="connsiteX4" fmla="*/ 6541050 w 6541050"/>
              <a:gd name="connsiteY4" fmla="*/ 2915777 h 2915777"/>
              <a:gd name="connsiteX5" fmla="*/ 2237990 w 6541050"/>
              <a:gd name="connsiteY5" fmla="*/ 2915777 h 2915777"/>
              <a:gd name="connsiteX6" fmla="*/ 59567 w 6541050"/>
              <a:gd name="connsiteY6" fmla="*/ 1423154 h 2915777"/>
              <a:gd name="connsiteX0" fmla="*/ 59567 w 6541050"/>
              <a:gd name="connsiteY0" fmla="*/ 1423154 h 2915777"/>
              <a:gd name="connsiteX1" fmla="*/ 1323591 w 6541050"/>
              <a:gd name="connsiteY1" fmla="*/ 145684 h 2915777"/>
              <a:gd name="connsiteX2" fmla="*/ 4470203 w 6541050"/>
              <a:gd name="connsiteY2" fmla="*/ 38109 h 2915777"/>
              <a:gd name="connsiteX3" fmla="*/ 1767344 w 6541050"/>
              <a:gd name="connsiteY3" fmla="*/ 1221448 h 2915777"/>
              <a:gd name="connsiteX4" fmla="*/ 6541050 w 6541050"/>
              <a:gd name="connsiteY4" fmla="*/ 2915777 h 2915777"/>
              <a:gd name="connsiteX5" fmla="*/ 2237990 w 6541050"/>
              <a:gd name="connsiteY5" fmla="*/ 2915777 h 2915777"/>
              <a:gd name="connsiteX6" fmla="*/ 59567 w 6541050"/>
              <a:gd name="connsiteY6" fmla="*/ 1423154 h 2915777"/>
              <a:gd name="connsiteX0" fmla="*/ 59567 w 6541050"/>
              <a:gd name="connsiteY0" fmla="*/ 1423154 h 2915777"/>
              <a:gd name="connsiteX1" fmla="*/ 1323591 w 6541050"/>
              <a:gd name="connsiteY1" fmla="*/ 145684 h 2915777"/>
              <a:gd name="connsiteX2" fmla="*/ 4470203 w 6541050"/>
              <a:gd name="connsiteY2" fmla="*/ 38109 h 2915777"/>
              <a:gd name="connsiteX3" fmla="*/ 1767344 w 6541050"/>
              <a:gd name="connsiteY3" fmla="*/ 1221448 h 2915777"/>
              <a:gd name="connsiteX4" fmla="*/ 6541050 w 6541050"/>
              <a:gd name="connsiteY4" fmla="*/ 2915777 h 2915777"/>
              <a:gd name="connsiteX5" fmla="*/ 2237990 w 6541050"/>
              <a:gd name="connsiteY5" fmla="*/ 2915777 h 2915777"/>
              <a:gd name="connsiteX6" fmla="*/ 59567 w 6541050"/>
              <a:gd name="connsiteY6" fmla="*/ 1423154 h 2915777"/>
              <a:gd name="connsiteX0" fmla="*/ 59567 w 6541050"/>
              <a:gd name="connsiteY0" fmla="*/ 1829656 h 3322279"/>
              <a:gd name="connsiteX1" fmla="*/ 1323591 w 6541050"/>
              <a:gd name="connsiteY1" fmla="*/ 552186 h 3322279"/>
              <a:gd name="connsiteX2" fmla="*/ 4214709 w 6541050"/>
              <a:gd name="connsiteY2" fmla="*/ 858 h 3322279"/>
              <a:gd name="connsiteX3" fmla="*/ 4470203 w 6541050"/>
              <a:gd name="connsiteY3" fmla="*/ 444611 h 3322279"/>
              <a:gd name="connsiteX4" fmla="*/ 1767344 w 6541050"/>
              <a:gd name="connsiteY4" fmla="*/ 1627950 h 3322279"/>
              <a:gd name="connsiteX5" fmla="*/ 6541050 w 6541050"/>
              <a:gd name="connsiteY5" fmla="*/ 3322279 h 3322279"/>
              <a:gd name="connsiteX6" fmla="*/ 2237990 w 6541050"/>
              <a:gd name="connsiteY6" fmla="*/ 3322279 h 3322279"/>
              <a:gd name="connsiteX7" fmla="*/ 59567 w 6541050"/>
              <a:gd name="connsiteY7" fmla="*/ 1829656 h 3322279"/>
              <a:gd name="connsiteX0" fmla="*/ 59567 w 6541050"/>
              <a:gd name="connsiteY0" fmla="*/ 1829656 h 3322279"/>
              <a:gd name="connsiteX1" fmla="*/ 1323591 w 6541050"/>
              <a:gd name="connsiteY1" fmla="*/ 552186 h 3322279"/>
              <a:gd name="connsiteX2" fmla="*/ 4214709 w 6541050"/>
              <a:gd name="connsiteY2" fmla="*/ 858 h 3322279"/>
              <a:gd name="connsiteX3" fmla="*/ 4470203 w 6541050"/>
              <a:gd name="connsiteY3" fmla="*/ 444611 h 3322279"/>
              <a:gd name="connsiteX4" fmla="*/ 1767344 w 6541050"/>
              <a:gd name="connsiteY4" fmla="*/ 1627950 h 3322279"/>
              <a:gd name="connsiteX5" fmla="*/ 6541050 w 6541050"/>
              <a:gd name="connsiteY5" fmla="*/ 3322279 h 3322279"/>
              <a:gd name="connsiteX6" fmla="*/ 2237990 w 6541050"/>
              <a:gd name="connsiteY6" fmla="*/ 3322279 h 3322279"/>
              <a:gd name="connsiteX7" fmla="*/ 59567 w 6541050"/>
              <a:gd name="connsiteY7" fmla="*/ 1829656 h 3322279"/>
              <a:gd name="connsiteX0" fmla="*/ 59567 w 6541050"/>
              <a:gd name="connsiteY0" fmla="*/ 1829656 h 3322279"/>
              <a:gd name="connsiteX1" fmla="*/ 1323591 w 6541050"/>
              <a:gd name="connsiteY1" fmla="*/ 552186 h 3322279"/>
              <a:gd name="connsiteX2" fmla="*/ 4214709 w 6541050"/>
              <a:gd name="connsiteY2" fmla="*/ 858 h 3322279"/>
              <a:gd name="connsiteX3" fmla="*/ 4470203 w 6541050"/>
              <a:gd name="connsiteY3" fmla="*/ 444611 h 3322279"/>
              <a:gd name="connsiteX4" fmla="*/ 1767344 w 6541050"/>
              <a:gd name="connsiteY4" fmla="*/ 1627950 h 3322279"/>
              <a:gd name="connsiteX5" fmla="*/ 6541050 w 6541050"/>
              <a:gd name="connsiteY5" fmla="*/ 3322279 h 3322279"/>
              <a:gd name="connsiteX6" fmla="*/ 2237990 w 6541050"/>
              <a:gd name="connsiteY6" fmla="*/ 3322279 h 3322279"/>
              <a:gd name="connsiteX7" fmla="*/ 59567 w 6541050"/>
              <a:gd name="connsiteY7" fmla="*/ 1829656 h 3322279"/>
              <a:gd name="connsiteX0" fmla="*/ 59567 w 6541050"/>
              <a:gd name="connsiteY0" fmla="*/ 1829656 h 3322279"/>
              <a:gd name="connsiteX1" fmla="*/ 1323591 w 6541050"/>
              <a:gd name="connsiteY1" fmla="*/ 552186 h 3322279"/>
              <a:gd name="connsiteX2" fmla="*/ 4214709 w 6541050"/>
              <a:gd name="connsiteY2" fmla="*/ 858 h 3322279"/>
              <a:gd name="connsiteX3" fmla="*/ 4470203 w 6541050"/>
              <a:gd name="connsiteY3" fmla="*/ 444611 h 3322279"/>
              <a:gd name="connsiteX4" fmla="*/ 1767344 w 6541050"/>
              <a:gd name="connsiteY4" fmla="*/ 1627950 h 3322279"/>
              <a:gd name="connsiteX5" fmla="*/ 6541050 w 6541050"/>
              <a:gd name="connsiteY5" fmla="*/ 3322279 h 3322279"/>
              <a:gd name="connsiteX6" fmla="*/ 2237990 w 6541050"/>
              <a:gd name="connsiteY6" fmla="*/ 3322279 h 3322279"/>
              <a:gd name="connsiteX7" fmla="*/ 59567 w 6541050"/>
              <a:gd name="connsiteY7" fmla="*/ 1829656 h 3322279"/>
              <a:gd name="connsiteX0" fmla="*/ 59567 w 6541050"/>
              <a:gd name="connsiteY0" fmla="*/ 2202012 h 3694635"/>
              <a:gd name="connsiteX1" fmla="*/ 1323591 w 6541050"/>
              <a:gd name="connsiteY1" fmla="*/ 924542 h 3694635"/>
              <a:gd name="connsiteX2" fmla="*/ 4214709 w 6541050"/>
              <a:gd name="connsiteY2" fmla="*/ 373214 h 3694635"/>
              <a:gd name="connsiteX3" fmla="*/ 5411497 w 6541050"/>
              <a:gd name="connsiteY3" fmla="*/ 10143 h 3694635"/>
              <a:gd name="connsiteX4" fmla="*/ 4470203 w 6541050"/>
              <a:gd name="connsiteY4" fmla="*/ 816967 h 3694635"/>
              <a:gd name="connsiteX5" fmla="*/ 1767344 w 6541050"/>
              <a:gd name="connsiteY5" fmla="*/ 2000306 h 3694635"/>
              <a:gd name="connsiteX6" fmla="*/ 6541050 w 6541050"/>
              <a:gd name="connsiteY6" fmla="*/ 3694635 h 3694635"/>
              <a:gd name="connsiteX7" fmla="*/ 2237990 w 6541050"/>
              <a:gd name="connsiteY7" fmla="*/ 3694635 h 3694635"/>
              <a:gd name="connsiteX8" fmla="*/ 59567 w 6541050"/>
              <a:gd name="connsiteY8" fmla="*/ 2202012 h 3694635"/>
              <a:gd name="connsiteX0" fmla="*/ 59567 w 6541050"/>
              <a:gd name="connsiteY0" fmla="*/ 2628612 h 4121235"/>
              <a:gd name="connsiteX1" fmla="*/ 1323591 w 6541050"/>
              <a:gd name="connsiteY1" fmla="*/ 1351142 h 4121235"/>
              <a:gd name="connsiteX2" fmla="*/ 4214709 w 6541050"/>
              <a:gd name="connsiteY2" fmla="*/ 799814 h 4121235"/>
              <a:gd name="connsiteX3" fmla="*/ 2991026 w 6541050"/>
              <a:gd name="connsiteY3" fmla="*/ 6438 h 4121235"/>
              <a:gd name="connsiteX4" fmla="*/ 5411497 w 6541050"/>
              <a:gd name="connsiteY4" fmla="*/ 436743 h 4121235"/>
              <a:gd name="connsiteX5" fmla="*/ 4470203 w 6541050"/>
              <a:gd name="connsiteY5" fmla="*/ 1243567 h 4121235"/>
              <a:gd name="connsiteX6" fmla="*/ 1767344 w 6541050"/>
              <a:gd name="connsiteY6" fmla="*/ 2426906 h 4121235"/>
              <a:gd name="connsiteX7" fmla="*/ 6541050 w 6541050"/>
              <a:gd name="connsiteY7" fmla="*/ 4121235 h 4121235"/>
              <a:gd name="connsiteX8" fmla="*/ 2237990 w 6541050"/>
              <a:gd name="connsiteY8" fmla="*/ 4121235 h 4121235"/>
              <a:gd name="connsiteX9" fmla="*/ 59567 w 6541050"/>
              <a:gd name="connsiteY9" fmla="*/ 2628612 h 4121235"/>
              <a:gd name="connsiteX0" fmla="*/ 59567 w 6541050"/>
              <a:gd name="connsiteY0" fmla="*/ 2628612 h 4121235"/>
              <a:gd name="connsiteX1" fmla="*/ 1323591 w 6541050"/>
              <a:gd name="connsiteY1" fmla="*/ 1351142 h 4121235"/>
              <a:gd name="connsiteX2" fmla="*/ 4214709 w 6541050"/>
              <a:gd name="connsiteY2" fmla="*/ 799814 h 4121235"/>
              <a:gd name="connsiteX3" fmla="*/ 2991026 w 6541050"/>
              <a:gd name="connsiteY3" fmla="*/ 6438 h 4121235"/>
              <a:gd name="connsiteX4" fmla="*/ 5411497 w 6541050"/>
              <a:gd name="connsiteY4" fmla="*/ 436743 h 4121235"/>
              <a:gd name="connsiteX5" fmla="*/ 4470203 w 6541050"/>
              <a:gd name="connsiteY5" fmla="*/ 1243567 h 4121235"/>
              <a:gd name="connsiteX6" fmla="*/ 1767344 w 6541050"/>
              <a:gd name="connsiteY6" fmla="*/ 2426906 h 4121235"/>
              <a:gd name="connsiteX7" fmla="*/ 6541050 w 6541050"/>
              <a:gd name="connsiteY7" fmla="*/ 4121235 h 4121235"/>
              <a:gd name="connsiteX8" fmla="*/ 2237990 w 6541050"/>
              <a:gd name="connsiteY8" fmla="*/ 4121235 h 4121235"/>
              <a:gd name="connsiteX9" fmla="*/ 59567 w 6541050"/>
              <a:gd name="connsiteY9" fmla="*/ 2628612 h 4121235"/>
              <a:gd name="connsiteX0" fmla="*/ 59567 w 6541050"/>
              <a:gd name="connsiteY0" fmla="*/ 2628612 h 4121235"/>
              <a:gd name="connsiteX1" fmla="*/ 1323591 w 6541050"/>
              <a:gd name="connsiteY1" fmla="*/ 1351142 h 4121235"/>
              <a:gd name="connsiteX2" fmla="*/ 4214709 w 6541050"/>
              <a:gd name="connsiteY2" fmla="*/ 799814 h 4121235"/>
              <a:gd name="connsiteX3" fmla="*/ 2991026 w 6541050"/>
              <a:gd name="connsiteY3" fmla="*/ 6438 h 4121235"/>
              <a:gd name="connsiteX4" fmla="*/ 5411497 w 6541050"/>
              <a:gd name="connsiteY4" fmla="*/ 436743 h 4121235"/>
              <a:gd name="connsiteX5" fmla="*/ 4470203 w 6541050"/>
              <a:gd name="connsiteY5" fmla="*/ 1243567 h 4121235"/>
              <a:gd name="connsiteX6" fmla="*/ 1767344 w 6541050"/>
              <a:gd name="connsiteY6" fmla="*/ 2426906 h 4121235"/>
              <a:gd name="connsiteX7" fmla="*/ 6541050 w 6541050"/>
              <a:gd name="connsiteY7" fmla="*/ 4121235 h 4121235"/>
              <a:gd name="connsiteX8" fmla="*/ 2237990 w 6541050"/>
              <a:gd name="connsiteY8" fmla="*/ 4121235 h 4121235"/>
              <a:gd name="connsiteX9" fmla="*/ 59567 w 6541050"/>
              <a:gd name="connsiteY9" fmla="*/ 2628612 h 4121235"/>
              <a:gd name="connsiteX0" fmla="*/ 59567 w 6541050"/>
              <a:gd name="connsiteY0" fmla="*/ 2628612 h 4121235"/>
              <a:gd name="connsiteX1" fmla="*/ 1323591 w 6541050"/>
              <a:gd name="connsiteY1" fmla="*/ 1351142 h 4121235"/>
              <a:gd name="connsiteX2" fmla="*/ 4214709 w 6541050"/>
              <a:gd name="connsiteY2" fmla="*/ 799814 h 4121235"/>
              <a:gd name="connsiteX3" fmla="*/ 2991026 w 6541050"/>
              <a:gd name="connsiteY3" fmla="*/ 6438 h 4121235"/>
              <a:gd name="connsiteX4" fmla="*/ 5411497 w 6541050"/>
              <a:gd name="connsiteY4" fmla="*/ 436743 h 4121235"/>
              <a:gd name="connsiteX5" fmla="*/ 4470203 w 6541050"/>
              <a:gd name="connsiteY5" fmla="*/ 1243567 h 4121235"/>
              <a:gd name="connsiteX6" fmla="*/ 1767344 w 6541050"/>
              <a:gd name="connsiteY6" fmla="*/ 2426906 h 4121235"/>
              <a:gd name="connsiteX7" fmla="*/ 6541050 w 6541050"/>
              <a:gd name="connsiteY7" fmla="*/ 4121235 h 4121235"/>
              <a:gd name="connsiteX8" fmla="*/ 2237990 w 6541050"/>
              <a:gd name="connsiteY8" fmla="*/ 4121235 h 4121235"/>
              <a:gd name="connsiteX9" fmla="*/ 59567 w 6541050"/>
              <a:gd name="connsiteY9" fmla="*/ 2628612 h 4121235"/>
              <a:gd name="connsiteX0" fmla="*/ 59567 w 6541050"/>
              <a:gd name="connsiteY0" fmla="*/ 2628612 h 4121235"/>
              <a:gd name="connsiteX1" fmla="*/ 1323591 w 6541050"/>
              <a:gd name="connsiteY1" fmla="*/ 1351142 h 4121235"/>
              <a:gd name="connsiteX2" fmla="*/ 4214709 w 6541050"/>
              <a:gd name="connsiteY2" fmla="*/ 799814 h 4121235"/>
              <a:gd name="connsiteX3" fmla="*/ 2991026 w 6541050"/>
              <a:gd name="connsiteY3" fmla="*/ 6438 h 4121235"/>
              <a:gd name="connsiteX4" fmla="*/ 5411497 w 6541050"/>
              <a:gd name="connsiteY4" fmla="*/ 436743 h 4121235"/>
              <a:gd name="connsiteX5" fmla="*/ 4470203 w 6541050"/>
              <a:gd name="connsiteY5" fmla="*/ 1243567 h 4121235"/>
              <a:gd name="connsiteX6" fmla="*/ 1767344 w 6541050"/>
              <a:gd name="connsiteY6" fmla="*/ 2426906 h 4121235"/>
              <a:gd name="connsiteX7" fmla="*/ 6541050 w 6541050"/>
              <a:gd name="connsiteY7" fmla="*/ 4121235 h 4121235"/>
              <a:gd name="connsiteX8" fmla="*/ 2237990 w 6541050"/>
              <a:gd name="connsiteY8" fmla="*/ 4121235 h 4121235"/>
              <a:gd name="connsiteX9" fmla="*/ 59567 w 6541050"/>
              <a:gd name="connsiteY9" fmla="*/ 2628612 h 4121235"/>
              <a:gd name="connsiteX0" fmla="*/ 59567 w 6541050"/>
              <a:gd name="connsiteY0" fmla="*/ 2956789 h 4449412"/>
              <a:gd name="connsiteX1" fmla="*/ 1323591 w 6541050"/>
              <a:gd name="connsiteY1" fmla="*/ 1679319 h 4449412"/>
              <a:gd name="connsiteX2" fmla="*/ 4214709 w 6541050"/>
              <a:gd name="connsiteY2" fmla="*/ 1127991 h 4449412"/>
              <a:gd name="connsiteX3" fmla="*/ 2991026 w 6541050"/>
              <a:gd name="connsiteY3" fmla="*/ 334615 h 4449412"/>
              <a:gd name="connsiteX4" fmla="*/ 4523991 w 6541050"/>
              <a:gd name="connsiteY4" fmla="*/ 11885 h 4449412"/>
              <a:gd name="connsiteX5" fmla="*/ 5411497 w 6541050"/>
              <a:gd name="connsiteY5" fmla="*/ 764920 h 4449412"/>
              <a:gd name="connsiteX6" fmla="*/ 4470203 w 6541050"/>
              <a:gd name="connsiteY6" fmla="*/ 1571744 h 4449412"/>
              <a:gd name="connsiteX7" fmla="*/ 1767344 w 6541050"/>
              <a:gd name="connsiteY7" fmla="*/ 2755083 h 4449412"/>
              <a:gd name="connsiteX8" fmla="*/ 6541050 w 6541050"/>
              <a:gd name="connsiteY8" fmla="*/ 4449412 h 4449412"/>
              <a:gd name="connsiteX9" fmla="*/ 2237990 w 6541050"/>
              <a:gd name="connsiteY9" fmla="*/ 4449412 h 4449412"/>
              <a:gd name="connsiteX10" fmla="*/ 59567 w 6541050"/>
              <a:gd name="connsiteY10" fmla="*/ 2956789 h 4449412"/>
              <a:gd name="connsiteX0" fmla="*/ 59567 w 6541050"/>
              <a:gd name="connsiteY0" fmla="*/ 2956789 h 4449412"/>
              <a:gd name="connsiteX1" fmla="*/ 1323591 w 6541050"/>
              <a:gd name="connsiteY1" fmla="*/ 1679319 h 4449412"/>
              <a:gd name="connsiteX2" fmla="*/ 4214709 w 6541050"/>
              <a:gd name="connsiteY2" fmla="*/ 1127991 h 4449412"/>
              <a:gd name="connsiteX3" fmla="*/ 2991026 w 6541050"/>
              <a:gd name="connsiteY3" fmla="*/ 334615 h 4449412"/>
              <a:gd name="connsiteX4" fmla="*/ 4523991 w 6541050"/>
              <a:gd name="connsiteY4" fmla="*/ 11885 h 4449412"/>
              <a:gd name="connsiteX5" fmla="*/ 5411497 w 6541050"/>
              <a:gd name="connsiteY5" fmla="*/ 764920 h 4449412"/>
              <a:gd name="connsiteX6" fmla="*/ 4470203 w 6541050"/>
              <a:gd name="connsiteY6" fmla="*/ 1571744 h 4449412"/>
              <a:gd name="connsiteX7" fmla="*/ 1767344 w 6541050"/>
              <a:gd name="connsiteY7" fmla="*/ 2755083 h 4449412"/>
              <a:gd name="connsiteX8" fmla="*/ 6541050 w 6541050"/>
              <a:gd name="connsiteY8" fmla="*/ 4449412 h 4449412"/>
              <a:gd name="connsiteX9" fmla="*/ 2237990 w 6541050"/>
              <a:gd name="connsiteY9" fmla="*/ 4449412 h 4449412"/>
              <a:gd name="connsiteX10" fmla="*/ 59567 w 6541050"/>
              <a:gd name="connsiteY10" fmla="*/ 2956789 h 4449412"/>
              <a:gd name="connsiteX0" fmla="*/ 59567 w 6541050"/>
              <a:gd name="connsiteY0" fmla="*/ 2956789 h 4449412"/>
              <a:gd name="connsiteX1" fmla="*/ 1323591 w 6541050"/>
              <a:gd name="connsiteY1" fmla="*/ 1679319 h 4449412"/>
              <a:gd name="connsiteX2" fmla="*/ 4214709 w 6541050"/>
              <a:gd name="connsiteY2" fmla="*/ 1127991 h 4449412"/>
              <a:gd name="connsiteX3" fmla="*/ 2991026 w 6541050"/>
              <a:gd name="connsiteY3" fmla="*/ 334615 h 4449412"/>
              <a:gd name="connsiteX4" fmla="*/ 4523991 w 6541050"/>
              <a:gd name="connsiteY4" fmla="*/ 11885 h 4449412"/>
              <a:gd name="connsiteX5" fmla="*/ 5411497 w 6541050"/>
              <a:gd name="connsiteY5" fmla="*/ 764920 h 4449412"/>
              <a:gd name="connsiteX6" fmla="*/ 4470203 w 6541050"/>
              <a:gd name="connsiteY6" fmla="*/ 1571744 h 4449412"/>
              <a:gd name="connsiteX7" fmla="*/ 1767344 w 6541050"/>
              <a:gd name="connsiteY7" fmla="*/ 2755083 h 4449412"/>
              <a:gd name="connsiteX8" fmla="*/ 6541050 w 6541050"/>
              <a:gd name="connsiteY8" fmla="*/ 4449412 h 4449412"/>
              <a:gd name="connsiteX9" fmla="*/ 2237990 w 6541050"/>
              <a:gd name="connsiteY9" fmla="*/ 4449412 h 4449412"/>
              <a:gd name="connsiteX10" fmla="*/ 59567 w 6541050"/>
              <a:gd name="connsiteY10" fmla="*/ 2956789 h 4449412"/>
              <a:gd name="connsiteX0" fmla="*/ 59567 w 6541050"/>
              <a:gd name="connsiteY0" fmla="*/ 3209926 h 4702549"/>
              <a:gd name="connsiteX1" fmla="*/ 1323591 w 6541050"/>
              <a:gd name="connsiteY1" fmla="*/ 1932456 h 4702549"/>
              <a:gd name="connsiteX2" fmla="*/ 4214709 w 6541050"/>
              <a:gd name="connsiteY2" fmla="*/ 1381128 h 4702549"/>
              <a:gd name="connsiteX3" fmla="*/ 2991026 w 6541050"/>
              <a:gd name="connsiteY3" fmla="*/ 587752 h 4702549"/>
              <a:gd name="connsiteX4" fmla="*/ 4618121 w 6541050"/>
              <a:gd name="connsiteY4" fmla="*/ 9528 h 4702549"/>
              <a:gd name="connsiteX5" fmla="*/ 4523991 w 6541050"/>
              <a:gd name="connsiteY5" fmla="*/ 265022 h 4702549"/>
              <a:gd name="connsiteX6" fmla="*/ 5411497 w 6541050"/>
              <a:gd name="connsiteY6" fmla="*/ 1018057 h 4702549"/>
              <a:gd name="connsiteX7" fmla="*/ 4470203 w 6541050"/>
              <a:gd name="connsiteY7" fmla="*/ 1824881 h 4702549"/>
              <a:gd name="connsiteX8" fmla="*/ 1767344 w 6541050"/>
              <a:gd name="connsiteY8" fmla="*/ 3008220 h 4702549"/>
              <a:gd name="connsiteX9" fmla="*/ 6541050 w 6541050"/>
              <a:gd name="connsiteY9" fmla="*/ 4702549 h 4702549"/>
              <a:gd name="connsiteX10" fmla="*/ 2237990 w 6541050"/>
              <a:gd name="connsiteY10" fmla="*/ 4702549 h 4702549"/>
              <a:gd name="connsiteX11" fmla="*/ 59567 w 6541050"/>
              <a:gd name="connsiteY11" fmla="*/ 3209926 h 4702549"/>
              <a:gd name="connsiteX0" fmla="*/ 59567 w 6541050"/>
              <a:gd name="connsiteY0" fmla="*/ 3224183 h 4716806"/>
              <a:gd name="connsiteX1" fmla="*/ 1323591 w 6541050"/>
              <a:gd name="connsiteY1" fmla="*/ 1946713 h 4716806"/>
              <a:gd name="connsiteX2" fmla="*/ 4214709 w 6541050"/>
              <a:gd name="connsiteY2" fmla="*/ 1395385 h 4716806"/>
              <a:gd name="connsiteX3" fmla="*/ 2991026 w 6541050"/>
              <a:gd name="connsiteY3" fmla="*/ 602009 h 4716806"/>
              <a:gd name="connsiteX4" fmla="*/ 4618121 w 6541050"/>
              <a:gd name="connsiteY4" fmla="*/ 23785 h 4716806"/>
              <a:gd name="connsiteX5" fmla="*/ 5451838 w 6541050"/>
              <a:gd name="connsiteY5" fmla="*/ 131362 h 4716806"/>
              <a:gd name="connsiteX6" fmla="*/ 5411497 w 6541050"/>
              <a:gd name="connsiteY6" fmla="*/ 1032314 h 4716806"/>
              <a:gd name="connsiteX7" fmla="*/ 4470203 w 6541050"/>
              <a:gd name="connsiteY7" fmla="*/ 1839138 h 4716806"/>
              <a:gd name="connsiteX8" fmla="*/ 1767344 w 6541050"/>
              <a:gd name="connsiteY8" fmla="*/ 3022477 h 4716806"/>
              <a:gd name="connsiteX9" fmla="*/ 6541050 w 6541050"/>
              <a:gd name="connsiteY9" fmla="*/ 4716806 h 4716806"/>
              <a:gd name="connsiteX10" fmla="*/ 2237990 w 6541050"/>
              <a:gd name="connsiteY10" fmla="*/ 4716806 h 4716806"/>
              <a:gd name="connsiteX11" fmla="*/ 59567 w 6541050"/>
              <a:gd name="connsiteY11" fmla="*/ 3224183 h 4716806"/>
              <a:gd name="connsiteX0" fmla="*/ 59567 w 6541050"/>
              <a:gd name="connsiteY0" fmla="*/ 3224183 h 4716806"/>
              <a:gd name="connsiteX1" fmla="*/ 1323591 w 6541050"/>
              <a:gd name="connsiteY1" fmla="*/ 1946713 h 4716806"/>
              <a:gd name="connsiteX2" fmla="*/ 4214709 w 6541050"/>
              <a:gd name="connsiteY2" fmla="*/ 1395385 h 4716806"/>
              <a:gd name="connsiteX3" fmla="*/ 2991026 w 6541050"/>
              <a:gd name="connsiteY3" fmla="*/ 602009 h 4716806"/>
              <a:gd name="connsiteX4" fmla="*/ 4618121 w 6541050"/>
              <a:gd name="connsiteY4" fmla="*/ 23785 h 4716806"/>
              <a:gd name="connsiteX5" fmla="*/ 5451838 w 6541050"/>
              <a:gd name="connsiteY5" fmla="*/ 131362 h 4716806"/>
              <a:gd name="connsiteX6" fmla="*/ 5411497 w 6541050"/>
              <a:gd name="connsiteY6" fmla="*/ 1032314 h 4716806"/>
              <a:gd name="connsiteX7" fmla="*/ 4470203 w 6541050"/>
              <a:gd name="connsiteY7" fmla="*/ 1839138 h 4716806"/>
              <a:gd name="connsiteX8" fmla="*/ 1767344 w 6541050"/>
              <a:gd name="connsiteY8" fmla="*/ 3022477 h 4716806"/>
              <a:gd name="connsiteX9" fmla="*/ 6541050 w 6541050"/>
              <a:gd name="connsiteY9" fmla="*/ 4716806 h 4716806"/>
              <a:gd name="connsiteX10" fmla="*/ 2237990 w 6541050"/>
              <a:gd name="connsiteY10" fmla="*/ 4716806 h 4716806"/>
              <a:gd name="connsiteX11" fmla="*/ 59567 w 6541050"/>
              <a:gd name="connsiteY11" fmla="*/ 3224183 h 4716806"/>
              <a:gd name="connsiteX0" fmla="*/ 59567 w 6541050"/>
              <a:gd name="connsiteY0" fmla="*/ 3224183 h 4716806"/>
              <a:gd name="connsiteX1" fmla="*/ 1323591 w 6541050"/>
              <a:gd name="connsiteY1" fmla="*/ 1946713 h 4716806"/>
              <a:gd name="connsiteX2" fmla="*/ 4214709 w 6541050"/>
              <a:gd name="connsiteY2" fmla="*/ 1395385 h 4716806"/>
              <a:gd name="connsiteX3" fmla="*/ 2991026 w 6541050"/>
              <a:gd name="connsiteY3" fmla="*/ 602009 h 4716806"/>
              <a:gd name="connsiteX4" fmla="*/ 4618121 w 6541050"/>
              <a:gd name="connsiteY4" fmla="*/ 23785 h 4716806"/>
              <a:gd name="connsiteX5" fmla="*/ 5451838 w 6541050"/>
              <a:gd name="connsiteY5" fmla="*/ 131362 h 4716806"/>
              <a:gd name="connsiteX6" fmla="*/ 5411497 w 6541050"/>
              <a:gd name="connsiteY6" fmla="*/ 1032314 h 4716806"/>
              <a:gd name="connsiteX7" fmla="*/ 4470203 w 6541050"/>
              <a:gd name="connsiteY7" fmla="*/ 1839138 h 4716806"/>
              <a:gd name="connsiteX8" fmla="*/ 1767344 w 6541050"/>
              <a:gd name="connsiteY8" fmla="*/ 3022477 h 4716806"/>
              <a:gd name="connsiteX9" fmla="*/ 6541050 w 6541050"/>
              <a:gd name="connsiteY9" fmla="*/ 4716806 h 4716806"/>
              <a:gd name="connsiteX10" fmla="*/ 2237990 w 6541050"/>
              <a:gd name="connsiteY10" fmla="*/ 4716806 h 4716806"/>
              <a:gd name="connsiteX11" fmla="*/ 59567 w 6541050"/>
              <a:gd name="connsiteY11" fmla="*/ 3224183 h 4716806"/>
              <a:gd name="connsiteX0" fmla="*/ 59567 w 6541050"/>
              <a:gd name="connsiteY0" fmla="*/ 3224183 h 4716806"/>
              <a:gd name="connsiteX1" fmla="*/ 1323591 w 6541050"/>
              <a:gd name="connsiteY1" fmla="*/ 1946713 h 4716806"/>
              <a:gd name="connsiteX2" fmla="*/ 4214709 w 6541050"/>
              <a:gd name="connsiteY2" fmla="*/ 1395385 h 4716806"/>
              <a:gd name="connsiteX3" fmla="*/ 2991026 w 6541050"/>
              <a:gd name="connsiteY3" fmla="*/ 602009 h 4716806"/>
              <a:gd name="connsiteX4" fmla="*/ 4618121 w 6541050"/>
              <a:gd name="connsiteY4" fmla="*/ 23785 h 4716806"/>
              <a:gd name="connsiteX5" fmla="*/ 5451838 w 6541050"/>
              <a:gd name="connsiteY5" fmla="*/ 131362 h 4716806"/>
              <a:gd name="connsiteX6" fmla="*/ 5411497 w 6541050"/>
              <a:gd name="connsiteY6" fmla="*/ 1032314 h 4716806"/>
              <a:gd name="connsiteX7" fmla="*/ 4470203 w 6541050"/>
              <a:gd name="connsiteY7" fmla="*/ 1839138 h 4716806"/>
              <a:gd name="connsiteX8" fmla="*/ 1767344 w 6541050"/>
              <a:gd name="connsiteY8" fmla="*/ 3022477 h 4716806"/>
              <a:gd name="connsiteX9" fmla="*/ 6541050 w 6541050"/>
              <a:gd name="connsiteY9" fmla="*/ 4716806 h 4716806"/>
              <a:gd name="connsiteX10" fmla="*/ 2237990 w 6541050"/>
              <a:gd name="connsiteY10" fmla="*/ 4716806 h 4716806"/>
              <a:gd name="connsiteX11" fmla="*/ 59567 w 6541050"/>
              <a:gd name="connsiteY11" fmla="*/ 3224183 h 4716806"/>
              <a:gd name="connsiteX0" fmla="*/ 59567 w 6541050"/>
              <a:gd name="connsiteY0" fmla="*/ 3224183 h 4716806"/>
              <a:gd name="connsiteX1" fmla="*/ 1323591 w 6541050"/>
              <a:gd name="connsiteY1" fmla="*/ 1946713 h 4716806"/>
              <a:gd name="connsiteX2" fmla="*/ 4214709 w 6541050"/>
              <a:gd name="connsiteY2" fmla="*/ 1395385 h 4716806"/>
              <a:gd name="connsiteX3" fmla="*/ 2991026 w 6541050"/>
              <a:gd name="connsiteY3" fmla="*/ 602009 h 4716806"/>
              <a:gd name="connsiteX4" fmla="*/ 4618121 w 6541050"/>
              <a:gd name="connsiteY4" fmla="*/ 23785 h 4716806"/>
              <a:gd name="connsiteX5" fmla="*/ 5451838 w 6541050"/>
              <a:gd name="connsiteY5" fmla="*/ 131362 h 4716806"/>
              <a:gd name="connsiteX6" fmla="*/ 5411497 w 6541050"/>
              <a:gd name="connsiteY6" fmla="*/ 1032314 h 4716806"/>
              <a:gd name="connsiteX7" fmla="*/ 4470203 w 6541050"/>
              <a:gd name="connsiteY7" fmla="*/ 1839138 h 4716806"/>
              <a:gd name="connsiteX8" fmla="*/ 1767344 w 6541050"/>
              <a:gd name="connsiteY8" fmla="*/ 3022477 h 4716806"/>
              <a:gd name="connsiteX9" fmla="*/ 6541050 w 6541050"/>
              <a:gd name="connsiteY9" fmla="*/ 4716806 h 4716806"/>
              <a:gd name="connsiteX10" fmla="*/ 2237990 w 6541050"/>
              <a:gd name="connsiteY10" fmla="*/ 4716806 h 4716806"/>
              <a:gd name="connsiteX11" fmla="*/ 59567 w 6541050"/>
              <a:gd name="connsiteY11" fmla="*/ 3224183 h 4716806"/>
              <a:gd name="connsiteX0" fmla="*/ 59567 w 6541050"/>
              <a:gd name="connsiteY0" fmla="*/ 3224183 h 4716806"/>
              <a:gd name="connsiteX1" fmla="*/ 1323591 w 6541050"/>
              <a:gd name="connsiteY1" fmla="*/ 1946713 h 4716806"/>
              <a:gd name="connsiteX2" fmla="*/ 4214709 w 6541050"/>
              <a:gd name="connsiteY2" fmla="*/ 1395385 h 4716806"/>
              <a:gd name="connsiteX3" fmla="*/ 2991026 w 6541050"/>
              <a:gd name="connsiteY3" fmla="*/ 602009 h 4716806"/>
              <a:gd name="connsiteX4" fmla="*/ 4618121 w 6541050"/>
              <a:gd name="connsiteY4" fmla="*/ 23785 h 4716806"/>
              <a:gd name="connsiteX5" fmla="*/ 5451838 w 6541050"/>
              <a:gd name="connsiteY5" fmla="*/ 131362 h 4716806"/>
              <a:gd name="connsiteX6" fmla="*/ 5411497 w 6541050"/>
              <a:gd name="connsiteY6" fmla="*/ 1032314 h 4716806"/>
              <a:gd name="connsiteX7" fmla="*/ 4470203 w 6541050"/>
              <a:gd name="connsiteY7" fmla="*/ 1839138 h 4716806"/>
              <a:gd name="connsiteX8" fmla="*/ 1767344 w 6541050"/>
              <a:gd name="connsiteY8" fmla="*/ 3022477 h 4716806"/>
              <a:gd name="connsiteX9" fmla="*/ 6541050 w 6541050"/>
              <a:gd name="connsiteY9" fmla="*/ 4716806 h 4716806"/>
              <a:gd name="connsiteX10" fmla="*/ 2237990 w 6541050"/>
              <a:gd name="connsiteY10" fmla="*/ 4716806 h 4716806"/>
              <a:gd name="connsiteX11" fmla="*/ 59567 w 6541050"/>
              <a:gd name="connsiteY11" fmla="*/ 3224183 h 4716806"/>
              <a:gd name="connsiteX0" fmla="*/ 59567 w 6541050"/>
              <a:gd name="connsiteY0" fmla="*/ 3213694 h 4706317"/>
              <a:gd name="connsiteX1" fmla="*/ 1323591 w 6541050"/>
              <a:gd name="connsiteY1" fmla="*/ 1936224 h 4706317"/>
              <a:gd name="connsiteX2" fmla="*/ 4214709 w 6541050"/>
              <a:gd name="connsiteY2" fmla="*/ 1384896 h 4706317"/>
              <a:gd name="connsiteX3" fmla="*/ 2991026 w 6541050"/>
              <a:gd name="connsiteY3" fmla="*/ 591520 h 4706317"/>
              <a:gd name="connsiteX4" fmla="*/ 4618121 w 6541050"/>
              <a:gd name="connsiteY4" fmla="*/ 13296 h 4706317"/>
              <a:gd name="connsiteX5" fmla="*/ 5182897 w 6541050"/>
              <a:gd name="connsiteY5" fmla="*/ 201555 h 4706317"/>
              <a:gd name="connsiteX6" fmla="*/ 5411497 w 6541050"/>
              <a:gd name="connsiteY6" fmla="*/ 1021825 h 4706317"/>
              <a:gd name="connsiteX7" fmla="*/ 4470203 w 6541050"/>
              <a:gd name="connsiteY7" fmla="*/ 1828649 h 4706317"/>
              <a:gd name="connsiteX8" fmla="*/ 1767344 w 6541050"/>
              <a:gd name="connsiteY8" fmla="*/ 3011988 h 4706317"/>
              <a:gd name="connsiteX9" fmla="*/ 6541050 w 6541050"/>
              <a:gd name="connsiteY9" fmla="*/ 4706317 h 4706317"/>
              <a:gd name="connsiteX10" fmla="*/ 2237990 w 6541050"/>
              <a:gd name="connsiteY10" fmla="*/ 4706317 h 4706317"/>
              <a:gd name="connsiteX11" fmla="*/ 59567 w 6541050"/>
              <a:gd name="connsiteY11" fmla="*/ 3213694 h 4706317"/>
              <a:gd name="connsiteX0" fmla="*/ 59567 w 6541050"/>
              <a:gd name="connsiteY0" fmla="*/ 3213694 h 4706317"/>
              <a:gd name="connsiteX1" fmla="*/ 1323591 w 6541050"/>
              <a:gd name="connsiteY1" fmla="*/ 1936224 h 4706317"/>
              <a:gd name="connsiteX2" fmla="*/ 4214709 w 6541050"/>
              <a:gd name="connsiteY2" fmla="*/ 1384896 h 4706317"/>
              <a:gd name="connsiteX3" fmla="*/ 2991026 w 6541050"/>
              <a:gd name="connsiteY3" fmla="*/ 591520 h 4706317"/>
              <a:gd name="connsiteX4" fmla="*/ 4618121 w 6541050"/>
              <a:gd name="connsiteY4" fmla="*/ 13296 h 4706317"/>
              <a:gd name="connsiteX5" fmla="*/ 5182897 w 6541050"/>
              <a:gd name="connsiteY5" fmla="*/ 201555 h 4706317"/>
              <a:gd name="connsiteX6" fmla="*/ 5411497 w 6541050"/>
              <a:gd name="connsiteY6" fmla="*/ 1021825 h 4706317"/>
              <a:gd name="connsiteX7" fmla="*/ 4470203 w 6541050"/>
              <a:gd name="connsiteY7" fmla="*/ 1828649 h 4706317"/>
              <a:gd name="connsiteX8" fmla="*/ 1767344 w 6541050"/>
              <a:gd name="connsiteY8" fmla="*/ 3011988 h 4706317"/>
              <a:gd name="connsiteX9" fmla="*/ 6541050 w 6541050"/>
              <a:gd name="connsiteY9" fmla="*/ 4706317 h 4706317"/>
              <a:gd name="connsiteX10" fmla="*/ 2237990 w 6541050"/>
              <a:gd name="connsiteY10" fmla="*/ 4706317 h 4706317"/>
              <a:gd name="connsiteX11" fmla="*/ 59567 w 6541050"/>
              <a:gd name="connsiteY11" fmla="*/ 3213694 h 4706317"/>
              <a:gd name="connsiteX0" fmla="*/ 59567 w 6541050"/>
              <a:gd name="connsiteY0" fmla="*/ 3213694 h 4706317"/>
              <a:gd name="connsiteX1" fmla="*/ 1323591 w 6541050"/>
              <a:gd name="connsiteY1" fmla="*/ 1936224 h 4706317"/>
              <a:gd name="connsiteX2" fmla="*/ 4214709 w 6541050"/>
              <a:gd name="connsiteY2" fmla="*/ 1384896 h 4706317"/>
              <a:gd name="connsiteX3" fmla="*/ 2991026 w 6541050"/>
              <a:gd name="connsiteY3" fmla="*/ 591520 h 4706317"/>
              <a:gd name="connsiteX4" fmla="*/ 4618121 w 6541050"/>
              <a:gd name="connsiteY4" fmla="*/ 13296 h 4706317"/>
              <a:gd name="connsiteX5" fmla="*/ 5182897 w 6541050"/>
              <a:gd name="connsiteY5" fmla="*/ 201555 h 4706317"/>
              <a:gd name="connsiteX6" fmla="*/ 5411497 w 6541050"/>
              <a:gd name="connsiteY6" fmla="*/ 1021825 h 4706317"/>
              <a:gd name="connsiteX7" fmla="*/ 4470203 w 6541050"/>
              <a:gd name="connsiteY7" fmla="*/ 1828649 h 4706317"/>
              <a:gd name="connsiteX8" fmla="*/ 1767344 w 6541050"/>
              <a:gd name="connsiteY8" fmla="*/ 3011988 h 4706317"/>
              <a:gd name="connsiteX9" fmla="*/ 6541050 w 6541050"/>
              <a:gd name="connsiteY9" fmla="*/ 4706317 h 4706317"/>
              <a:gd name="connsiteX10" fmla="*/ 2237990 w 6541050"/>
              <a:gd name="connsiteY10" fmla="*/ 4706317 h 4706317"/>
              <a:gd name="connsiteX11" fmla="*/ 59567 w 6541050"/>
              <a:gd name="connsiteY11" fmla="*/ 3213694 h 4706317"/>
              <a:gd name="connsiteX0" fmla="*/ 59567 w 6541050"/>
              <a:gd name="connsiteY0" fmla="*/ 3177289 h 4669912"/>
              <a:gd name="connsiteX1" fmla="*/ 1323591 w 6541050"/>
              <a:gd name="connsiteY1" fmla="*/ 1899819 h 4669912"/>
              <a:gd name="connsiteX2" fmla="*/ 4214709 w 6541050"/>
              <a:gd name="connsiteY2" fmla="*/ 1348491 h 4669912"/>
              <a:gd name="connsiteX3" fmla="*/ 2991026 w 6541050"/>
              <a:gd name="connsiteY3" fmla="*/ 555115 h 4669912"/>
              <a:gd name="connsiteX4" fmla="*/ 4577779 w 6541050"/>
              <a:gd name="connsiteY4" fmla="*/ 17232 h 4669912"/>
              <a:gd name="connsiteX5" fmla="*/ 5182897 w 6541050"/>
              <a:gd name="connsiteY5" fmla="*/ 165150 h 4669912"/>
              <a:gd name="connsiteX6" fmla="*/ 5411497 w 6541050"/>
              <a:gd name="connsiteY6" fmla="*/ 985420 h 4669912"/>
              <a:gd name="connsiteX7" fmla="*/ 4470203 w 6541050"/>
              <a:gd name="connsiteY7" fmla="*/ 1792244 h 4669912"/>
              <a:gd name="connsiteX8" fmla="*/ 1767344 w 6541050"/>
              <a:gd name="connsiteY8" fmla="*/ 2975583 h 4669912"/>
              <a:gd name="connsiteX9" fmla="*/ 6541050 w 6541050"/>
              <a:gd name="connsiteY9" fmla="*/ 4669912 h 4669912"/>
              <a:gd name="connsiteX10" fmla="*/ 2237990 w 6541050"/>
              <a:gd name="connsiteY10" fmla="*/ 4669912 h 4669912"/>
              <a:gd name="connsiteX11" fmla="*/ 59567 w 6541050"/>
              <a:gd name="connsiteY11" fmla="*/ 3177289 h 4669912"/>
              <a:gd name="connsiteX0" fmla="*/ 59567 w 6541050"/>
              <a:gd name="connsiteY0" fmla="*/ 3177289 h 4669912"/>
              <a:gd name="connsiteX1" fmla="*/ 1323591 w 6541050"/>
              <a:gd name="connsiteY1" fmla="*/ 1899819 h 4669912"/>
              <a:gd name="connsiteX2" fmla="*/ 4214709 w 6541050"/>
              <a:gd name="connsiteY2" fmla="*/ 1348491 h 4669912"/>
              <a:gd name="connsiteX3" fmla="*/ 2991026 w 6541050"/>
              <a:gd name="connsiteY3" fmla="*/ 555115 h 4669912"/>
              <a:gd name="connsiteX4" fmla="*/ 4577779 w 6541050"/>
              <a:gd name="connsiteY4" fmla="*/ 17232 h 4669912"/>
              <a:gd name="connsiteX5" fmla="*/ 5182897 w 6541050"/>
              <a:gd name="connsiteY5" fmla="*/ 165150 h 4669912"/>
              <a:gd name="connsiteX6" fmla="*/ 5411497 w 6541050"/>
              <a:gd name="connsiteY6" fmla="*/ 985420 h 4669912"/>
              <a:gd name="connsiteX7" fmla="*/ 4470203 w 6541050"/>
              <a:gd name="connsiteY7" fmla="*/ 1792244 h 4669912"/>
              <a:gd name="connsiteX8" fmla="*/ 1767344 w 6541050"/>
              <a:gd name="connsiteY8" fmla="*/ 2975583 h 4669912"/>
              <a:gd name="connsiteX9" fmla="*/ 6541050 w 6541050"/>
              <a:gd name="connsiteY9" fmla="*/ 4669912 h 4669912"/>
              <a:gd name="connsiteX10" fmla="*/ 2237990 w 6541050"/>
              <a:gd name="connsiteY10" fmla="*/ 4669912 h 4669912"/>
              <a:gd name="connsiteX11" fmla="*/ 59567 w 6541050"/>
              <a:gd name="connsiteY11" fmla="*/ 3177289 h 4669912"/>
              <a:gd name="connsiteX0" fmla="*/ 59567 w 6541050"/>
              <a:gd name="connsiteY0" fmla="*/ 3177289 h 4669912"/>
              <a:gd name="connsiteX1" fmla="*/ 1323591 w 6541050"/>
              <a:gd name="connsiteY1" fmla="*/ 1899819 h 4669912"/>
              <a:gd name="connsiteX2" fmla="*/ 4214709 w 6541050"/>
              <a:gd name="connsiteY2" fmla="*/ 1348491 h 4669912"/>
              <a:gd name="connsiteX3" fmla="*/ 2991026 w 6541050"/>
              <a:gd name="connsiteY3" fmla="*/ 555115 h 4669912"/>
              <a:gd name="connsiteX4" fmla="*/ 4577779 w 6541050"/>
              <a:gd name="connsiteY4" fmla="*/ 17232 h 4669912"/>
              <a:gd name="connsiteX5" fmla="*/ 5182897 w 6541050"/>
              <a:gd name="connsiteY5" fmla="*/ 165150 h 4669912"/>
              <a:gd name="connsiteX6" fmla="*/ 5411497 w 6541050"/>
              <a:gd name="connsiteY6" fmla="*/ 985420 h 4669912"/>
              <a:gd name="connsiteX7" fmla="*/ 4470203 w 6541050"/>
              <a:gd name="connsiteY7" fmla="*/ 1792244 h 4669912"/>
              <a:gd name="connsiteX8" fmla="*/ 1767344 w 6541050"/>
              <a:gd name="connsiteY8" fmla="*/ 2975583 h 4669912"/>
              <a:gd name="connsiteX9" fmla="*/ 6541050 w 6541050"/>
              <a:gd name="connsiteY9" fmla="*/ 4669912 h 4669912"/>
              <a:gd name="connsiteX10" fmla="*/ 2237990 w 6541050"/>
              <a:gd name="connsiteY10" fmla="*/ 4669912 h 4669912"/>
              <a:gd name="connsiteX11" fmla="*/ 59567 w 6541050"/>
              <a:gd name="connsiteY11" fmla="*/ 3177289 h 4669912"/>
              <a:gd name="connsiteX0" fmla="*/ 59567 w 6541050"/>
              <a:gd name="connsiteY0" fmla="*/ 3177289 h 4669912"/>
              <a:gd name="connsiteX1" fmla="*/ 1323591 w 6541050"/>
              <a:gd name="connsiteY1" fmla="*/ 1899819 h 4669912"/>
              <a:gd name="connsiteX2" fmla="*/ 4214709 w 6541050"/>
              <a:gd name="connsiteY2" fmla="*/ 1348491 h 4669912"/>
              <a:gd name="connsiteX3" fmla="*/ 2991026 w 6541050"/>
              <a:gd name="connsiteY3" fmla="*/ 555115 h 4669912"/>
              <a:gd name="connsiteX4" fmla="*/ 4577779 w 6541050"/>
              <a:gd name="connsiteY4" fmla="*/ 17232 h 4669912"/>
              <a:gd name="connsiteX5" fmla="*/ 5182897 w 6541050"/>
              <a:gd name="connsiteY5" fmla="*/ 165150 h 4669912"/>
              <a:gd name="connsiteX6" fmla="*/ 5411497 w 6541050"/>
              <a:gd name="connsiteY6" fmla="*/ 985420 h 4669912"/>
              <a:gd name="connsiteX7" fmla="*/ 4470203 w 6541050"/>
              <a:gd name="connsiteY7" fmla="*/ 1792244 h 4669912"/>
              <a:gd name="connsiteX8" fmla="*/ 1767344 w 6541050"/>
              <a:gd name="connsiteY8" fmla="*/ 2975583 h 4669912"/>
              <a:gd name="connsiteX9" fmla="*/ 6541050 w 6541050"/>
              <a:gd name="connsiteY9" fmla="*/ 4669912 h 4669912"/>
              <a:gd name="connsiteX10" fmla="*/ 2237990 w 6541050"/>
              <a:gd name="connsiteY10" fmla="*/ 4669912 h 4669912"/>
              <a:gd name="connsiteX11" fmla="*/ 59567 w 6541050"/>
              <a:gd name="connsiteY11" fmla="*/ 3177289 h 4669912"/>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43216 w 6524699"/>
              <a:gd name="connsiteY0" fmla="*/ 3160057 h 4652680"/>
              <a:gd name="connsiteX1" fmla="*/ 1307240 w 6524699"/>
              <a:gd name="connsiteY1" fmla="*/ 1882587 h 4652680"/>
              <a:gd name="connsiteX2" fmla="*/ 4198358 w 6524699"/>
              <a:gd name="connsiteY2" fmla="*/ 1331259 h 4652680"/>
              <a:gd name="connsiteX3" fmla="*/ 2974675 w 6524699"/>
              <a:gd name="connsiteY3" fmla="*/ 537883 h 4652680"/>
              <a:gd name="connsiteX4" fmla="*/ 4561428 w 6524699"/>
              <a:gd name="connsiteY4" fmla="*/ 0 h 4652680"/>
              <a:gd name="connsiteX5" fmla="*/ 5166546 w 6524699"/>
              <a:gd name="connsiteY5" fmla="*/ 147918 h 4652680"/>
              <a:gd name="connsiteX6" fmla="*/ 5395146 w 6524699"/>
              <a:gd name="connsiteY6" fmla="*/ 968188 h 4652680"/>
              <a:gd name="connsiteX7" fmla="*/ 4453852 w 6524699"/>
              <a:gd name="connsiteY7" fmla="*/ 1775012 h 4652680"/>
              <a:gd name="connsiteX8" fmla="*/ 1750993 w 6524699"/>
              <a:gd name="connsiteY8" fmla="*/ 2958351 h 4652680"/>
              <a:gd name="connsiteX9" fmla="*/ 6524699 w 6524699"/>
              <a:gd name="connsiteY9" fmla="*/ 4652680 h 4652680"/>
              <a:gd name="connsiteX10" fmla="*/ 2221639 w 6524699"/>
              <a:gd name="connsiteY10" fmla="*/ 4652680 h 4652680"/>
              <a:gd name="connsiteX11" fmla="*/ 43216 w 6524699"/>
              <a:gd name="connsiteY11" fmla="*/ 3160057 h 4652680"/>
              <a:gd name="connsiteX0" fmla="*/ 70641 w 6552124"/>
              <a:gd name="connsiteY0" fmla="*/ 3160057 h 4652680"/>
              <a:gd name="connsiteX1" fmla="*/ 1334665 w 6552124"/>
              <a:gd name="connsiteY1" fmla="*/ 1882587 h 4652680"/>
              <a:gd name="connsiteX2" fmla="*/ 4225783 w 6552124"/>
              <a:gd name="connsiteY2" fmla="*/ 1331259 h 4652680"/>
              <a:gd name="connsiteX3" fmla="*/ 3002100 w 6552124"/>
              <a:gd name="connsiteY3" fmla="*/ 537883 h 4652680"/>
              <a:gd name="connsiteX4" fmla="*/ 4588853 w 6552124"/>
              <a:gd name="connsiteY4" fmla="*/ 0 h 4652680"/>
              <a:gd name="connsiteX5" fmla="*/ 5193971 w 6552124"/>
              <a:gd name="connsiteY5" fmla="*/ 147918 h 4652680"/>
              <a:gd name="connsiteX6" fmla="*/ 5422571 w 6552124"/>
              <a:gd name="connsiteY6" fmla="*/ 968188 h 4652680"/>
              <a:gd name="connsiteX7" fmla="*/ 4481277 w 6552124"/>
              <a:gd name="connsiteY7" fmla="*/ 1775012 h 4652680"/>
              <a:gd name="connsiteX8" fmla="*/ 1778418 w 6552124"/>
              <a:gd name="connsiteY8" fmla="*/ 2958351 h 4652680"/>
              <a:gd name="connsiteX9" fmla="*/ 6552124 w 6552124"/>
              <a:gd name="connsiteY9" fmla="*/ 4652680 h 4652680"/>
              <a:gd name="connsiteX10" fmla="*/ 2249064 w 6552124"/>
              <a:gd name="connsiteY10" fmla="*/ 4652680 h 4652680"/>
              <a:gd name="connsiteX11" fmla="*/ 70641 w 6552124"/>
              <a:gd name="connsiteY11" fmla="*/ 3160057 h 4652680"/>
              <a:gd name="connsiteX0" fmla="*/ 70641 w 6552124"/>
              <a:gd name="connsiteY0" fmla="*/ 3193602 h 4686225"/>
              <a:gd name="connsiteX1" fmla="*/ 1334665 w 6552124"/>
              <a:gd name="connsiteY1" fmla="*/ 1916132 h 4686225"/>
              <a:gd name="connsiteX2" fmla="*/ 4225783 w 6552124"/>
              <a:gd name="connsiteY2" fmla="*/ 1364804 h 4686225"/>
              <a:gd name="connsiteX3" fmla="*/ 3002100 w 6552124"/>
              <a:gd name="connsiteY3" fmla="*/ 571428 h 4686225"/>
              <a:gd name="connsiteX4" fmla="*/ 4588853 w 6552124"/>
              <a:gd name="connsiteY4" fmla="*/ 33545 h 4686225"/>
              <a:gd name="connsiteX5" fmla="*/ 5499659 w 6552124"/>
              <a:gd name="connsiteY5" fmla="*/ 49788 h 4686225"/>
              <a:gd name="connsiteX6" fmla="*/ 5193971 w 6552124"/>
              <a:gd name="connsiteY6" fmla="*/ 181463 h 4686225"/>
              <a:gd name="connsiteX7" fmla="*/ 5422571 w 6552124"/>
              <a:gd name="connsiteY7" fmla="*/ 1001733 h 4686225"/>
              <a:gd name="connsiteX8" fmla="*/ 4481277 w 6552124"/>
              <a:gd name="connsiteY8" fmla="*/ 1808557 h 4686225"/>
              <a:gd name="connsiteX9" fmla="*/ 1778418 w 6552124"/>
              <a:gd name="connsiteY9" fmla="*/ 2991896 h 4686225"/>
              <a:gd name="connsiteX10" fmla="*/ 6552124 w 6552124"/>
              <a:gd name="connsiteY10" fmla="*/ 4686225 h 4686225"/>
              <a:gd name="connsiteX11" fmla="*/ 2249064 w 6552124"/>
              <a:gd name="connsiteY11" fmla="*/ 4686225 h 4686225"/>
              <a:gd name="connsiteX12" fmla="*/ 70641 w 6552124"/>
              <a:gd name="connsiteY12" fmla="*/ 3193602 h 4686225"/>
              <a:gd name="connsiteX0" fmla="*/ 70641 w 6552124"/>
              <a:gd name="connsiteY0" fmla="*/ 3193602 h 4686225"/>
              <a:gd name="connsiteX1" fmla="*/ 1334665 w 6552124"/>
              <a:gd name="connsiteY1" fmla="*/ 1916132 h 4686225"/>
              <a:gd name="connsiteX2" fmla="*/ 4225783 w 6552124"/>
              <a:gd name="connsiteY2" fmla="*/ 1364804 h 4686225"/>
              <a:gd name="connsiteX3" fmla="*/ 3002100 w 6552124"/>
              <a:gd name="connsiteY3" fmla="*/ 571428 h 4686225"/>
              <a:gd name="connsiteX4" fmla="*/ 4588853 w 6552124"/>
              <a:gd name="connsiteY4" fmla="*/ 33545 h 4686225"/>
              <a:gd name="connsiteX5" fmla="*/ 5499659 w 6552124"/>
              <a:gd name="connsiteY5" fmla="*/ 49788 h 4686225"/>
              <a:gd name="connsiteX6" fmla="*/ 5193971 w 6552124"/>
              <a:gd name="connsiteY6" fmla="*/ 181463 h 4686225"/>
              <a:gd name="connsiteX7" fmla="*/ 5422571 w 6552124"/>
              <a:gd name="connsiteY7" fmla="*/ 1001733 h 4686225"/>
              <a:gd name="connsiteX8" fmla="*/ 4481277 w 6552124"/>
              <a:gd name="connsiteY8" fmla="*/ 1808557 h 4686225"/>
              <a:gd name="connsiteX9" fmla="*/ 1778418 w 6552124"/>
              <a:gd name="connsiteY9" fmla="*/ 2991896 h 4686225"/>
              <a:gd name="connsiteX10" fmla="*/ 6552124 w 6552124"/>
              <a:gd name="connsiteY10" fmla="*/ 4686225 h 4686225"/>
              <a:gd name="connsiteX11" fmla="*/ 2249064 w 6552124"/>
              <a:gd name="connsiteY11" fmla="*/ 4686225 h 4686225"/>
              <a:gd name="connsiteX12" fmla="*/ 70641 w 6552124"/>
              <a:gd name="connsiteY12" fmla="*/ 3193602 h 4686225"/>
              <a:gd name="connsiteX0" fmla="*/ 70641 w 6552124"/>
              <a:gd name="connsiteY0" fmla="*/ 3193602 h 4686225"/>
              <a:gd name="connsiteX1" fmla="*/ 1334665 w 6552124"/>
              <a:gd name="connsiteY1" fmla="*/ 1916132 h 4686225"/>
              <a:gd name="connsiteX2" fmla="*/ 4225783 w 6552124"/>
              <a:gd name="connsiteY2" fmla="*/ 1364804 h 4686225"/>
              <a:gd name="connsiteX3" fmla="*/ 3002100 w 6552124"/>
              <a:gd name="connsiteY3" fmla="*/ 571428 h 4686225"/>
              <a:gd name="connsiteX4" fmla="*/ 4588853 w 6552124"/>
              <a:gd name="connsiteY4" fmla="*/ 33545 h 4686225"/>
              <a:gd name="connsiteX5" fmla="*/ 5499659 w 6552124"/>
              <a:gd name="connsiteY5" fmla="*/ 49788 h 4686225"/>
              <a:gd name="connsiteX6" fmla="*/ 5193971 w 6552124"/>
              <a:gd name="connsiteY6" fmla="*/ 181463 h 4686225"/>
              <a:gd name="connsiteX7" fmla="*/ 5422571 w 6552124"/>
              <a:gd name="connsiteY7" fmla="*/ 1001733 h 4686225"/>
              <a:gd name="connsiteX8" fmla="*/ 4481277 w 6552124"/>
              <a:gd name="connsiteY8" fmla="*/ 1808557 h 4686225"/>
              <a:gd name="connsiteX9" fmla="*/ 1778418 w 6552124"/>
              <a:gd name="connsiteY9" fmla="*/ 2991896 h 4686225"/>
              <a:gd name="connsiteX10" fmla="*/ 6552124 w 6552124"/>
              <a:gd name="connsiteY10" fmla="*/ 4686225 h 4686225"/>
              <a:gd name="connsiteX11" fmla="*/ 2249064 w 6552124"/>
              <a:gd name="connsiteY11" fmla="*/ 4686225 h 4686225"/>
              <a:gd name="connsiteX12" fmla="*/ 70641 w 6552124"/>
              <a:gd name="connsiteY12" fmla="*/ 3193602 h 4686225"/>
              <a:gd name="connsiteX0" fmla="*/ 70641 w 6552124"/>
              <a:gd name="connsiteY0" fmla="*/ 3193602 h 4686225"/>
              <a:gd name="connsiteX1" fmla="*/ 1334665 w 6552124"/>
              <a:gd name="connsiteY1" fmla="*/ 1916132 h 4686225"/>
              <a:gd name="connsiteX2" fmla="*/ 4225783 w 6552124"/>
              <a:gd name="connsiteY2" fmla="*/ 1364804 h 4686225"/>
              <a:gd name="connsiteX3" fmla="*/ 3002100 w 6552124"/>
              <a:gd name="connsiteY3" fmla="*/ 571428 h 4686225"/>
              <a:gd name="connsiteX4" fmla="*/ 4588853 w 6552124"/>
              <a:gd name="connsiteY4" fmla="*/ 33545 h 4686225"/>
              <a:gd name="connsiteX5" fmla="*/ 5499659 w 6552124"/>
              <a:gd name="connsiteY5" fmla="*/ 49788 h 4686225"/>
              <a:gd name="connsiteX6" fmla="*/ 5193971 w 6552124"/>
              <a:gd name="connsiteY6" fmla="*/ 181463 h 4686225"/>
              <a:gd name="connsiteX7" fmla="*/ 5422571 w 6552124"/>
              <a:gd name="connsiteY7" fmla="*/ 1001733 h 4686225"/>
              <a:gd name="connsiteX8" fmla="*/ 4481277 w 6552124"/>
              <a:gd name="connsiteY8" fmla="*/ 1808557 h 4686225"/>
              <a:gd name="connsiteX9" fmla="*/ 1778418 w 6552124"/>
              <a:gd name="connsiteY9" fmla="*/ 2991896 h 4686225"/>
              <a:gd name="connsiteX10" fmla="*/ 6552124 w 6552124"/>
              <a:gd name="connsiteY10" fmla="*/ 4686225 h 4686225"/>
              <a:gd name="connsiteX11" fmla="*/ 2249064 w 6552124"/>
              <a:gd name="connsiteY11" fmla="*/ 4686225 h 4686225"/>
              <a:gd name="connsiteX12" fmla="*/ 70641 w 6552124"/>
              <a:gd name="connsiteY12" fmla="*/ 3193602 h 4686225"/>
              <a:gd name="connsiteX0" fmla="*/ 70641 w 6552124"/>
              <a:gd name="connsiteY0" fmla="*/ 3203877 h 4696500"/>
              <a:gd name="connsiteX1" fmla="*/ 1334665 w 6552124"/>
              <a:gd name="connsiteY1" fmla="*/ 1926407 h 4696500"/>
              <a:gd name="connsiteX2" fmla="*/ 4225783 w 6552124"/>
              <a:gd name="connsiteY2" fmla="*/ 1375079 h 4696500"/>
              <a:gd name="connsiteX3" fmla="*/ 3002100 w 6552124"/>
              <a:gd name="connsiteY3" fmla="*/ 581703 h 4696500"/>
              <a:gd name="connsiteX4" fmla="*/ 4661281 w 6552124"/>
              <a:gd name="connsiteY4" fmla="*/ 30240 h 4696500"/>
              <a:gd name="connsiteX5" fmla="*/ 5499659 w 6552124"/>
              <a:gd name="connsiteY5" fmla="*/ 60063 h 4696500"/>
              <a:gd name="connsiteX6" fmla="*/ 5193971 w 6552124"/>
              <a:gd name="connsiteY6" fmla="*/ 191738 h 4696500"/>
              <a:gd name="connsiteX7" fmla="*/ 5422571 w 6552124"/>
              <a:gd name="connsiteY7" fmla="*/ 1012008 h 4696500"/>
              <a:gd name="connsiteX8" fmla="*/ 4481277 w 6552124"/>
              <a:gd name="connsiteY8" fmla="*/ 1818832 h 4696500"/>
              <a:gd name="connsiteX9" fmla="*/ 1778418 w 6552124"/>
              <a:gd name="connsiteY9" fmla="*/ 3002171 h 4696500"/>
              <a:gd name="connsiteX10" fmla="*/ 6552124 w 6552124"/>
              <a:gd name="connsiteY10" fmla="*/ 4696500 h 4696500"/>
              <a:gd name="connsiteX11" fmla="*/ 2249064 w 6552124"/>
              <a:gd name="connsiteY11" fmla="*/ 4696500 h 4696500"/>
              <a:gd name="connsiteX12" fmla="*/ 70641 w 6552124"/>
              <a:gd name="connsiteY12" fmla="*/ 3203877 h 4696500"/>
              <a:gd name="connsiteX0" fmla="*/ 70641 w 6552124"/>
              <a:gd name="connsiteY0" fmla="*/ 3211048 h 4703671"/>
              <a:gd name="connsiteX1" fmla="*/ 1334665 w 6552124"/>
              <a:gd name="connsiteY1" fmla="*/ 1933578 h 4703671"/>
              <a:gd name="connsiteX2" fmla="*/ 4225783 w 6552124"/>
              <a:gd name="connsiteY2" fmla="*/ 1382250 h 4703671"/>
              <a:gd name="connsiteX3" fmla="*/ 3002100 w 6552124"/>
              <a:gd name="connsiteY3" fmla="*/ 588874 h 4703671"/>
              <a:gd name="connsiteX4" fmla="*/ 4634121 w 6552124"/>
              <a:gd name="connsiteY4" fmla="*/ 28358 h 4703671"/>
              <a:gd name="connsiteX5" fmla="*/ 5499659 w 6552124"/>
              <a:gd name="connsiteY5" fmla="*/ 67234 h 4703671"/>
              <a:gd name="connsiteX6" fmla="*/ 5193971 w 6552124"/>
              <a:gd name="connsiteY6" fmla="*/ 198909 h 4703671"/>
              <a:gd name="connsiteX7" fmla="*/ 5422571 w 6552124"/>
              <a:gd name="connsiteY7" fmla="*/ 1019179 h 4703671"/>
              <a:gd name="connsiteX8" fmla="*/ 4481277 w 6552124"/>
              <a:gd name="connsiteY8" fmla="*/ 1826003 h 4703671"/>
              <a:gd name="connsiteX9" fmla="*/ 1778418 w 6552124"/>
              <a:gd name="connsiteY9" fmla="*/ 3009342 h 4703671"/>
              <a:gd name="connsiteX10" fmla="*/ 6552124 w 6552124"/>
              <a:gd name="connsiteY10" fmla="*/ 4703671 h 4703671"/>
              <a:gd name="connsiteX11" fmla="*/ 2249064 w 6552124"/>
              <a:gd name="connsiteY11" fmla="*/ 4703671 h 4703671"/>
              <a:gd name="connsiteX12" fmla="*/ 70641 w 6552124"/>
              <a:gd name="connsiteY12" fmla="*/ 3211048 h 4703671"/>
              <a:gd name="connsiteX0" fmla="*/ 70641 w 6552124"/>
              <a:gd name="connsiteY0" fmla="*/ 3211048 h 4703671"/>
              <a:gd name="connsiteX1" fmla="*/ 1334665 w 6552124"/>
              <a:gd name="connsiteY1" fmla="*/ 1933578 h 4703671"/>
              <a:gd name="connsiteX2" fmla="*/ 4225783 w 6552124"/>
              <a:gd name="connsiteY2" fmla="*/ 1382250 h 4703671"/>
              <a:gd name="connsiteX3" fmla="*/ 3002100 w 6552124"/>
              <a:gd name="connsiteY3" fmla="*/ 588874 h 4703671"/>
              <a:gd name="connsiteX4" fmla="*/ 4634121 w 6552124"/>
              <a:gd name="connsiteY4" fmla="*/ 28358 h 4703671"/>
              <a:gd name="connsiteX5" fmla="*/ 5499659 w 6552124"/>
              <a:gd name="connsiteY5" fmla="*/ 67234 h 4703671"/>
              <a:gd name="connsiteX6" fmla="*/ 5193971 w 6552124"/>
              <a:gd name="connsiteY6" fmla="*/ 198909 h 4703671"/>
              <a:gd name="connsiteX7" fmla="*/ 5422571 w 6552124"/>
              <a:gd name="connsiteY7" fmla="*/ 1019179 h 4703671"/>
              <a:gd name="connsiteX8" fmla="*/ 4481277 w 6552124"/>
              <a:gd name="connsiteY8" fmla="*/ 1826003 h 4703671"/>
              <a:gd name="connsiteX9" fmla="*/ 1778418 w 6552124"/>
              <a:gd name="connsiteY9" fmla="*/ 3009342 h 4703671"/>
              <a:gd name="connsiteX10" fmla="*/ 6552124 w 6552124"/>
              <a:gd name="connsiteY10" fmla="*/ 4703671 h 4703671"/>
              <a:gd name="connsiteX11" fmla="*/ 2249064 w 6552124"/>
              <a:gd name="connsiteY11" fmla="*/ 4703671 h 4703671"/>
              <a:gd name="connsiteX12" fmla="*/ 70641 w 6552124"/>
              <a:gd name="connsiteY12" fmla="*/ 3211048 h 4703671"/>
              <a:gd name="connsiteX0" fmla="*/ 70641 w 6552124"/>
              <a:gd name="connsiteY0" fmla="*/ 3533230 h 5025853"/>
              <a:gd name="connsiteX1" fmla="*/ 1334665 w 6552124"/>
              <a:gd name="connsiteY1" fmla="*/ 2255760 h 5025853"/>
              <a:gd name="connsiteX2" fmla="*/ 4225783 w 6552124"/>
              <a:gd name="connsiteY2" fmla="*/ 1704432 h 5025853"/>
              <a:gd name="connsiteX3" fmla="*/ 3002100 w 6552124"/>
              <a:gd name="connsiteY3" fmla="*/ 911056 h 5025853"/>
              <a:gd name="connsiteX4" fmla="*/ 4634121 w 6552124"/>
              <a:gd name="connsiteY4" fmla="*/ 350540 h 5025853"/>
              <a:gd name="connsiteX5" fmla="*/ 4884023 w 6552124"/>
              <a:gd name="connsiteY5" fmla="*/ 119 h 5025853"/>
              <a:gd name="connsiteX6" fmla="*/ 5499659 w 6552124"/>
              <a:gd name="connsiteY6" fmla="*/ 389416 h 5025853"/>
              <a:gd name="connsiteX7" fmla="*/ 5193971 w 6552124"/>
              <a:gd name="connsiteY7" fmla="*/ 521091 h 5025853"/>
              <a:gd name="connsiteX8" fmla="*/ 5422571 w 6552124"/>
              <a:gd name="connsiteY8" fmla="*/ 1341361 h 5025853"/>
              <a:gd name="connsiteX9" fmla="*/ 4481277 w 6552124"/>
              <a:gd name="connsiteY9" fmla="*/ 2148185 h 5025853"/>
              <a:gd name="connsiteX10" fmla="*/ 1778418 w 6552124"/>
              <a:gd name="connsiteY10" fmla="*/ 3331524 h 5025853"/>
              <a:gd name="connsiteX11" fmla="*/ 6552124 w 6552124"/>
              <a:gd name="connsiteY11" fmla="*/ 5025853 h 5025853"/>
              <a:gd name="connsiteX12" fmla="*/ 2249064 w 6552124"/>
              <a:gd name="connsiteY12" fmla="*/ 5025853 h 5025853"/>
              <a:gd name="connsiteX13" fmla="*/ 70641 w 6552124"/>
              <a:gd name="connsiteY13" fmla="*/ 3533230 h 5025853"/>
              <a:gd name="connsiteX0" fmla="*/ 70641 w 6552124"/>
              <a:gd name="connsiteY0" fmla="*/ 3558504 h 5051127"/>
              <a:gd name="connsiteX1" fmla="*/ 1334665 w 6552124"/>
              <a:gd name="connsiteY1" fmla="*/ 2281034 h 5051127"/>
              <a:gd name="connsiteX2" fmla="*/ 4225783 w 6552124"/>
              <a:gd name="connsiteY2" fmla="*/ 1729706 h 5051127"/>
              <a:gd name="connsiteX3" fmla="*/ 3002100 w 6552124"/>
              <a:gd name="connsiteY3" fmla="*/ 936330 h 5051127"/>
              <a:gd name="connsiteX4" fmla="*/ 4634121 w 6552124"/>
              <a:gd name="connsiteY4" fmla="*/ 375814 h 5051127"/>
              <a:gd name="connsiteX5" fmla="*/ 4884023 w 6552124"/>
              <a:gd name="connsiteY5" fmla="*/ 25393 h 5051127"/>
              <a:gd name="connsiteX6" fmla="*/ 5658094 w 6552124"/>
              <a:gd name="connsiteY6" fmla="*/ 52554 h 5051127"/>
              <a:gd name="connsiteX7" fmla="*/ 5499659 w 6552124"/>
              <a:gd name="connsiteY7" fmla="*/ 414690 h 5051127"/>
              <a:gd name="connsiteX8" fmla="*/ 5193971 w 6552124"/>
              <a:gd name="connsiteY8" fmla="*/ 546365 h 5051127"/>
              <a:gd name="connsiteX9" fmla="*/ 5422571 w 6552124"/>
              <a:gd name="connsiteY9" fmla="*/ 1366635 h 5051127"/>
              <a:gd name="connsiteX10" fmla="*/ 4481277 w 6552124"/>
              <a:gd name="connsiteY10" fmla="*/ 2173459 h 5051127"/>
              <a:gd name="connsiteX11" fmla="*/ 1778418 w 6552124"/>
              <a:gd name="connsiteY11" fmla="*/ 3356798 h 5051127"/>
              <a:gd name="connsiteX12" fmla="*/ 6552124 w 6552124"/>
              <a:gd name="connsiteY12" fmla="*/ 5051127 h 5051127"/>
              <a:gd name="connsiteX13" fmla="*/ 2249064 w 6552124"/>
              <a:gd name="connsiteY13" fmla="*/ 5051127 h 5051127"/>
              <a:gd name="connsiteX14" fmla="*/ 70641 w 6552124"/>
              <a:gd name="connsiteY14" fmla="*/ 3558504 h 5051127"/>
              <a:gd name="connsiteX0" fmla="*/ 70641 w 6552124"/>
              <a:gd name="connsiteY0" fmla="*/ 3558504 h 5051127"/>
              <a:gd name="connsiteX1" fmla="*/ 1334665 w 6552124"/>
              <a:gd name="connsiteY1" fmla="*/ 2281034 h 5051127"/>
              <a:gd name="connsiteX2" fmla="*/ 4225783 w 6552124"/>
              <a:gd name="connsiteY2" fmla="*/ 1729706 h 5051127"/>
              <a:gd name="connsiteX3" fmla="*/ 3002100 w 6552124"/>
              <a:gd name="connsiteY3" fmla="*/ 936330 h 5051127"/>
              <a:gd name="connsiteX4" fmla="*/ 4634121 w 6552124"/>
              <a:gd name="connsiteY4" fmla="*/ 375814 h 5051127"/>
              <a:gd name="connsiteX5" fmla="*/ 4884023 w 6552124"/>
              <a:gd name="connsiteY5" fmla="*/ 25393 h 5051127"/>
              <a:gd name="connsiteX6" fmla="*/ 5658094 w 6552124"/>
              <a:gd name="connsiteY6" fmla="*/ 52554 h 5051127"/>
              <a:gd name="connsiteX7" fmla="*/ 5499659 w 6552124"/>
              <a:gd name="connsiteY7" fmla="*/ 414690 h 5051127"/>
              <a:gd name="connsiteX8" fmla="*/ 5193971 w 6552124"/>
              <a:gd name="connsiteY8" fmla="*/ 546365 h 5051127"/>
              <a:gd name="connsiteX9" fmla="*/ 5422571 w 6552124"/>
              <a:gd name="connsiteY9" fmla="*/ 1366635 h 5051127"/>
              <a:gd name="connsiteX10" fmla="*/ 4481277 w 6552124"/>
              <a:gd name="connsiteY10" fmla="*/ 2173459 h 5051127"/>
              <a:gd name="connsiteX11" fmla="*/ 1778418 w 6552124"/>
              <a:gd name="connsiteY11" fmla="*/ 3356798 h 5051127"/>
              <a:gd name="connsiteX12" fmla="*/ 6552124 w 6552124"/>
              <a:gd name="connsiteY12" fmla="*/ 5051127 h 5051127"/>
              <a:gd name="connsiteX13" fmla="*/ 2249064 w 6552124"/>
              <a:gd name="connsiteY13" fmla="*/ 5051127 h 5051127"/>
              <a:gd name="connsiteX14" fmla="*/ 70641 w 6552124"/>
              <a:gd name="connsiteY14" fmla="*/ 3558504 h 5051127"/>
              <a:gd name="connsiteX0" fmla="*/ 70641 w 6552124"/>
              <a:gd name="connsiteY0" fmla="*/ 3558504 h 5051127"/>
              <a:gd name="connsiteX1" fmla="*/ 1334665 w 6552124"/>
              <a:gd name="connsiteY1" fmla="*/ 2281034 h 5051127"/>
              <a:gd name="connsiteX2" fmla="*/ 4225783 w 6552124"/>
              <a:gd name="connsiteY2" fmla="*/ 1729706 h 5051127"/>
              <a:gd name="connsiteX3" fmla="*/ 3002100 w 6552124"/>
              <a:gd name="connsiteY3" fmla="*/ 936330 h 5051127"/>
              <a:gd name="connsiteX4" fmla="*/ 4634121 w 6552124"/>
              <a:gd name="connsiteY4" fmla="*/ 375814 h 5051127"/>
              <a:gd name="connsiteX5" fmla="*/ 4884023 w 6552124"/>
              <a:gd name="connsiteY5" fmla="*/ 25393 h 5051127"/>
              <a:gd name="connsiteX6" fmla="*/ 5658094 w 6552124"/>
              <a:gd name="connsiteY6" fmla="*/ 52554 h 5051127"/>
              <a:gd name="connsiteX7" fmla="*/ 5499659 w 6552124"/>
              <a:gd name="connsiteY7" fmla="*/ 414690 h 5051127"/>
              <a:gd name="connsiteX8" fmla="*/ 5193971 w 6552124"/>
              <a:gd name="connsiteY8" fmla="*/ 546365 h 5051127"/>
              <a:gd name="connsiteX9" fmla="*/ 5422571 w 6552124"/>
              <a:gd name="connsiteY9" fmla="*/ 1366635 h 5051127"/>
              <a:gd name="connsiteX10" fmla="*/ 4481277 w 6552124"/>
              <a:gd name="connsiteY10" fmla="*/ 2173459 h 5051127"/>
              <a:gd name="connsiteX11" fmla="*/ 1778418 w 6552124"/>
              <a:gd name="connsiteY11" fmla="*/ 3356798 h 5051127"/>
              <a:gd name="connsiteX12" fmla="*/ 6552124 w 6552124"/>
              <a:gd name="connsiteY12" fmla="*/ 5051127 h 5051127"/>
              <a:gd name="connsiteX13" fmla="*/ 2249064 w 6552124"/>
              <a:gd name="connsiteY13" fmla="*/ 5051127 h 5051127"/>
              <a:gd name="connsiteX14" fmla="*/ 70641 w 6552124"/>
              <a:gd name="connsiteY14" fmla="*/ 3558504 h 5051127"/>
              <a:gd name="connsiteX0" fmla="*/ 70641 w 6552124"/>
              <a:gd name="connsiteY0" fmla="*/ 3558504 h 5051127"/>
              <a:gd name="connsiteX1" fmla="*/ 1334665 w 6552124"/>
              <a:gd name="connsiteY1" fmla="*/ 2281034 h 5051127"/>
              <a:gd name="connsiteX2" fmla="*/ 4225783 w 6552124"/>
              <a:gd name="connsiteY2" fmla="*/ 1729706 h 5051127"/>
              <a:gd name="connsiteX3" fmla="*/ 3002100 w 6552124"/>
              <a:gd name="connsiteY3" fmla="*/ 936330 h 5051127"/>
              <a:gd name="connsiteX4" fmla="*/ 4634121 w 6552124"/>
              <a:gd name="connsiteY4" fmla="*/ 375814 h 5051127"/>
              <a:gd name="connsiteX5" fmla="*/ 4884023 w 6552124"/>
              <a:gd name="connsiteY5" fmla="*/ 25393 h 5051127"/>
              <a:gd name="connsiteX6" fmla="*/ 5658094 w 6552124"/>
              <a:gd name="connsiteY6" fmla="*/ 52554 h 5051127"/>
              <a:gd name="connsiteX7" fmla="*/ 5499659 w 6552124"/>
              <a:gd name="connsiteY7" fmla="*/ 414690 h 5051127"/>
              <a:gd name="connsiteX8" fmla="*/ 5193971 w 6552124"/>
              <a:gd name="connsiteY8" fmla="*/ 546365 h 5051127"/>
              <a:gd name="connsiteX9" fmla="*/ 5422571 w 6552124"/>
              <a:gd name="connsiteY9" fmla="*/ 1366635 h 5051127"/>
              <a:gd name="connsiteX10" fmla="*/ 4481277 w 6552124"/>
              <a:gd name="connsiteY10" fmla="*/ 2173459 h 5051127"/>
              <a:gd name="connsiteX11" fmla="*/ 1778418 w 6552124"/>
              <a:gd name="connsiteY11" fmla="*/ 3356798 h 5051127"/>
              <a:gd name="connsiteX12" fmla="*/ 6552124 w 6552124"/>
              <a:gd name="connsiteY12" fmla="*/ 5051127 h 5051127"/>
              <a:gd name="connsiteX13" fmla="*/ 2249064 w 6552124"/>
              <a:gd name="connsiteY13" fmla="*/ 5051127 h 5051127"/>
              <a:gd name="connsiteX14" fmla="*/ 70641 w 6552124"/>
              <a:gd name="connsiteY14" fmla="*/ 3558504 h 5051127"/>
              <a:gd name="connsiteX0" fmla="*/ 70641 w 6552124"/>
              <a:gd name="connsiteY0" fmla="*/ 3555868 h 5048491"/>
              <a:gd name="connsiteX1" fmla="*/ 1334665 w 6552124"/>
              <a:gd name="connsiteY1" fmla="*/ 2278398 h 5048491"/>
              <a:gd name="connsiteX2" fmla="*/ 4225783 w 6552124"/>
              <a:gd name="connsiteY2" fmla="*/ 1727070 h 5048491"/>
              <a:gd name="connsiteX3" fmla="*/ 3002100 w 6552124"/>
              <a:gd name="connsiteY3" fmla="*/ 933694 h 5048491"/>
              <a:gd name="connsiteX4" fmla="*/ 4634121 w 6552124"/>
              <a:gd name="connsiteY4" fmla="*/ 373178 h 5048491"/>
              <a:gd name="connsiteX5" fmla="*/ 4874969 w 6552124"/>
              <a:gd name="connsiteY5" fmla="*/ 27284 h 5048491"/>
              <a:gd name="connsiteX6" fmla="*/ 5658094 w 6552124"/>
              <a:gd name="connsiteY6" fmla="*/ 49918 h 5048491"/>
              <a:gd name="connsiteX7" fmla="*/ 5499659 w 6552124"/>
              <a:gd name="connsiteY7" fmla="*/ 412054 h 5048491"/>
              <a:gd name="connsiteX8" fmla="*/ 5193971 w 6552124"/>
              <a:gd name="connsiteY8" fmla="*/ 543729 h 5048491"/>
              <a:gd name="connsiteX9" fmla="*/ 5422571 w 6552124"/>
              <a:gd name="connsiteY9" fmla="*/ 1363999 h 5048491"/>
              <a:gd name="connsiteX10" fmla="*/ 4481277 w 6552124"/>
              <a:gd name="connsiteY10" fmla="*/ 2170823 h 5048491"/>
              <a:gd name="connsiteX11" fmla="*/ 1778418 w 6552124"/>
              <a:gd name="connsiteY11" fmla="*/ 3354162 h 5048491"/>
              <a:gd name="connsiteX12" fmla="*/ 6552124 w 6552124"/>
              <a:gd name="connsiteY12" fmla="*/ 5048491 h 5048491"/>
              <a:gd name="connsiteX13" fmla="*/ 2249064 w 6552124"/>
              <a:gd name="connsiteY13" fmla="*/ 5048491 h 5048491"/>
              <a:gd name="connsiteX14" fmla="*/ 70641 w 6552124"/>
              <a:gd name="connsiteY14" fmla="*/ 3555868 h 5048491"/>
              <a:gd name="connsiteX0" fmla="*/ 70641 w 6552124"/>
              <a:gd name="connsiteY0" fmla="*/ 3555868 h 5048491"/>
              <a:gd name="connsiteX1" fmla="*/ 1334665 w 6552124"/>
              <a:gd name="connsiteY1" fmla="*/ 2278398 h 5048491"/>
              <a:gd name="connsiteX2" fmla="*/ 4225783 w 6552124"/>
              <a:gd name="connsiteY2" fmla="*/ 1727070 h 5048491"/>
              <a:gd name="connsiteX3" fmla="*/ 3002100 w 6552124"/>
              <a:gd name="connsiteY3" fmla="*/ 933694 h 5048491"/>
              <a:gd name="connsiteX4" fmla="*/ 4634121 w 6552124"/>
              <a:gd name="connsiteY4" fmla="*/ 373178 h 5048491"/>
              <a:gd name="connsiteX5" fmla="*/ 4874969 w 6552124"/>
              <a:gd name="connsiteY5" fmla="*/ 27284 h 5048491"/>
              <a:gd name="connsiteX6" fmla="*/ 5658094 w 6552124"/>
              <a:gd name="connsiteY6" fmla="*/ 49918 h 5048491"/>
              <a:gd name="connsiteX7" fmla="*/ 5499659 w 6552124"/>
              <a:gd name="connsiteY7" fmla="*/ 412054 h 5048491"/>
              <a:gd name="connsiteX8" fmla="*/ 5193971 w 6552124"/>
              <a:gd name="connsiteY8" fmla="*/ 543729 h 5048491"/>
              <a:gd name="connsiteX9" fmla="*/ 5422571 w 6552124"/>
              <a:gd name="connsiteY9" fmla="*/ 1363999 h 5048491"/>
              <a:gd name="connsiteX10" fmla="*/ 4481277 w 6552124"/>
              <a:gd name="connsiteY10" fmla="*/ 2170823 h 5048491"/>
              <a:gd name="connsiteX11" fmla="*/ 1778418 w 6552124"/>
              <a:gd name="connsiteY11" fmla="*/ 3354162 h 5048491"/>
              <a:gd name="connsiteX12" fmla="*/ 6552124 w 6552124"/>
              <a:gd name="connsiteY12" fmla="*/ 5048491 h 5048491"/>
              <a:gd name="connsiteX13" fmla="*/ 2249064 w 6552124"/>
              <a:gd name="connsiteY13" fmla="*/ 5048491 h 5048491"/>
              <a:gd name="connsiteX14" fmla="*/ 70641 w 6552124"/>
              <a:gd name="connsiteY14" fmla="*/ 3555868 h 5048491"/>
              <a:gd name="connsiteX0" fmla="*/ 70641 w 6552124"/>
              <a:gd name="connsiteY0" fmla="*/ 3555868 h 5048491"/>
              <a:gd name="connsiteX1" fmla="*/ 1334665 w 6552124"/>
              <a:gd name="connsiteY1" fmla="*/ 2278398 h 5048491"/>
              <a:gd name="connsiteX2" fmla="*/ 4225783 w 6552124"/>
              <a:gd name="connsiteY2" fmla="*/ 1727070 h 5048491"/>
              <a:gd name="connsiteX3" fmla="*/ 3002100 w 6552124"/>
              <a:gd name="connsiteY3" fmla="*/ 933694 h 5048491"/>
              <a:gd name="connsiteX4" fmla="*/ 4634121 w 6552124"/>
              <a:gd name="connsiteY4" fmla="*/ 373178 h 5048491"/>
              <a:gd name="connsiteX5" fmla="*/ 4874969 w 6552124"/>
              <a:gd name="connsiteY5" fmla="*/ 27284 h 5048491"/>
              <a:gd name="connsiteX6" fmla="*/ 5658094 w 6552124"/>
              <a:gd name="connsiteY6" fmla="*/ 49918 h 5048491"/>
              <a:gd name="connsiteX7" fmla="*/ 5508712 w 6552124"/>
              <a:gd name="connsiteY7" fmla="*/ 430161 h 5048491"/>
              <a:gd name="connsiteX8" fmla="*/ 5193971 w 6552124"/>
              <a:gd name="connsiteY8" fmla="*/ 543729 h 5048491"/>
              <a:gd name="connsiteX9" fmla="*/ 5422571 w 6552124"/>
              <a:gd name="connsiteY9" fmla="*/ 1363999 h 5048491"/>
              <a:gd name="connsiteX10" fmla="*/ 4481277 w 6552124"/>
              <a:gd name="connsiteY10" fmla="*/ 2170823 h 5048491"/>
              <a:gd name="connsiteX11" fmla="*/ 1778418 w 6552124"/>
              <a:gd name="connsiteY11" fmla="*/ 3354162 h 5048491"/>
              <a:gd name="connsiteX12" fmla="*/ 6552124 w 6552124"/>
              <a:gd name="connsiteY12" fmla="*/ 5048491 h 5048491"/>
              <a:gd name="connsiteX13" fmla="*/ 2249064 w 6552124"/>
              <a:gd name="connsiteY13" fmla="*/ 5048491 h 5048491"/>
              <a:gd name="connsiteX14" fmla="*/ 70641 w 6552124"/>
              <a:gd name="connsiteY14" fmla="*/ 3555868 h 5048491"/>
              <a:gd name="connsiteX0" fmla="*/ 70641 w 6552124"/>
              <a:gd name="connsiteY0" fmla="*/ 3555868 h 5048491"/>
              <a:gd name="connsiteX1" fmla="*/ 1334665 w 6552124"/>
              <a:gd name="connsiteY1" fmla="*/ 2278398 h 5048491"/>
              <a:gd name="connsiteX2" fmla="*/ 4225783 w 6552124"/>
              <a:gd name="connsiteY2" fmla="*/ 1727070 h 5048491"/>
              <a:gd name="connsiteX3" fmla="*/ 3002100 w 6552124"/>
              <a:gd name="connsiteY3" fmla="*/ 933694 h 5048491"/>
              <a:gd name="connsiteX4" fmla="*/ 4634121 w 6552124"/>
              <a:gd name="connsiteY4" fmla="*/ 373178 h 5048491"/>
              <a:gd name="connsiteX5" fmla="*/ 4874969 w 6552124"/>
              <a:gd name="connsiteY5" fmla="*/ 27284 h 5048491"/>
              <a:gd name="connsiteX6" fmla="*/ 5658094 w 6552124"/>
              <a:gd name="connsiteY6" fmla="*/ 49918 h 5048491"/>
              <a:gd name="connsiteX7" fmla="*/ 5508712 w 6552124"/>
              <a:gd name="connsiteY7" fmla="*/ 430161 h 5048491"/>
              <a:gd name="connsiteX8" fmla="*/ 5193971 w 6552124"/>
              <a:gd name="connsiteY8" fmla="*/ 543729 h 5048491"/>
              <a:gd name="connsiteX9" fmla="*/ 5422571 w 6552124"/>
              <a:gd name="connsiteY9" fmla="*/ 1363999 h 5048491"/>
              <a:gd name="connsiteX10" fmla="*/ 4481277 w 6552124"/>
              <a:gd name="connsiteY10" fmla="*/ 2170823 h 5048491"/>
              <a:gd name="connsiteX11" fmla="*/ 1778418 w 6552124"/>
              <a:gd name="connsiteY11" fmla="*/ 3354162 h 5048491"/>
              <a:gd name="connsiteX12" fmla="*/ 6552124 w 6552124"/>
              <a:gd name="connsiteY12" fmla="*/ 5048491 h 5048491"/>
              <a:gd name="connsiteX13" fmla="*/ 2249064 w 6552124"/>
              <a:gd name="connsiteY13" fmla="*/ 5048491 h 5048491"/>
              <a:gd name="connsiteX14" fmla="*/ 70641 w 6552124"/>
              <a:gd name="connsiteY14" fmla="*/ 3555868 h 5048491"/>
              <a:gd name="connsiteX0" fmla="*/ 70641 w 6552124"/>
              <a:gd name="connsiteY0" fmla="*/ 3555868 h 5048491"/>
              <a:gd name="connsiteX1" fmla="*/ 1334665 w 6552124"/>
              <a:gd name="connsiteY1" fmla="*/ 2278398 h 5048491"/>
              <a:gd name="connsiteX2" fmla="*/ 4225783 w 6552124"/>
              <a:gd name="connsiteY2" fmla="*/ 1727070 h 5048491"/>
              <a:gd name="connsiteX3" fmla="*/ 3002100 w 6552124"/>
              <a:gd name="connsiteY3" fmla="*/ 933694 h 5048491"/>
              <a:gd name="connsiteX4" fmla="*/ 4634121 w 6552124"/>
              <a:gd name="connsiteY4" fmla="*/ 373178 h 5048491"/>
              <a:gd name="connsiteX5" fmla="*/ 4874969 w 6552124"/>
              <a:gd name="connsiteY5" fmla="*/ 27284 h 5048491"/>
              <a:gd name="connsiteX6" fmla="*/ 5658094 w 6552124"/>
              <a:gd name="connsiteY6" fmla="*/ 49918 h 5048491"/>
              <a:gd name="connsiteX7" fmla="*/ 5508712 w 6552124"/>
              <a:gd name="connsiteY7" fmla="*/ 430161 h 5048491"/>
              <a:gd name="connsiteX8" fmla="*/ 5193971 w 6552124"/>
              <a:gd name="connsiteY8" fmla="*/ 543729 h 5048491"/>
              <a:gd name="connsiteX9" fmla="*/ 5422571 w 6552124"/>
              <a:gd name="connsiteY9" fmla="*/ 1363999 h 5048491"/>
              <a:gd name="connsiteX10" fmla="*/ 4481277 w 6552124"/>
              <a:gd name="connsiteY10" fmla="*/ 2170823 h 5048491"/>
              <a:gd name="connsiteX11" fmla="*/ 1778418 w 6552124"/>
              <a:gd name="connsiteY11" fmla="*/ 3354162 h 5048491"/>
              <a:gd name="connsiteX12" fmla="*/ 6552124 w 6552124"/>
              <a:gd name="connsiteY12" fmla="*/ 5048491 h 5048491"/>
              <a:gd name="connsiteX13" fmla="*/ 2249064 w 6552124"/>
              <a:gd name="connsiteY13" fmla="*/ 5048491 h 5048491"/>
              <a:gd name="connsiteX14" fmla="*/ 70641 w 6552124"/>
              <a:gd name="connsiteY14" fmla="*/ 3555868 h 5048491"/>
              <a:gd name="connsiteX0" fmla="*/ 70641 w 6552124"/>
              <a:gd name="connsiteY0" fmla="*/ 3555868 h 5048491"/>
              <a:gd name="connsiteX1" fmla="*/ 1334665 w 6552124"/>
              <a:gd name="connsiteY1" fmla="*/ 2278398 h 5048491"/>
              <a:gd name="connsiteX2" fmla="*/ 4225783 w 6552124"/>
              <a:gd name="connsiteY2" fmla="*/ 1727070 h 5048491"/>
              <a:gd name="connsiteX3" fmla="*/ 3002100 w 6552124"/>
              <a:gd name="connsiteY3" fmla="*/ 933694 h 5048491"/>
              <a:gd name="connsiteX4" fmla="*/ 4634121 w 6552124"/>
              <a:gd name="connsiteY4" fmla="*/ 373178 h 5048491"/>
              <a:gd name="connsiteX5" fmla="*/ 4874969 w 6552124"/>
              <a:gd name="connsiteY5" fmla="*/ 27284 h 5048491"/>
              <a:gd name="connsiteX6" fmla="*/ 5658094 w 6552124"/>
              <a:gd name="connsiteY6" fmla="*/ 49918 h 5048491"/>
              <a:gd name="connsiteX7" fmla="*/ 5508712 w 6552124"/>
              <a:gd name="connsiteY7" fmla="*/ 430161 h 5048491"/>
              <a:gd name="connsiteX8" fmla="*/ 5193971 w 6552124"/>
              <a:gd name="connsiteY8" fmla="*/ 543729 h 5048491"/>
              <a:gd name="connsiteX9" fmla="*/ 5422571 w 6552124"/>
              <a:gd name="connsiteY9" fmla="*/ 1363999 h 5048491"/>
              <a:gd name="connsiteX10" fmla="*/ 4481277 w 6552124"/>
              <a:gd name="connsiteY10" fmla="*/ 2170823 h 5048491"/>
              <a:gd name="connsiteX11" fmla="*/ 1778418 w 6552124"/>
              <a:gd name="connsiteY11" fmla="*/ 3354162 h 5048491"/>
              <a:gd name="connsiteX12" fmla="*/ 6552124 w 6552124"/>
              <a:gd name="connsiteY12" fmla="*/ 5048491 h 5048491"/>
              <a:gd name="connsiteX13" fmla="*/ 2249064 w 6552124"/>
              <a:gd name="connsiteY13" fmla="*/ 5048491 h 5048491"/>
              <a:gd name="connsiteX14" fmla="*/ 70641 w 6552124"/>
              <a:gd name="connsiteY14" fmla="*/ 3555868 h 5048491"/>
              <a:gd name="connsiteX0" fmla="*/ 70641 w 6552124"/>
              <a:gd name="connsiteY0" fmla="*/ 4094446 h 5587069"/>
              <a:gd name="connsiteX1" fmla="*/ 1334665 w 6552124"/>
              <a:gd name="connsiteY1" fmla="*/ 2816976 h 5587069"/>
              <a:gd name="connsiteX2" fmla="*/ 4225783 w 6552124"/>
              <a:gd name="connsiteY2" fmla="*/ 2265648 h 5587069"/>
              <a:gd name="connsiteX3" fmla="*/ 3002100 w 6552124"/>
              <a:gd name="connsiteY3" fmla="*/ 1472272 h 5587069"/>
              <a:gd name="connsiteX4" fmla="*/ 4634121 w 6552124"/>
              <a:gd name="connsiteY4" fmla="*/ 911756 h 5587069"/>
              <a:gd name="connsiteX5" fmla="*/ 4874969 w 6552124"/>
              <a:gd name="connsiteY5" fmla="*/ 565862 h 5587069"/>
              <a:gd name="connsiteX6" fmla="*/ 5508712 w 6552124"/>
              <a:gd name="connsiteY6" fmla="*/ 20 h 5587069"/>
              <a:gd name="connsiteX7" fmla="*/ 5658094 w 6552124"/>
              <a:gd name="connsiteY7" fmla="*/ 588496 h 5587069"/>
              <a:gd name="connsiteX8" fmla="*/ 5508712 w 6552124"/>
              <a:gd name="connsiteY8" fmla="*/ 968739 h 5587069"/>
              <a:gd name="connsiteX9" fmla="*/ 5193971 w 6552124"/>
              <a:gd name="connsiteY9" fmla="*/ 1082307 h 5587069"/>
              <a:gd name="connsiteX10" fmla="*/ 5422571 w 6552124"/>
              <a:gd name="connsiteY10" fmla="*/ 1902577 h 5587069"/>
              <a:gd name="connsiteX11" fmla="*/ 4481277 w 6552124"/>
              <a:gd name="connsiteY11" fmla="*/ 2709401 h 5587069"/>
              <a:gd name="connsiteX12" fmla="*/ 1778418 w 6552124"/>
              <a:gd name="connsiteY12" fmla="*/ 3892740 h 5587069"/>
              <a:gd name="connsiteX13" fmla="*/ 6552124 w 6552124"/>
              <a:gd name="connsiteY13" fmla="*/ 5587069 h 5587069"/>
              <a:gd name="connsiteX14" fmla="*/ 2249064 w 6552124"/>
              <a:gd name="connsiteY14" fmla="*/ 5587069 h 5587069"/>
              <a:gd name="connsiteX15" fmla="*/ 70641 w 6552124"/>
              <a:gd name="connsiteY15" fmla="*/ 4094446 h 5587069"/>
              <a:gd name="connsiteX0" fmla="*/ 70641 w 6552124"/>
              <a:gd name="connsiteY0" fmla="*/ 4095830 h 5588453"/>
              <a:gd name="connsiteX1" fmla="*/ 1334665 w 6552124"/>
              <a:gd name="connsiteY1" fmla="*/ 2818360 h 5588453"/>
              <a:gd name="connsiteX2" fmla="*/ 4225783 w 6552124"/>
              <a:gd name="connsiteY2" fmla="*/ 2267032 h 5588453"/>
              <a:gd name="connsiteX3" fmla="*/ 3002100 w 6552124"/>
              <a:gd name="connsiteY3" fmla="*/ 1473656 h 5588453"/>
              <a:gd name="connsiteX4" fmla="*/ 4634121 w 6552124"/>
              <a:gd name="connsiteY4" fmla="*/ 913140 h 5588453"/>
              <a:gd name="connsiteX5" fmla="*/ 4874969 w 6552124"/>
              <a:gd name="connsiteY5" fmla="*/ 567246 h 5588453"/>
              <a:gd name="connsiteX6" fmla="*/ 4408716 w 6552124"/>
              <a:gd name="connsiteY6" fmla="*/ 485765 h 5588453"/>
              <a:gd name="connsiteX7" fmla="*/ 5508712 w 6552124"/>
              <a:gd name="connsiteY7" fmla="*/ 1404 h 5588453"/>
              <a:gd name="connsiteX8" fmla="*/ 5658094 w 6552124"/>
              <a:gd name="connsiteY8" fmla="*/ 589880 h 5588453"/>
              <a:gd name="connsiteX9" fmla="*/ 5508712 w 6552124"/>
              <a:gd name="connsiteY9" fmla="*/ 970123 h 5588453"/>
              <a:gd name="connsiteX10" fmla="*/ 5193971 w 6552124"/>
              <a:gd name="connsiteY10" fmla="*/ 1083691 h 5588453"/>
              <a:gd name="connsiteX11" fmla="*/ 5422571 w 6552124"/>
              <a:gd name="connsiteY11" fmla="*/ 1903961 h 5588453"/>
              <a:gd name="connsiteX12" fmla="*/ 4481277 w 6552124"/>
              <a:gd name="connsiteY12" fmla="*/ 2710785 h 5588453"/>
              <a:gd name="connsiteX13" fmla="*/ 1778418 w 6552124"/>
              <a:gd name="connsiteY13" fmla="*/ 3894124 h 5588453"/>
              <a:gd name="connsiteX14" fmla="*/ 6552124 w 6552124"/>
              <a:gd name="connsiteY14" fmla="*/ 5588453 h 5588453"/>
              <a:gd name="connsiteX15" fmla="*/ 2249064 w 6552124"/>
              <a:gd name="connsiteY15" fmla="*/ 5588453 h 5588453"/>
              <a:gd name="connsiteX16" fmla="*/ 70641 w 6552124"/>
              <a:gd name="connsiteY16" fmla="*/ 4095830 h 5588453"/>
              <a:gd name="connsiteX0" fmla="*/ 70641 w 6552124"/>
              <a:gd name="connsiteY0" fmla="*/ 4094544 h 5587167"/>
              <a:gd name="connsiteX1" fmla="*/ 1334665 w 6552124"/>
              <a:gd name="connsiteY1" fmla="*/ 2817074 h 5587167"/>
              <a:gd name="connsiteX2" fmla="*/ 4225783 w 6552124"/>
              <a:gd name="connsiteY2" fmla="*/ 2265746 h 5587167"/>
              <a:gd name="connsiteX3" fmla="*/ 3002100 w 6552124"/>
              <a:gd name="connsiteY3" fmla="*/ 1472370 h 5587167"/>
              <a:gd name="connsiteX4" fmla="*/ 4634121 w 6552124"/>
              <a:gd name="connsiteY4" fmla="*/ 911854 h 5587167"/>
              <a:gd name="connsiteX5" fmla="*/ 4874969 w 6552124"/>
              <a:gd name="connsiteY5" fmla="*/ 565960 h 5587167"/>
              <a:gd name="connsiteX6" fmla="*/ 4408716 w 6552124"/>
              <a:gd name="connsiteY6" fmla="*/ 484479 h 5587167"/>
              <a:gd name="connsiteX7" fmla="*/ 5508712 w 6552124"/>
              <a:gd name="connsiteY7" fmla="*/ 118 h 5587167"/>
              <a:gd name="connsiteX8" fmla="*/ 5993073 w 6552124"/>
              <a:gd name="connsiteY8" fmla="*/ 606700 h 5587167"/>
              <a:gd name="connsiteX9" fmla="*/ 5658094 w 6552124"/>
              <a:gd name="connsiteY9" fmla="*/ 588594 h 5587167"/>
              <a:gd name="connsiteX10" fmla="*/ 5508712 w 6552124"/>
              <a:gd name="connsiteY10" fmla="*/ 968837 h 5587167"/>
              <a:gd name="connsiteX11" fmla="*/ 5193971 w 6552124"/>
              <a:gd name="connsiteY11" fmla="*/ 1082405 h 5587167"/>
              <a:gd name="connsiteX12" fmla="*/ 5422571 w 6552124"/>
              <a:gd name="connsiteY12" fmla="*/ 1902675 h 5587167"/>
              <a:gd name="connsiteX13" fmla="*/ 4481277 w 6552124"/>
              <a:gd name="connsiteY13" fmla="*/ 2709499 h 5587167"/>
              <a:gd name="connsiteX14" fmla="*/ 1778418 w 6552124"/>
              <a:gd name="connsiteY14" fmla="*/ 3892838 h 5587167"/>
              <a:gd name="connsiteX15" fmla="*/ 6552124 w 6552124"/>
              <a:gd name="connsiteY15" fmla="*/ 5587167 h 5587167"/>
              <a:gd name="connsiteX16" fmla="*/ 2249064 w 6552124"/>
              <a:gd name="connsiteY16" fmla="*/ 5587167 h 5587167"/>
              <a:gd name="connsiteX17" fmla="*/ 70641 w 6552124"/>
              <a:gd name="connsiteY17" fmla="*/ 4094544 h 5587167"/>
              <a:gd name="connsiteX0" fmla="*/ 70641 w 6552124"/>
              <a:gd name="connsiteY0" fmla="*/ 4094544 h 5587167"/>
              <a:gd name="connsiteX1" fmla="*/ 1334665 w 6552124"/>
              <a:gd name="connsiteY1" fmla="*/ 2817074 h 5587167"/>
              <a:gd name="connsiteX2" fmla="*/ 4225783 w 6552124"/>
              <a:gd name="connsiteY2" fmla="*/ 2265746 h 5587167"/>
              <a:gd name="connsiteX3" fmla="*/ 3002100 w 6552124"/>
              <a:gd name="connsiteY3" fmla="*/ 1472370 h 5587167"/>
              <a:gd name="connsiteX4" fmla="*/ 4634121 w 6552124"/>
              <a:gd name="connsiteY4" fmla="*/ 911854 h 5587167"/>
              <a:gd name="connsiteX5" fmla="*/ 4874969 w 6552124"/>
              <a:gd name="connsiteY5" fmla="*/ 565960 h 5587167"/>
              <a:gd name="connsiteX6" fmla="*/ 4408716 w 6552124"/>
              <a:gd name="connsiteY6" fmla="*/ 484479 h 5587167"/>
              <a:gd name="connsiteX7" fmla="*/ 5508712 w 6552124"/>
              <a:gd name="connsiteY7" fmla="*/ 118 h 5587167"/>
              <a:gd name="connsiteX8" fmla="*/ 5993073 w 6552124"/>
              <a:gd name="connsiteY8" fmla="*/ 606700 h 5587167"/>
              <a:gd name="connsiteX9" fmla="*/ 5658094 w 6552124"/>
              <a:gd name="connsiteY9" fmla="*/ 588594 h 5587167"/>
              <a:gd name="connsiteX10" fmla="*/ 5508712 w 6552124"/>
              <a:gd name="connsiteY10" fmla="*/ 968837 h 5587167"/>
              <a:gd name="connsiteX11" fmla="*/ 5193971 w 6552124"/>
              <a:gd name="connsiteY11" fmla="*/ 1082405 h 5587167"/>
              <a:gd name="connsiteX12" fmla="*/ 5422571 w 6552124"/>
              <a:gd name="connsiteY12" fmla="*/ 1902675 h 5587167"/>
              <a:gd name="connsiteX13" fmla="*/ 4481277 w 6552124"/>
              <a:gd name="connsiteY13" fmla="*/ 2709499 h 5587167"/>
              <a:gd name="connsiteX14" fmla="*/ 1778418 w 6552124"/>
              <a:gd name="connsiteY14" fmla="*/ 3892838 h 5587167"/>
              <a:gd name="connsiteX15" fmla="*/ 6552124 w 6552124"/>
              <a:gd name="connsiteY15" fmla="*/ 5587167 h 5587167"/>
              <a:gd name="connsiteX16" fmla="*/ 2249064 w 6552124"/>
              <a:gd name="connsiteY16" fmla="*/ 5587167 h 5587167"/>
              <a:gd name="connsiteX17" fmla="*/ 70641 w 6552124"/>
              <a:gd name="connsiteY17" fmla="*/ 4094544 h 5587167"/>
              <a:gd name="connsiteX0" fmla="*/ 70641 w 6552124"/>
              <a:gd name="connsiteY0" fmla="*/ 4094544 h 5587167"/>
              <a:gd name="connsiteX1" fmla="*/ 1334665 w 6552124"/>
              <a:gd name="connsiteY1" fmla="*/ 2817074 h 5587167"/>
              <a:gd name="connsiteX2" fmla="*/ 4225783 w 6552124"/>
              <a:gd name="connsiteY2" fmla="*/ 2265746 h 5587167"/>
              <a:gd name="connsiteX3" fmla="*/ 3002100 w 6552124"/>
              <a:gd name="connsiteY3" fmla="*/ 1472370 h 5587167"/>
              <a:gd name="connsiteX4" fmla="*/ 4634121 w 6552124"/>
              <a:gd name="connsiteY4" fmla="*/ 911854 h 5587167"/>
              <a:gd name="connsiteX5" fmla="*/ 4874969 w 6552124"/>
              <a:gd name="connsiteY5" fmla="*/ 565960 h 5587167"/>
              <a:gd name="connsiteX6" fmla="*/ 4395136 w 6552124"/>
              <a:gd name="connsiteY6" fmla="*/ 507112 h 5587167"/>
              <a:gd name="connsiteX7" fmla="*/ 5508712 w 6552124"/>
              <a:gd name="connsiteY7" fmla="*/ 118 h 5587167"/>
              <a:gd name="connsiteX8" fmla="*/ 5993073 w 6552124"/>
              <a:gd name="connsiteY8" fmla="*/ 606700 h 5587167"/>
              <a:gd name="connsiteX9" fmla="*/ 5658094 w 6552124"/>
              <a:gd name="connsiteY9" fmla="*/ 588594 h 5587167"/>
              <a:gd name="connsiteX10" fmla="*/ 5508712 w 6552124"/>
              <a:gd name="connsiteY10" fmla="*/ 968837 h 5587167"/>
              <a:gd name="connsiteX11" fmla="*/ 5193971 w 6552124"/>
              <a:gd name="connsiteY11" fmla="*/ 1082405 h 5587167"/>
              <a:gd name="connsiteX12" fmla="*/ 5422571 w 6552124"/>
              <a:gd name="connsiteY12" fmla="*/ 1902675 h 5587167"/>
              <a:gd name="connsiteX13" fmla="*/ 4481277 w 6552124"/>
              <a:gd name="connsiteY13" fmla="*/ 2709499 h 5587167"/>
              <a:gd name="connsiteX14" fmla="*/ 1778418 w 6552124"/>
              <a:gd name="connsiteY14" fmla="*/ 3892838 h 5587167"/>
              <a:gd name="connsiteX15" fmla="*/ 6552124 w 6552124"/>
              <a:gd name="connsiteY15" fmla="*/ 5587167 h 5587167"/>
              <a:gd name="connsiteX16" fmla="*/ 2249064 w 6552124"/>
              <a:gd name="connsiteY16" fmla="*/ 5587167 h 5587167"/>
              <a:gd name="connsiteX17" fmla="*/ 70641 w 6552124"/>
              <a:gd name="connsiteY17" fmla="*/ 4094544 h 5587167"/>
              <a:gd name="connsiteX0" fmla="*/ 70641 w 6552124"/>
              <a:gd name="connsiteY0" fmla="*/ 4094544 h 5587167"/>
              <a:gd name="connsiteX1" fmla="*/ 1334665 w 6552124"/>
              <a:gd name="connsiteY1" fmla="*/ 2817074 h 5587167"/>
              <a:gd name="connsiteX2" fmla="*/ 4225783 w 6552124"/>
              <a:gd name="connsiteY2" fmla="*/ 2265746 h 5587167"/>
              <a:gd name="connsiteX3" fmla="*/ 3002100 w 6552124"/>
              <a:gd name="connsiteY3" fmla="*/ 1472370 h 5587167"/>
              <a:gd name="connsiteX4" fmla="*/ 4634121 w 6552124"/>
              <a:gd name="connsiteY4" fmla="*/ 911854 h 5587167"/>
              <a:gd name="connsiteX5" fmla="*/ 4874969 w 6552124"/>
              <a:gd name="connsiteY5" fmla="*/ 565960 h 5587167"/>
              <a:gd name="connsiteX6" fmla="*/ 4395136 w 6552124"/>
              <a:gd name="connsiteY6" fmla="*/ 507112 h 5587167"/>
              <a:gd name="connsiteX7" fmla="*/ 5508712 w 6552124"/>
              <a:gd name="connsiteY7" fmla="*/ 118 h 5587167"/>
              <a:gd name="connsiteX8" fmla="*/ 5993073 w 6552124"/>
              <a:gd name="connsiteY8" fmla="*/ 606700 h 5587167"/>
              <a:gd name="connsiteX9" fmla="*/ 5658094 w 6552124"/>
              <a:gd name="connsiteY9" fmla="*/ 588594 h 5587167"/>
              <a:gd name="connsiteX10" fmla="*/ 5508712 w 6552124"/>
              <a:gd name="connsiteY10" fmla="*/ 968837 h 5587167"/>
              <a:gd name="connsiteX11" fmla="*/ 5193971 w 6552124"/>
              <a:gd name="connsiteY11" fmla="*/ 1082405 h 5587167"/>
              <a:gd name="connsiteX12" fmla="*/ 5422571 w 6552124"/>
              <a:gd name="connsiteY12" fmla="*/ 1902675 h 5587167"/>
              <a:gd name="connsiteX13" fmla="*/ 4481277 w 6552124"/>
              <a:gd name="connsiteY13" fmla="*/ 2709499 h 5587167"/>
              <a:gd name="connsiteX14" fmla="*/ 1778418 w 6552124"/>
              <a:gd name="connsiteY14" fmla="*/ 3892838 h 5587167"/>
              <a:gd name="connsiteX15" fmla="*/ 6552124 w 6552124"/>
              <a:gd name="connsiteY15" fmla="*/ 5587167 h 5587167"/>
              <a:gd name="connsiteX16" fmla="*/ 2249064 w 6552124"/>
              <a:gd name="connsiteY16" fmla="*/ 5587167 h 5587167"/>
              <a:gd name="connsiteX17" fmla="*/ 70641 w 6552124"/>
              <a:gd name="connsiteY17" fmla="*/ 4094544 h 5587167"/>
              <a:gd name="connsiteX0" fmla="*/ 70641 w 6552124"/>
              <a:gd name="connsiteY0" fmla="*/ 4094544 h 5587167"/>
              <a:gd name="connsiteX1" fmla="*/ 1334665 w 6552124"/>
              <a:gd name="connsiteY1" fmla="*/ 2817074 h 5587167"/>
              <a:gd name="connsiteX2" fmla="*/ 4225783 w 6552124"/>
              <a:gd name="connsiteY2" fmla="*/ 2265746 h 5587167"/>
              <a:gd name="connsiteX3" fmla="*/ 3002100 w 6552124"/>
              <a:gd name="connsiteY3" fmla="*/ 1472370 h 5587167"/>
              <a:gd name="connsiteX4" fmla="*/ 4634121 w 6552124"/>
              <a:gd name="connsiteY4" fmla="*/ 911854 h 5587167"/>
              <a:gd name="connsiteX5" fmla="*/ 4874969 w 6552124"/>
              <a:gd name="connsiteY5" fmla="*/ 565960 h 5587167"/>
              <a:gd name="connsiteX6" fmla="*/ 4395136 w 6552124"/>
              <a:gd name="connsiteY6" fmla="*/ 507112 h 5587167"/>
              <a:gd name="connsiteX7" fmla="*/ 5508712 w 6552124"/>
              <a:gd name="connsiteY7" fmla="*/ 118 h 5587167"/>
              <a:gd name="connsiteX8" fmla="*/ 5993073 w 6552124"/>
              <a:gd name="connsiteY8" fmla="*/ 606700 h 5587167"/>
              <a:gd name="connsiteX9" fmla="*/ 5658094 w 6552124"/>
              <a:gd name="connsiteY9" fmla="*/ 588594 h 5587167"/>
              <a:gd name="connsiteX10" fmla="*/ 5508712 w 6552124"/>
              <a:gd name="connsiteY10" fmla="*/ 968837 h 5587167"/>
              <a:gd name="connsiteX11" fmla="*/ 5193971 w 6552124"/>
              <a:gd name="connsiteY11" fmla="*/ 1082405 h 5587167"/>
              <a:gd name="connsiteX12" fmla="*/ 5422571 w 6552124"/>
              <a:gd name="connsiteY12" fmla="*/ 1902675 h 5587167"/>
              <a:gd name="connsiteX13" fmla="*/ 4481277 w 6552124"/>
              <a:gd name="connsiteY13" fmla="*/ 2709499 h 5587167"/>
              <a:gd name="connsiteX14" fmla="*/ 1778418 w 6552124"/>
              <a:gd name="connsiteY14" fmla="*/ 3892838 h 5587167"/>
              <a:gd name="connsiteX15" fmla="*/ 6552124 w 6552124"/>
              <a:gd name="connsiteY15" fmla="*/ 5587167 h 5587167"/>
              <a:gd name="connsiteX16" fmla="*/ 2249064 w 6552124"/>
              <a:gd name="connsiteY16" fmla="*/ 5587167 h 5587167"/>
              <a:gd name="connsiteX17" fmla="*/ 70641 w 6552124"/>
              <a:gd name="connsiteY17" fmla="*/ 4094544 h 5587167"/>
              <a:gd name="connsiteX0" fmla="*/ 70641 w 6552124"/>
              <a:gd name="connsiteY0" fmla="*/ 4094544 h 5587167"/>
              <a:gd name="connsiteX1" fmla="*/ 1334665 w 6552124"/>
              <a:gd name="connsiteY1" fmla="*/ 2817074 h 5587167"/>
              <a:gd name="connsiteX2" fmla="*/ 4225783 w 6552124"/>
              <a:gd name="connsiteY2" fmla="*/ 2265746 h 5587167"/>
              <a:gd name="connsiteX3" fmla="*/ 3002100 w 6552124"/>
              <a:gd name="connsiteY3" fmla="*/ 1472370 h 5587167"/>
              <a:gd name="connsiteX4" fmla="*/ 4634121 w 6552124"/>
              <a:gd name="connsiteY4" fmla="*/ 911854 h 5587167"/>
              <a:gd name="connsiteX5" fmla="*/ 4874969 w 6552124"/>
              <a:gd name="connsiteY5" fmla="*/ 565960 h 5587167"/>
              <a:gd name="connsiteX6" fmla="*/ 4395136 w 6552124"/>
              <a:gd name="connsiteY6" fmla="*/ 507112 h 5587167"/>
              <a:gd name="connsiteX7" fmla="*/ 5508712 w 6552124"/>
              <a:gd name="connsiteY7" fmla="*/ 118 h 5587167"/>
              <a:gd name="connsiteX8" fmla="*/ 5993073 w 6552124"/>
              <a:gd name="connsiteY8" fmla="*/ 606700 h 5587167"/>
              <a:gd name="connsiteX9" fmla="*/ 5658094 w 6552124"/>
              <a:gd name="connsiteY9" fmla="*/ 588594 h 5587167"/>
              <a:gd name="connsiteX10" fmla="*/ 5508712 w 6552124"/>
              <a:gd name="connsiteY10" fmla="*/ 968837 h 5587167"/>
              <a:gd name="connsiteX11" fmla="*/ 5193971 w 6552124"/>
              <a:gd name="connsiteY11" fmla="*/ 1082405 h 5587167"/>
              <a:gd name="connsiteX12" fmla="*/ 5422571 w 6552124"/>
              <a:gd name="connsiteY12" fmla="*/ 1902675 h 5587167"/>
              <a:gd name="connsiteX13" fmla="*/ 4481277 w 6552124"/>
              <a:gd name="connsiteY13" fmla="*/ 2709499 h 5587167"/>
              <a:gd name="connsiteX14" fmla="*/ 1778418 w 6552124"/>
              <a:gd name="connsiteY14" fmla="*/ 3892838 h 5587167"/>
              <a:gd name="connsiteX15" fmla="*/ 6552124 w 6552124"/>
              <a:gd name="connsiteY15" fmla="*/ 5587167 h 5587167"/>
              <a:gd name="connsiteX16" fmla="*/ 2249064 w 6552124"/>
              <a:gd name="connsiteY16" fmla="*/ 5587167 h 5587167"/>
              <a:gd name="connsiteX17" fmla="*/ 70641 w 6552124"/>
              <a:gd name="connsiteY17" fmla="*/ 4094544 h 5587167"/>
              <a:gd name="connsiteX0" fmla="*/ 70641 w 6552124"/>
              <a:gd name="connsiteY0" fmla="*/ 4094544 h 5587167"/>
              <a:gd name="connsiteX1" fmla="*/ 1334665 w 6552124"/>
              <a:gd name="connsiteY1" fmla="*/ 2817074 h 5587167"/>
              <a:gd name="connsiteX2" fmla="*/ 4225783 w 6552124"/>
              <a:gd name="connsiteY2" fmla="*/ 2265746 h 5587167"/>
              <a:gd name="connsiteX3" fmla="*/ 3002100 w 6552124"/>
              <a:gd name="connsiteY3" fmla="*/ 1472370 h 5587167"/>
              <a:gd name="connsiteX4" fmla="*/ 4634121 w 6552124"/>
              <a:gd name="connsiteY4" fmla="*/ 911854 h 5587167"/>
              <a:gd name="connsiteX5" fmla="*/ 4874969 w 6552124"/>
              <a:gd name="connsiteY5" fmla="*/ 565960 h 5587167"/>
              <a:gd name="connsiteX6" fmla="*/ 4395136 w 6552124"/>
              <a:gd name="connsiteY6" fmla="*/ 507112 h 5587167"/>
              <a:gd name="connsiteX7" fmla="*/ 5508712 w 6552124"/>
              <a:gd name="connsiteY7" fmla="*/ 118 h 5587167"/>
              <a:gd name="connsiteX8" fmla="*/ 5993073 w 6552124"/>
              <a:gd name="connsiteY8" fmla="*/ 606700 h 5587167"/>
              <a:gd name="connsiteX9" fmla="*/ 5658094 w 6552124"/>
              <a:gd name="connsiteY9" fmla="*/ 588594 h 5587167"/>
              <a:gd name="connsiteX10" fmla="*/ 5508712 w 6552124"/>
              <a:gd name="connsiteY10" fmla="*/ 968837 h 5587167"/>
              <a:gd name="connsiteX11" fmla="*/ 5193971 w 6552124"/>
              <a:gd name="connsiteY11" fmla="*/ 1082405 h 5587167"/>
              <a:gd name="connsiteX12" fmla="*/ 5422571 w 6552124"/>
              <a:gd name="connsiteY12" fmla="*/ 1902675 h 5587167"/>
              <a:gd name="connsiteX13" fmla="*/ 4481277 w 6552124"/>
              <a:gd name="connsiteY13" fmla="*/ 2709499 h 5587167"/>
              <a:gd name="connsiteX14" fmla="*/ 1778418 w 6552124"/>
              <a:gd name="connsiteY14" fmla="*/ 3892838 h 5587167"/>
              <a:gd name="connsiteX15" fmla="*/ 6552124 w 6552124"/>
              <a:gd name="connsiteY15" fmla="*/ 5587167 h 5587167"/>
              <a:gd name="connsiteX16" fmla="*/ 2249064 w 6552124"/>
              <a:gd name="connsiteY16" fmla="*/ 5587167 h 5587167"/>
              <a:gd name="connsiteX17" fmla="*/ 70641 w 6552124"/>
              <a:gd name="connsiteY17" fmla="*/ 4094544 h 5587167"/>
              <a:gd name="connsiteX0" fmla="*/ 70641 w 6552124"/>
              <a:gd name="connsiteY0" fmla="*/ 4094544 h 5587167"/>
              <a:gd name="connsiteX1" fmla="*/ 1334665 w 6552124"/>
              <a:gd name="connsiteY1" fmla="*/ 2817074 h 5587167"/>
              <a:gd name="connsiteX2" fmla="*/ 4225783 w 6552124"/>
              <a:gd name="connsiteY2" fmla="*/ 2265746 h 5587167"/>
              <a:gd name="connsiteX3" fmla="*/ 3002100 w 6552124"/>
              <a:gd name="connsiteY3" fmla="*/ 1472370 h 5587167"/>
              <a:gd name="connsiteX4" fmla="*/ 4634121 w 6552124"/>
              <a:gd name="connsiteY4" fmla="*/ 911854 h 5587167"/>
              <a:gd name="connsiteX5" fmla="*/ 4874969 w 6552124"/>
              <a:gd name="connsiteY5" fmla="*/ 565960 h 5587167"/>
              <a:gd name="connsiteX6" fmla="*/ 4395136 w 6552124"/>
              <a:gd name="connsiteY6" fmla="*/ 507112 h 5587167"/>
              <a:gd name="connsiteX7" fmla="*/ 5508712 w 6552124"/>
              <a:gd name="connsiteY7" fmla="*/ 118 h 5587167"/>
              <a:gd name="connsiteX8" fmla="*/ 5993073 w 6552124"/>
              <a:gd name="connsiteY8" fmla="*/ 606700 h 5587167"/>
              <a:gd name="connsiteX9" fmla="*/ 5658094 w 6552124"/>
              <a:gd name="connsiteY9" fmla="*/ 588594 h 5587167"/>
              <a:gd name="connsiteX10" fmla="*/ 5508712 w 6552124"/>
              <a:gd name="connsiteY10" fmla="*/ 968837 h 5587167"/>
              <a:gd name="connsiteX11" fmla="*/ 5193971 w 6552124"/>
              <a:gd name="connsiteY11" fmla="*/ 1082405 h 5587167"/>
              <a:gd name="connsiteX12" fmla="*/ 5422571 w 6552124"/>
              <a:gd name="connsiteY12" fmla="*/ 1902675 h 5587167"/>
              <a:gd name="connsiteX13" fmla="*/ 4481277 w 6552124"/>
              <a:gd name="connsiteY13" fmla="*/ 2709499 h 5587167"/>
              <a:gd name="connsiteX14" fmla="*/ 1778418 w 6552124"/>
              <a:gd name="connsiteY14" fmla="*/ 3892838 h 5587167"/>
              <a:gd name="connsiteX15" fmla="*/ 6552124 w 6552124"/>
              <a:gd name="connsiteY15" fmla="*/ 5587167 h 5587167"/>
              <a:gd name="connsiteX16" fmla="*/ 2249064 w 6552124"/>
              <a:gd name="connsiteY16" fmla="*/ 5587167 h 5587167"/>
              <a:gd name="connsiteX17" fmla="*/ 70641 w 6552124"/>
              <a:gd name="connsiteY17" fmla="*/ 4094544 h 5587167"/>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5993073 w 6552124"/>
              <a:gd name="connsiteY8" fmla="*/ 606582 h 5587049"/>
              <a:gd name="connsiteX9" fmla="*/ 5658094 w 6552124"/>
              <a:gd name="connsiteY9" fmla="*/ 58847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02126 w 6552124"/>
              <a:gd name="connsiteY8" fmla="*/ 633743 h 5587049"/>
              <a:gd name="connsiteX9" fmla="*/ 5658094 w 6552124"/>
              <a:gd name="connsiteY9" fmla="*/ 58847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02126 w 6552124"/>
              <a:gd name="connsiteY8" fmla="*/ 633743 h 5587049"/>
              <a:gd name="connsiteX9" fmla="*/ 5658094 w 6552124"/>
              <a:gd name="connsiteY9" fmla="*/ 58847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02126 w 6552124"/>
              <a:gd name="connsiteY8" fmla="*/ 633743 h 5587049"/>
              <a:gd name="connsiteX9" fmla="*/ 5658094 w 6552124"/>
              <a:gd name="connsiteY9" fmla="*/ 58847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02126 w 6552124"/>
              <a:gd name="connsiteY8" fmla="*/ 633743 h 5587049"/>
              <a:gd name="connsiteX9" fmla="*/ 5658094 w 6552124"/>
              <a:gd name="connsiteY9" fmla="*/ 60205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02126 w 6552124"/>
              <a:gd name="connsiteY8" fmla="*/ 633743 h 5587049"/>
              <a:gd name="connsiteX9" fmla="*/ 5658094 w 6552124"/>
              <a:gd name="connsiteY9" fmla="*/ 60205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02126 w 6552124"/>
              <a:gd name="connsiteY8" fmla="*/ 624690 h 5587049"/>
              <a:gd name="connsiteX9" fmla="*/ 5658094 w 6552124"/>
              <a:gd name="connsiteY9" fmla="*/ 60205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02126 w 6552124"/>
              <a:gd name="connsiteY8" fmla="*/ 624690 h 5587049"/>
              <a:gd name="connsiteX9" fmla="*/ 5658094 w 6552124"/>
              <a:gd name="connsiteY9" fmla="*/ 60205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5997599 w 6552124"/>
              <a:gd name="connsiteY8" fmla="*/ 597529 h 5587049"/>
              <a:gd name="connsiteX9" fmla="*/ 5658094 w 6552124"/>
              <a:gd name="connsiteY9" fmla="*/ 60205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58094 w 6552124"/>
              <a:gd name="connsiteY9" fmla="*/ 60205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58094 w 6552124"/>
              <a:gd name="connsiteY9" fmla="*/ 60205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58094 w 6552124"/>
              <a:gd name="connsiteY9" fmla="*/ 60205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58094 w 6552124"/>
              <a:gd name="connsiteY9" fmla="*/ 611109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53567 w 6552124"/>
              <a:gd name="connsiteY9" fmla="*/ 62921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35460 w 6552124"/>
              <a:gd name="connsiteY9" fmla="*/ 61563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62620 w 6552124"/>
              <a:gd name="connsiteY9" fmla="*/ 61563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62620 w 6552124"/>
              <a:gd name="connsiteY9" fmla="*/ 61563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62620 w 6552124"/>
              <a:gd name="connsiteY9" fmla="*/ 624690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62620 w 6552124"/>
              <a:gd name="connsiteY9" fmla="*/ 620163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62620 w 6552124"/>
              <a:gd name="connsiteY9" fmla="*/ 620163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62620 w 6552124"/>
              <a:gd name="connsiteY9" fmla="*/ 611109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62620 w 6552124"/>
              <a:gd name="connsiteY9" fmla="*/ 611109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62620 w 6552124"/>
              <a:gd name="connsiteY9" fmla="*/ 611109 h 5587049"/>
              <a:gd name="connsiteX10" fmla="*/ 5472499 w 6552124"/>
              <a:gd name="connsiteY10" fmla="*/ 950612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62620 w 6552124"/>
              <a:gd name="connsiteY9" fmla="*/ 611109 h 5587049"/>
              <a:gd name="connsiteX10" fmla="*/ 5481553 w 6552124"/>
              <a:gd name="connsiteY10" fmla="*/ 959666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62620 w 6552124"/>
              <a:gd name="connsiteY9" fmla="*/ 611109 h 5587049"/>
              <a:gd name="connsiteX10" fmla="*/ 5193971 w 6552124"/>
              <a:gd name="connsiteY10" fmla="*/ 1082287 h 5587049"/>
              <a:gd name="connsiteX11" fmla="*/ 5422571 w 6552124"/>
              <a:gd name="connsiteY11" fmla="*/ 1902557 h 5587049"/>
              <a:gd name="connsiteX12" fmla="*/ 4481277 w 6552124"/>
              <a:gd name="connsiteY12" fmla="*/ 2709381 h 5587049"/>
              <a:gd name="connsiteX13" fmla="*/ 1778418 w 6552124"/>
              <a:gd name="connsiteY13" fmla="*/ 3892720 h 5587049"/>
              <a:gd name="connsiteX14" fmla="*/ 6552124 w 6552124"/>
              <a:gd name="connsiteY14" fmla="*/ 5587049 h 5587049"/>
              <a:gd name="connsiteX15" fmla="*/ 2249064 w 6552124"/>
              <a:gd name="connsiteY15" fmla="*/ 5587049 h 5587049"/>
              <a:gd name="connsiteX16" fmla="*/ 70641 w 6552124"/>
              <a:gd name="connsiteY16"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62620 w 6552124"/>
              <a:gd name="connsiteY9" fmla="*/ 611109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62620 w 6552124"/>
              <a:gd name="connsiteY9" fmla="*/ 611109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26406 w 6552124"/>
              <a:gd name="connsiteY9" fmla="*/ 611109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53567 w 6552124"/>
              <a:gd name="connsiteY9" fmla="*/ 602055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02055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8647 w 6552124"/>
              <a:gd name="connsiteY4" fmla="*/ 947950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125408 h 5618031"/>
              <a:gd name="connsiteX1" fmla="*/ 1334665 w 6552124"/>
              <a:gd name="connsiteY1" fmla="*/ 2847938 h 5618031"/>
              <a:gd name="connsiteX2" fmla="*/ 4225783 w 6552124"/>
              <a:gd name="connsiteY2" fmla="*/ 2296610 h 5618031"/>
              <a:gd name="connsiteX3" fmla="*/ 3002100 w 6552124"/>
              <a:gd name="connsiteY3" fmla="*/ 1503234 h 5618031"/>
              <a:gd name="connsiteX4" fmla="*/ 4616013 w 6552124"/>
              <a:gd name="connsiteY4" fmla="*/ 942718 h 5618031"/>
              <a:gd name="connsiteX5" fmla="*/ 4874969 w 6552124"/>
              <a:gd name="connsiteY5" fmla="*/ 596824 h 5618031"/>
              <a:gd name="connsiteX6" fmla="*/ 4395136 w 6552124"/>
              <a:gd name="connsiteY6" fmla="*/ 537976 h 5618031"/>
              <a:gd name="connsiteX7" fmla="*/ 5420577 w 6552124"/>
              <a:gd name="connsiteY7" fmla="*/ 0 h 5618031"/>
              <a:gd name="connsiteX8" fmla="*/ 6020233 w 6552124"/>
              <a:gd name="connsiteY8" fmla="*/ 642091 h 5618031"/>
              <a:gd name="connsiteX9" fmla="*/ 5649040 w 6552124"/>
              <a:gd name="connsiteY9" fmla="*/ 642090 h 5618031"/>
              <a:gd name="connsiteX10" fmla="*/ 5513239 w 6552124"/>
              <a:gd name="connsiteY10" fmla="*/ 963489 h 5618031"/>
              <a:gd name="connsiteX11" fmla="*/ 5207551 w 6552124"/>
              <a:gd name="connsiteY11" fmla="*/ 1140429 h 5618031"/>
              <a:gd name="connsiteX12" fmla="*/ 5422571 w 6552124"/>
              <a:gd name="connsiteY12" fmla="*/ 1933539 h 5618031"/>
              <a:gd name="connsiteX13" fmla="*/ 4481277 w 6552124"/>
              <a:gd name="connsiteY13" fmla="*/ 2740363 h 5618031"/>
              <a:gd name="connsiteX14" fmla="*/ 1778418 w 6552124"/>
              <a:gd name="connsiteY14" fmla="*/ 3923702 h 5618031"/>
              <a:gd name="connsiteX15" fmla="*/ 6552124 w 6552124"/>
              <a:gd name="connsiteY15" fmla="*/ 5618031 h 5618031"/>
              <a:gd name="connsiteX16" fmla="*/ 2249064 w 6552124"/>
              <a:gd name="connsiteY16" fmla="*/ 5618031 h 5618031"/>
              <a:gd name="connsiteX17" fmla="*/ 70641 w 6552124"/>
              <a:gd name="connsiteY17" fmla="*/ 4125408 h 5618031"/>
              <a:gd name="connsiteX0" fmla="*/ 70641 w 6552124"/>
              <a:gd name="connsiteY0" fmla="*/ 4125408 h 5618031"/>
              <a:gd name="connsiteX1" fmla="*/ 1334665 w 6552124"/>
              <a:gd name="connsiteY1" fmla="*/ 2847938 h 5618031"/>
              <a:gd name="connsiteX2" fmla="*/ 4225783 w 6552124"/>
              <a:gd name="connsiteY2" fmla="*/ 2296610 h 5618031"/>
              <a:gd name="connsiteX3" fmla="*/ 3002100 w 6552124"/>
              <a:gd name="connsiteY3" fmla="*/ 1503234 h 5618031"/>
              <a:gd name="connsiteX4" fmla="*/ 4616013 w 6552124"/>
              <a:gd name="connsiteY4" fmla="*/ 942718 h 5618031"/>
              <a:gd name="connsiteX5" fmla="*/ 4874969 w 6552124"/>
              <a:gd name="connsiteY5" fmla="*/ 596824 h 5618031"/>
              <a:gd name="connsiteX6" fmla="*/ 4395136 w 6552124"/>
              <a:gd name="connsiteY6" fmla="*/ 537976 h 5618031"/>
              <a:gd name="connsiteX7" fmla="*/ 5368818 w 6552124"/>
              <a:gd name="connsiteY7" fmla="*/ 0 h 5618031"/>
              <a:gd name="connsiteX8" fmla="*/ 6020233 w 6552124"/>
              <a:gd name="connsiteY8" fmla="*/ 642091 h 5618031"/>
              <a:gd name="connsiteX9" fmla="*/ 5649040 w 6552124"/>
              <a:gd name="connsiteY9" fmla="*/ 642090 h 5618031"/>
              <a:gd name="connsiteX10" fmla="*/ 5513239 w 6552124"/>
              <a:gd name="connsiteY10" fmla="*/ 963489 h 5618031"/>
              <a:gd name="connsiteX11" fmla="*/ 5207551 w 6552124"/>
              <a:gd name="connsiteY11" fmla="*/ 1140429 h 5618031"/>
              <a:gd name="connsiteX12" fmla="*/ 5422571 w 6552124"/>
              <a:gd name="connsiteY12" fmla="*/ 1933539 h 5618031"/>
              <a:gd name="connsiteX13" fmla="*/ 4481277 w 6552124"/>
              <a:gd name="connsiteY13" fmla="*/ 2740363 h 5618031"/>
              <a:gd name="connsiteX14" fmla="*/ 1778418 w 6552124"/>
              <a:gd name="connsiteY14" fmla="*/ 3923702 h 5618031"/>
              <a:gd name="connsiteX15" fmla="*/ 6552124 w 6552124"/>
              <a:gd name="connsiteY15" fmla="*/ 5618031 h 5618031"/>
              <a:gd name="connsiteX16" fmla="*/ 2249064 w 6552124"/>
              <a:gd name="connsiteY16" fmla="*/ 5618031 h 5618031"/>
              <a:gd name="connsiteX17" fmla="*/ 70641 w 6552124"/>
              <a:gd name="connsiteY17" fmla="*/ 4125408 h 5618031"/>
              <a:gd name="connsiteX0" fmla="*/ 70641 w 6552124"/>
              <a:gd name="connsiteY0" fmla="*/ 4125408 h 5618031"/>
              <a:gd name="connsiteX1" fmla="*/ 1334665 w 6552124"/>
              <a:gd name="connsiteY1" fmla="*/ 2847938 h 5618031"/>
              <a:gd name="connsiteX2" fmla="*/ 4225783 w 6552124"/>
              <a:gd name="connsiteY2" fmla="*/ 2296610 h 5618031"/>
              <a:gd name="connsiteX3" fmla="*/ 3002100 w 6552124"/>
              <a:gd name="connsiteY3" fmla="*/ 1503234 h 5618031"/>
              <a:gd name="connsiteX4" fmla="*/ 4616013 w 6552124"/>
              <a:gd name="connsiteY4" fmla="*/ 942718 h 5618031"/>
              <a:gd name="connsiteX5" fmla="*/ 4874969 w 6552124"/>
              <a:gd name="connsiteY5" fmla="*/ 596824 h 5618031"/>
              <a:gd name="connsiteX6" fmla="*/ 4395136 w 6552124"/>
              <a:gd name="connsiteY6" fmla="*/ 537976 h 5618031"/>
              <a:gd name="connsiteX7" fmla="*/ 5368818 w 6552124"/>
              <a:gd name="connsiteY7" fmla="*/ 0 h 5618031"/>
              <a:gd name="connsiteX8" fmla="*/ 6020233 w 6552124"/>
              <a:gd name="connsiteY8" fmla="*/ 642091 h 5618031"/>
              <a:gd name="connsiteX9" fmla="*/ 5649040 w 6552124"/>
              <a:gd name="connsiteY9" fmla="*/ 642090 h 5618031"/>
              <a:gd name="connsiteX10" fmla="*/ 5513239 w 6552124"/>
              <a:gd name="connsiteY10" fmla="*/ 963489 h 5618031"/>
              <a:gd name="connsiteX11" fmla="*/ 5207551 w 6552124"/>
              <a:gd name="connsiteY11" fmla="*/ 1140429 h 5618031"/>
              <a:gd name="connsiteX12" fmla="*/ 5422571 w 6552124"/>
              <a:gd name="connsiteY12" fmla="*/ 1933539 h 5618031"/>
              <a:gd name="connsiteX13" fmla="*/ 4481277 w 6552124"/>
              <a:gd name="connsiteY13" fmla="*/ 2740363 h 5618031"/>
              <a:gd name="connsiteX14" fmla="*/ 1778418 w 6552124"/>
              <a:gd name="connsiteY14" fmla="*/ 3923702 h 5618031"/>
              <a:gd name="connsiteX15" fmla="*/ 6552124 w 6552124"/>
              <a:gd name="connsiteY15" fmla="*/ 5618031 h 5618031"/>
              <a:gd name="connsiteX16" fmla="*/ 2249064 w 6552124"/>
              <a:gd name="connsiteY16" fmla="*/ 5618031 h 5618031"/>
              <a:gd name="connsiteX17" fmla="*/ 70641 w 6552124"/>
              <a:gd name="connsiteY17" fmla="*/ 4125408 h 5618031"/>
              <a:gd name="connsiteX0" fmla="*/ 70641 w 6552124"/>
              <a:gd name="connsiteY0" fmla="*/ 4125408 h 5618031"/>
              <a:gd name="connsiteX1" fmla="*/ 1334665 w 6552124"/>
              <a:gd name="connsiteY1" fmla="*/ 2847938 h 5618031"/>
              <a:gd name="connsiteX2" fmla="*/ 4225783 w 6552124"/>
              <a:gd name="connsiteY2" fmla="*/ 2296610 h 5618031"/>
              <a:gd name="connsiteX3" fmla="*/ 3002100 w 6552124"/>
              <a:gd name="connsiteY3" fmla="*/ 1503234 h 5618031"/>
              <a:gd name="connsiteX4" fmla="*/ 4616013 w 6552124"/>
              <a:gd name="connsiteY4" fmla="*/ 942718 h 5618031"/>
              <a:gd name="connsiteX5" fmla="*/ 4874969 w 6552124"/>
              <a:gd name="connsiteY5" fmla="*/ 596824 h 5618031"/>
              <a:gd name="connsiteX6" fmla="*/ 4395136 w 6552124"/>
              <a:gd name="connsiteY6" fmla="*/ 537976 h 5618031"/>
              <a:gd name="connsiteX7" fmla="*/ 5368818 w 6552124"/>
              <a:gd name="connsiteY7" fmla="*/ 0 h 5618031"/>
              <a:gd name="connsiteX8" fmla="*/ 6020233 w 6552124"/>
              <a:gd name="connsiteY8" fmla="*/ 642091 h 5618031"/>
              <a:gd name="connsiteX9" fmla="*/ 5649040 w 6552124"/>
              <a:gd name="connsiteY9" fmla="*/ 642090 h 5618031"/>
              <a:gd name="connsiteX10" fmla="*/ 5513239 w 6552124"/>
              <a:gd name="connsiteY10" fmla="*/ 963489 h 5618031"/>
              <a:gd name="connsiteX11" fmla="*/ 5207551 w 6552124"/>
              <a:gd name="connsiteY11" fmla="*/ 1140429 h 5618031"/>
              <a:gd name="connsiteX12" fmla="*/ 5422571 w 6552124"/>
              <a:gd name="connsiteY12" fmla="*/ 1933539 h 5618031"/>
              <a:gd name="connsiteX13" fmla="*/ 4481277 w 6552124"/>
              <a:gd name="connsiteY13" fmla="*/ 2740363 h 5618031"/>
              <a:gd name="connsiteX14" fmla="*/ 1778418 w 6552124"/>
              <a:gd name="connsiteY14" fmla="*/ 3923702 h 5618031"/>
              <a:gd name="connsiteX15" fmla="*/ 6552124 w 6552124"/>
              <a:gd name="connsiteY15" fmla="*/ 5618031 h 5618031"/>
              <a:gd name="connsiteX16" fmla="*/ 2249064 w 6552124"/>
              <a:gd name="connsiteY16" fmla="*/ 5618031 h 5618031"/>
              <a:gd name="connsiteX17" fmla="*/ 70641 w 6552124"/>
              <a:gd name="connsiteY17" fmla="*/ 4125408 h 5618031"/>
              <a:gd name="connsiteX0" fmla="*/ 70641 w 6552124"/>
              <a:gd name="connsiteY0" fmla="*/ 4125408 h 5618031"/>
              <a:gd name="connsiteX1" fmla="*/ 1334665 w 6552124"/>
              <a:gd name="connsiteY1" fmla="*/ 2847938 h 5618031"/>
              <a:gd name="connsiteX2" fmla="*/ 4225783 w 6552124"/>
              <a:gd name="connsiteY2" fmla="*/ 2296610 h 5618031"/>
              <a:gd name="connsiteX3" fmla="*/ 3002100 w 6552124"/>
              <a:gd name="connsiteY3" fmla="*/ 1503234 h 5618031"/>
              <a:gd name="connsiteX4" fmla="*/ 4616013 w 6552124"/>
              <a:gd name="connsiteY4" fmla="*/ 942718 h 5618031"/>
              <a:gd name="connsiteX5" fmla="*/ 4874969 w 6552124"/>
              <a:gd name="connsiteY5" fmla="*/ 596824 h 5618031"/>
              <a:gd name="connsiteX6" fmla="*/ 4395136 w 6552124"/>
              <a:gd name="connsiteY6" fmla="*/ 537976 h 5618031"/>
              <a:gd name="connsiteX7" fmla="*/ 5368818 w 6552124"/>
              <a:gd name="connsiteY7" fmla="*/ 0 h 5618031"/>
              <a:gd name="connsiteX8" fmla="*/ 6020233 w 6552124"/>
              <a:gd name="connsiteY8" fmla="*/ 642091 h 5618031"/>
              <a:gd name="connsiteX9" fmla="*/ 5649040 w 6552124"/>
              <a:gd name="connsiteY9" fmla="*/ 642090 h 5618031"/>
              <a:gd name="connsiteX10" fmla="*/ 5513239 w 6552124"/>
              <a:gd name="connsiteY10" fmla="*/ 963489 h 5618031"/>
              <a:gd name="connsiteX11" fmla="*/ 5207551 w 6552124"/>
              <a:gd name="connsiteY11" fmla="*/ 1140429 h 5618031"/>
              <a:gd name="connsiteX12" fmla="*/ 5422571 w 6552124"/>
              <a:gd name="connsiteY12" fmla="*/ 1933539 h 5618031"/>
              <a:gd name="connsiteX13" fmla="*/ 4481277 w 6552124"/>
              <a:gd name="connsiteY13" fmla="*/ 2740363 h 5618031"/>
              <a:gd name="connsiteX14" fmla="*/ 1778418 w 6552124"/>
              <a:gd name="connsiteY14" fmla="*/ 3923702 h 5618031"/>
              <a:gd name="connsiteX15" fmla="*/ 6552124 w 6552124"/>
              <a:gd name="connsiteY15" fmla="*/ 5618031 h 5618031"/>
              <a:gd name="connsiteX16" fmla="*/ 2249064 w 6552124"/>
              <a:gd name="connsiteY16" fmla="*/ 5618031 h 5618031"/>
              <a:gd name="connsiteX17" fmla="*/ 70641 w 6552124"/>
              <a:gd name="connsiteY17" fmla="*/ 4125408 h 5618031"/>
              <a:gd name="connsiteX0" fmla="*/ 70641 w 6552124"/>
              <a:gd name="connsiteY0" fmla="*/ 4141581 h 5634204"/>
              <a:gd name="connsiteX1" fmla="*/ 1334665 w 6552124"/>
              <a:gd name="connsiteY1" fmla="*/ 2864111 h 5634204"/>
              <a:gd name="connsiteX2" fmla="*/ 4225783 w 6552124"/>
              <a:gd name="connsiteY2" fmla="*/ 2312783 h 5634204"/>
              <a:gd name="connsiteX3" fmla="*/ 3002100 w 6552124"/>
              <a:gd name="connsiteY3" fmla="*/ 1519407 h 5634204"/>
              <a:gd name="connsiteX4" fmla="*/ 4616013 w 6552124"/>
              <a:gd name="connsiteY4" fmla="*/ 958891 h 5634204"/>
              <a:gd name="connsiteX5" fmla="*/ 4874969 w 6552124"/>
              <a:gd name="connsiteY5" fmla="*/ 612997 h 5634204"/>
              <a:gd name="connsiteX6" fmla="*/ 4395136 w 6552124"/>
              <a:gd name="connsiteY6" fmla="*/ 554149 h 5634204"/>
              <a:gd name="connsiteX7" fmla="*/ 5357317 w 6552124"/>
              <a:gd name="connsiteY7" fmla="*/ 0 h 5634204"/>
              <a:gd name="connsiteX8" fmla="*/ 6020233 w 6552124"/>
              <a:gd name="connsiteY8" fmla="*/ 658264 h 5634204"/>
              <a:gd name="connsiteX9" fmla="*/ 5649040 w 6552124"/>
              <a:gd name="connsiteY9" fmla="*/ 658263 h 5634204"/>
              <a:gd name="connsiteX10" fmla="*/ 5513239 w 6552124"/>
              <a:gd name="connsiteY10" fmla="*/ 979662 h 5634204"/>
              <a:gd name="connsiteX11" fmla="*/ 5207551 w 6552124"/>
              <a:gd name="connsiteY11" fmla="*/ 1156602 h 5634204"/>
              <a:gd name="connsiteX12" fmla="*/ 5422571 w 6552124"/>
              <a:gd name="connsiteY12" fmla="*/ 1949712 h 5634204"/>
              <a:gd name="connsiteX13" fmla="*/ 4481277 w 6552124"/>
              <a:gd name="connsiteY13" fmla="*/ 2756536 h 5634204"/>
              <a:gd name="connsiteX14" fmla="*/ 1778418 w 6552124"/>
              <a:gd name="connsiteY14" fmla="*/ 3939875 h 5634204"/>
              <a:gd name="connsiteX15" fmla="*/ 6552124 w 6552124"/>
              <a:gd name="connsiteY15" fmla="*/ 5634204 h 5634204"/>
              <a:gd name="connsiteX16" fmla="*/ 2249064 w 6552124"/>
              <a:gd name="connsiteY16" fmla="*/ 5634204 h 5634204"/>
              <a:gd name="connsiteX17" fmla="*/ 70641 w 6552124"/>
              <a:gd name="connsiteY17" fmla="*/ 4141581 h 5634204"/>
              <a:gd name="connsiteX0" fmla="*/ 70641 w 6552124"/>
              <a:gd name="connsiteY0" fmla="*/ 4141581 h 5634204"/>
              <a:gd name="connsiteX1" fmla="*/ 1334665 w 6552124"/>
              <a:gd name="connsiteY1" fmla="*/ 2864111 h 5634204"/>
              <a:gd name="connsiteX2" fmla="*/ 4225783 w 6552124"/>
              <a:gd name="connsiteY2" fmla="*/ 2312783 h 5634204"/>
              <a:gd name="connsiteX3" fmla="*/ 3002100 w 6552124"/>
              <a:gd name="connsiteY3" fmla="*/ 1519407 h 5634204"/>
              <a:gd name="connsiteX4" fmla="*/ 4616013 w 6552124"/>
              <a:gd name="connsiteY4" fmla="*/ 958891 h 5634204"/>
              <a:gd name="connsiteX5" fmla="*/ 4874969 w 6552124"/>
              <a:gd name="connsiteY5" fmla="*/ 612997 h 5634204"/>
              <a:gd name="connsiteX6" fmla="*/ 4395136 w 6552124"/>
              <a:gd name="connsiteY6" fmla="*/ 554149 h 5634204"/>
              <a:gd name="connsiteX7" fmla="*/ 5357317 w 6552124"/>
              <a:gd name="connsiteY7" fmla="*/ 0 h 5634204"/>
              <a:gd name="connsiteX8" fmla="*/ 6020233 w 6552124"/>
              <a:gd name="connsiteY8" fmla="*/ 658264 h 5634204"/>
              <a:gd name="connsiteX9" fmla="*/ 5649040 w 6552124"/>
              <a:gd name="connsiteY9" fmla="*/ 658263 h 5634204"/>
              <a:gd name="connsiteX10" fmla="*/ 5513239 w 6552124"/>
              <a:gd name="connsiteY10" fmla="*/ 979662 h 5634204"/>
              <a:gd name="connsiteX11" fmla="*/ 5207551 w 6552124"/>
              <a:gd name="connsiteY11" fmla="*/ 1156602 h 5634204"/>
              <a:gd name="connsiteX12" fmla="*/ 5422571 w 6552124"/>
              <a:gd name="connsiteY12" fmla="*/ 1949712 h 5634204"/>
              <a:gd name="connsiteX13" fmla="*/ 4481277 w 6552124"/>
              <a:gd name="connsiteY13" fmla="*/ 2756536 h 5634204"/>
              <a:gd name="connsiteX14" fmla="*/ 1778418 w 6552124"/>
              <a:gd name="connsiteY14" fmla="*/ 3939875 h 5634204"/>
              <a:gd name="connsiteX15" fmla="*/ 6552124 w 6552124"/>
              <a:gd name="connsiteY15" fmla="*/ 5634204 h 5634204"/>
              <a:gd name="connsiteX16" fmla="*/ 2249064 w 6552124"/>
              <a:gd name="connsiteY16" fmla="*/ 5634204 h 5634204"/>
              <a:gd name="connsiteX17" fmla="*/ 70641 w 6552124"/>
              <a:gd name="connsiteY17" fmla="*/ 4141581 h 5634204"/>
              <a:gd name="connsiteX0" fmla="*/ 70641 w 6552124"/>
              <a:gd name="connsiteY0" fmla="*/ 4141581 h 5634204"/>
              <a:gd name="connsiteX1" fmla="*/ 1334665 w 6552124"/>
              <a:gd name="connsiteY1" fmla="*/ 2864111 h 5634204"/>
              <a:gd name="connsiteX2" fmla="*/ 4225783 w 6552124"/>
              <a:gd name="connsiteY2" fmla="*/ 2312783 h 5634204"/>
              <a:gd name="connsiteX3" fmla="*/ 3002100 w 6552124"/>
              <a:gd name="connsiteY3" fmla="*/ 1519407 h 5634204"/>
              <a:gd name="connsiteX4" fmla="*/ 4616013 w 6552124"/>
              <a:gd name="connsiteY4" fmla="*/ 958891 h 5634204"/>
              <a:gd name="connsiteX5" fmla="*/ 4874969 w 6552124"/>
              <a:gd name="connsiteY5" fmla="*/ 612997 h 5634204"/>
              <a:gd name="connsiteX6" fmla="*/ 4395136 w 6552124"/>
              <a:gd name="connsiteY6" fmla="*/ 554149 h 5634204"/>
              <a:gd name="connsiteX7" fmla="*/ 5357317 w 6552124"/>
              <a:gd name="connsiteY7" fmla="*/ 0 h 5634204"/>
              <a:gd name="connsiteX8" fmla="*/ 6020233 w 6552124"/>
              <a:gd name="connsiteY8" fmla="*/ 658264 h 5634204"/>
              <a:gd name="connsiteX9" fmla="*/ 5649040 w 6552124"/>
              <a:gd name="connsiteY9" fmla="*/ 658263 h 5634204"/>
              <a:gd name="connsiteX10" fmla="*/ 5513239 w 6552124"/>
              <a:gd name="connsiteY10" fmla="*/ 979662 h 5634204"/>
              <a:gd name="connsiteX11" fmla="*/ 5207551 w 6552124"/>
              <a:gd name="connsiteY11" fmla="*/ 1156602 h 5634204"/>
              <a:gd name="connsiteX12" fmla="*/ 5422571 w 6552124"/>
              <a:gd name="connsiteY12" fmla="*/ 1949712 h 5634204"/>
              <a:gd name="connsiteX13" fmla="*/ 4481277 w 6552124"/>
              <a:gd name="connsiteY13" fmla="*/ 2756536 h 5634204"/>
              <a:gd name="connsiteX14" fmla="*/ 1778418 w 6552124"/>
              <a:gd name="connsiteY14" fmla="*/ 3939875 h 5634204"/>
              <a:gd name="connsiteX15" fmla="*/ 6552124 w 6552124"/>
              <a:gd name="connsiteY15" fmla="*/ 5634204 h 5634204"/>
              <a:gd name="connsiteX16" fmla="*/ 2249064 w 6552124"/>
              <a:gd name="connsiteY16" fmla="*/ 5634204 h 5634204"/>
              <a:gd name="connsiteX17" fmla="*/ 70641 w 6552124"/>
              <a:gd name="connsiteY17" fmla="*/ 4141581 h 5634204"/>
              <a:gd name="connsiteX0" fmla="*/ 70641 w 6552124"/>
              <a:gd name="connsiteY0" fmla="*/ 4141581 h 5634204"/>
              <a:gd name="connsiteX1" fmla="*/ 1334665 w 6552124"/>
              <a:gd name="connsiteY1" fmla="*/ 2864111 h 5634204"/>
              <a:gd name="connsiteX2" fmla="*/ 4225783 w 6552124"/>
              <a:gd name="connsiteY2" fmla="*/ 2312783 h 5634204"/>
              <a:gd name="connsiteX3" fmla="*/ 3002100 w 6552124"/>
              <a:gd name="connsiteY3" fmla="*/ 1519407 h 5634204"/>
              <a:gd name="connsiteX4" fmla="*/ 4616013 w 6552124"/>
              <a:gd name="connsiteY4" fmla="*/ 958891 h 5634204"/>
              <a:gd name="connsiteX5" fmla="*/ 4874969 w 6552124"/>
              <a:gd name="connsiteY5" fmla="*/ 612997 h 5634204"/>
              <a:gd name="connsiteX6" fmla="*/ 4395136 w 6552124"/>
              <a:gd name="connsiteY6" fmla="*/ 554149 h 5634204"/>
              <a:gd name="connsiteX7" fmla="*/ 5357317 w 6552124"/>
              <a:gd name="connsiteY7" fmla="*/ 0 h 5634204"/>
              <a:gd name="connsiteX8" fmla="*/ 6020233 w 6552124"/>
              <a:gd name="connsiteY8" fmla="*/ 658264 h 5634204"/>
              <a:gd name="connsiteX9" fmla="*/ 5649040 w 6552124"/>
              <a:gd name="connsiteY9" fmla="*/ 658263 h 5634204"/>
              <a:gd name="connsiteX10" fmla="*/ 5513239 w 6552124"/>
              <a:gd name="connsiteY10" fmla="*/ 979662 h 5634204"/>
              <a:gd name="connsiteX11" fmla="*/ 5207551 w 6552124"/>
              <a:gd name="connsiteY11" fmla="*/ 1156602 h 5634204"/>
              <a:gd name="connsiteX12" fmla="*/ 5422571 w 6552124"/>
              <a:gd name="connsiteY12" fmla="*/ 1949712 h 5634204"/>
              <a:gd name="connsiteX13" fmla="*/ 4481277 w 6552124"/>
              <a:gd name="connsiteY13" fmla="*/ 2756536 h 5634204"/>
              <a:gd name="connsiteX14" fmla="*/ 1778418 w 6552124"/>
              <a:gd name="connsiteY14" fmla="*/ 3939875 h 5634204"/>
              <a:gd name="connsiteX15" fmla="*/ 6552124 w 6552124"/>
              <a:gd name="connsiteY15" fmla="*/ 5634204 h 5634204"/>
              <a:gd name="connsiteX16" fmla="*/ 2249064 w 6552124"/>
              <a:gd name="connsiteY16" fmla="*/ 5634204 h 5634204"/>
              <a:gd name="connsiteX17" fmla="*/ 70641 w 6552124"/>
              <a:gd name="connsiteY17" fmla="*/ 4141581 h 563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52124" h="5634204">
                <a:moveTo>
                  <a:pt x="70641" y="4141581"/>
                </a:moveTo>
                <a:cubicBezTo>
                  <a:pt x="-108653" y="3805404"/>
                  <a:pt x="-32452" y="3213735"/>
                  <a:pt x="1334665" y="2864111"/>
                </a:cubicBezTo>
                <a:cubicBezTo>
                  <a:pt x="2175106" y="2635512"/>
                  <a:pt x="3661006" y="2505524"/>
                  <a:pt x="4225783" y="2312783"/>
                </a:cubicBezTo>
                <a:cubicBezTo>
                  <a:pt x="5046054" y="2039360"/>
                  <a:pt x="3380858" y="1875754"/>
                  <a:pt x="3002100" y="1519407"/>
                </a:cubicBezTo>
                <a:cubicBezTo>
                  <a:pt x="2616221" y="1140226"/>
                  <a:pt x="4293284" y="999366"/>
                  <a:pt x="4616013" y="958891"/>
                </a:cubicBezTo>
                <a:cubicBezTo>
                  <a:pt x="4734263" y="938343"/>
                  <a:pt x="4830300" y="728740"/>
                  <a:pt x="4874969" y="612997"/>
                </a:cubicBezTo>
                <a:cubicBezTo>
                  <a:pt x="4765729" y="602879"/>
                  <a:pt x="4570169" y="566975"/>
                  <a:pt x="4395136" y="554149"/>
                </a:cubicBezTo>
                <a:lnTo>
                  <a:pt x="5357317" y="0"/>
                </a:lnTo>
                <a:lnTo>
                  <a:pt x="6020233" y="658264"/>
                </a:lnTo>
                <a:lnTo>
                  <a:pt x="5649040" y="658263"/>
                </a:lnTo>
                <a:cubicBezTo>
                  <a:pt x="5633197" y="794819"/>
                  <a:pt x="5586820" y="896606"/>
                  <a:pt x="5513239" y="979662"/>
                </a:cubicBezTo>
                <a:cubicBezTo>
                  <a:pt x="5439658" y="1062718"/>
                  <a:pt x="5340120" y="1123326"/>
                  <a:pt x="5207551" y="1156602"/>
                </a:cubicBezTo>
                <a:cubicBezTo>
                  <a:pt x="3736490" y="1525848"/>
                  <a:pt x="4448078" y="1302503"/>
                  <a:pt x="5422571" y="1949712"/>
                </a:cubicBezTo>
                <a:cubicBezTo>
                  <a:pt x="6014242" y="2326229"/>
                  <a:pt x="5188368" y="2595545"/>
                  <a:pt x="4481277" y="2756536"/>
                </a:cubicBezTo>
                <a:cubicBezTo>
                  <a:pt x="4039765" y="2886523"/>
                  <a:pt x="810230" y="3074782"/>
                  <a:pt x="1778418" y="3939875"/>
                </a:cubicBezTo>
                <a:cubicBezTo>
                  <a:pt x="3248630" y="4975299"/>
                  <a:pt x="5808054" y="5392157"/>
                  <a:pt x="6552124" y="5634204"/>
                </a:cubicBezTo>
                <a:lnTo>
                  <a:pt x="2249064" y="5634204"/>
                </a:lnTo>
                <a:cubicBezTo>
                  <a:pt x="1227088" y="5244240"/>
                  <a:pt x="353030" y="4598781"/>
                  <a:pt x="70641" y="4141581"/>
                </a:cubicBezTo>
                <a:close/>
              </a:path>
            </a:pathLst>
          </a:custGeom>
          <a:solidFill>
            <a:schemeClr val="tx1">
              <a:lumMod val="95000"/>
              <a:lumOff val="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100">
              <a:solidFill>
                <a:prstClr val="white"/>
              </a:solidFill>
              <a:latin typeface="+mj-lt"/>
              <a:ea typeface="Cambria" panose="02040503050406030204" pitchFamily="18" charset="0"/>
              <a:cs typeface="Arial" panose="020B0604020202020204" pitchFamily="34" charset="0"/>
            </a:endParaRPr>
          </a:p>
        </p:txBody>
      </p:sp>
      <p:sp>
        <p:nvSpPr>
          <p:cNvPr id="26" name="Freeform 159">
            <a:extLst>
              <a:ext uri="{FF2B5EF4-FFF2-40B4-BE49-F238E27FC236}">
                <a16:creationId xmlns:a16="http://schemas.microsoft.com/office/drawing/2014/main" id="{E88ACC7A-7FAA-5AE6-A20D-396457B1614F}"/>
              </a:ext>
            </a:extLst>
          </p:cNvPr>
          <p:cNvSpPr/>
          <p:nvPr/>
        </p:nvSpPr>
        <p:spPr>
          <a:xfrm>
            <a:off x="3758811" y="1894994"/>
            <a:ext cx="3714196" cy="4338234"/>
          </a:xfrm>
          <a:custGeom>
            <a:avLst/>
            <a:gdLst>
              <a:gd name="connsiteX0" fmla="*/ 4448140 w 4448140"/>
              <a:gd name="connsiteY0" fmla="*/ 0 h 4975761"/>
              <a:gd name="connsiteX1" fmla="*/ 4103756 w 4448140"/>
              <a:gd name="connsiteY1" fmla="*/ 308759 h 4975761"/>
              <a:gd name="connsiteX2" fmla="*/ 2916223 w 4448140"/>
              <a:gd name="connsiteY2" fmla="*/ 665019 h 4975761"/>
              <a:gd name="connsiteX3" fmla="*/ 4341262 w 4448140"/>
              <a:gd name="connsiteY3" fmla="*/ 1413164 h 4975761"/>
              <a:gd name="connsiteX4" fmla="*/ 1324930 w 4448140"/>
              <a:gd name="connsiteY4" fmla="*/ 2244437 h 4975761"/>
              <a:gd name="connsiteX5" fmla="*/ 66145 w 4448140"/>
              <a:gd name="connsiteY5" fmla="*/ 2719450 h 4975761"/>
              <a:gd name="connsiteX6" fmla="*/ 3201231 w 4448140"/>
              <a:gd name="connsiteY6" fmla="*/ 4952011 h 4975761"/>
              <a:gd name="connsiteX7" fmla="*/ 3201231 w 4448140"/>
              <a:gd name="connsiteY7" fmla="*/ 4952011 h 4975761"/>
              <a:gd name="connsiteX8" fmla="*/ 3153730 w 4448140"/>
              <a:gd name="connsiteY8" fmla="*/ 4975761 h 4975761"/>
              <a:gd name="connsiteX9" fmla="*/ 3153730 w 4448140"/>
              <a:gd name="connsiteY9" fmla="*/ 4975761 h 4975761"/>
              <a:gd name="connsiteX10" fmla="*/ 3153730 w 4448140"/>
              <a:gd name="connsiteY10" fmla="*/ 4975761 h 4975761"/>
              <a:gd name="connsiteX11" fmla="*/ 3224982 w 4448140"/>
              <a:gd name="connsiteY11" fmla="*/ 4963886 h 4975761"/>
              <a:gd name="connsiteX0" fmla="*/ 4448140 w 4448140"/>
              <a:gd name="connsiteY0" fmla="*/ 0 h 4975761"/>
              <a:gd name="connsiteX1" fmla="*/ 4103756 w 4448140"/>
              <a:gd name="connsiteY1" fmla="*/ 308759 h 4975761"/>
              <a:gd name="connsiteX2" fmla="*/ 2916223 w 4448140"/>
              <a:gd name="connsiteY2" fmla="*/ 665019 h 4975761"/>
              <a:gd name="connsiteX3" fmla="*/ 4341262 w 4448140"/>
              <a:gd name="connsiteY3" fmla="*/ 1413164 h 4975761"/>
              <a:gd name="connsiteX4" fmla="*/ 1324930 w 4448140"/>
              <a:gd name="connsiteY4" fmla="*/ 2244437 h 4975761"/>
              <a:gd name="connsiteX5" fmla="*/ 66145 w 4448140"/>
              <a:gd name="connsiteY5" fmla="*/ 2719450 h 4975761"/>
              <a:gd name="connsiteX6" fmla="*/ 3201231 w 4448140"/>
              <a:gd name="connsiteY6" fmla="*/ 4952011 h 4975761"/>
              <a:gd name="connsiteX7" fmla="*/ 3201231 w 4448140"/>
              <a:gd name="connsiteY7" fmla="*/ 4952011 h 4975761"/>
              <a:gd name="connsiteX8" fmla="*/ 3153730 w 4448140"/>
              <a:gd name="connsiteY8" fmla="*/ 4975761 h 4975761"/>
              <a:gd name="connsiteX9" fmla="*/ 3153730 w 4448140"/>
              <a:gd name="connsiteY9" fmla="*/ 4975761 h 4975761"/>
              <a:gd name="connsiteX10" fmla="*/ 3224982 w 4448140"/>
              <a:gd name="connsiteY10" fmla="*/ 4963886 h 4975761"/>
              <a:gd name="connsiteX0" fmla="*/ 4448140 w 4448140"/>
              <a:gd name="connsiteY0" fmla="*/ 0 h 4975761"/>
              <a:gd name="connsiteX1" fmla="*/ 4103756 w 4448140"/>
              <a:gd name="connsiteY1" fmla="*/ 308759 h 4975761"/>
              <a:gd name="connsiteX2" fmla="*/ 2916223 w 4448140"/>
              <a:gd name="connsiteY2" fmla="*/ 665019 h 4975761"/>
              <a:gd name="connsiteX3" fmla="*/ 4341262 w 4448140"/>
              <a:gd name="connsiteY3" fmla="*/ 1413164 h 4975761"/>
              <a:gd name="connsiteX4" fmla="*/ 1324930 w 4448140"/>
              <a:gd name="connsiteY4" fmla="*/ 2244437 h 4975761"/>
              <a:gd name="connsiteX5" fmla="*/ 66145 w 4448140"/>
              <a:gd name="connsiteY5" fmla="*/ 2719450 h 4975761"/>
              <a:gd name="connsiteX6" fmla="*/ 3201231 w 4448140"/>
              <a:gd name="connsiteY6" fmla="*/ 4952011 h 4975761"/>
              <a:gd name="connsiteX7" fmla="*/ 3201231 w 4448140"/>
              <a:gd name="connsiteY7" fmla="*/ 4952011 h 4975761"/>
              <a:gd name="connsiteX8" fmla="*/ 3153730 w 4448140"/>
              <a:gd name="connsiteY8" fmla="*/ 4975761 h 4975761"/>
              <a:gd name="connsiteX9" fmla="*/ 3224982 w 4448140"/>
              <a:gd name="connsiteY9" fmla="*/ 4963886 h 4975761"/>
              <a:gd name="connsiteX0" fmla="*/ 4448140 w 4448140"/>
              <a:gd name="connsiteY0" fmla="*/ 0 h 4963886"/>
              <a:gd name="connsiteX1" fmla="*/ 4103756 w 4448140"/>
              <a:gd name="connsiteY1" fmla="*/ 308759 h 4963886"/>
              <a:gd name="connsiteX2" fmla="*/ 2916223 w 4448140"/>
              <a:gd name="connsiteY2" fmla="*/ 665019 h 4963886"/>
              <a:gd name="connsiteX3" fmla="*/ 4341262 w 4448140"/>
              <a:gd name="connsiteY3" fmla="*/ 1413164 h 4963886"/>
              <a:gd name="connsiteX4" fmla="*/ 1324930 w 4448140"/>
              <a:gd name="connsiteY4" fmla="*/ 2244437 h 4963886"/>
              <a:gd name="connsiteX5" fmla="*/ 66145 w 4448140"/>
              <a:gd name="connsiteY5" fmla="*/ 2719450 h 4963886"/>
              <a:gd name="connsiteX6" fmla="*/ 3201231 w 4448140"/>
              <a:gd name="connsiteY6" fmla="*/ 4952011 h 4963886"/>
              <a:gd name="connsiteX7" fmla="*/ 3201231 w 4448140"/>
              <a:gd name="connsiteY7" fmla="*/ 4952011 h 4963886"/>
              <a:gd name="connsiteX8" fmla="*/ 3224982 w 4448140"/>
              <a:gd name="connsiteY8" fmla="*/ 4963886 h 4963886"/>
              <a:gd name="connsiteX0" fmla="*/ 4448140 w 4448140"/>
              <a:gd name="connsiteY0" fmla="*/ 0 h 4952011"/>
              <a:gd name="connsiteX1" fmla="*/ 4103756 w 4448140"/>
              <a:gd name="connsiteY1" fmla="*/ 308759 h 4952011"/>
              <a:gd name="connsiteX2" fmla="*/ 2916223 w 4448140"/>
              <a:gd name="connsiteY2" fmla="*/ 665019 h 4952011"/>
              <a:gd name="connsiteX3" fmla="*/ 4341262 w 4448140"/>
              <a:gd name="connsiteY3" fmla="*/ 1413164 h 4952011"/>
              <a:gd name="connsiteX4" fmla="*/ 1324930 w 4448140"/>
              <a:gd name="connsiteY4" fmla="*/ 2244437 h 4952011"/>
              <a:gd name="connsiteX5" fmla="*/ 66145 w 4448140"/>
              <a:gd name="connsiteY5" fmla="*/ 2719450 h 4952011"/>
              <a:gd name="connsiteX6" fmla="*/ 3201231 w 4448140"/>
              <a:gd name="connsiteY6" fmla="*/ 4952011 h 4952011"/>
              <a:gd name="connsiteX7" fmla="*/ 3201231 w 4448140"/>
              <a:gd name="connsiteY7" fmla="*/ 4952011 h 4952011"/>
              <a:gd name="connsiteX0" fmla="*/ 4557343 w 4557343"/>
              <a:gd name="connsiteY0" fmla="*/ 0 h 4952011"/>
              <a:gd name="connsiteX1" fmla="*/ 4212959 w 4557343"/>
              <a:gd name="connsiteY1" fmla="*/ 308759 h 4952011"/>
              <a:gd name="connsiteX2" fmla="*/ 3025426 w 4557343"/>
              <a:gd name="connsiteY2" fmla="*/ 665019 h 4952011"/>
              <a:gd name="connsiteX3" fmla="*/ 4450465 w 4557343"/>
              <a:gd name="connsiteY3" fmla="*/ 1413164 h 4952011"/>
              <a:gd name="connsiteX4" fmla="*/ 1434133 w 4557343"/>
              <a:gd name="connsiteY4" fmla="*/ 2244437 h 4952011"/>
              <a:gd name="connsiteX5" fmla="*/ 61048 w 4557343"/>
              <a:gd name="connsiteY5" fmla="*/ 3056000 h 4952011"/>
              <a:gd name="connsiteX6" fmla="*/ 3310434 w 4557343"/>
              <a:gd name="connsiteY6" fmla="*/ 4952011 h 4952011"/>
              <a:gd name="connsiteX7" fmla="*/ 3310434 w 4557343"/>
              <a:gd name="connsiteY7" fmla="*/ 4952011 h 4952011"/>
              <a:gd name="connsiteX0" fmla="*/ 4612220 w 4612220"/>
              <a:gd name="connsiteY0" fmla="*/ 0 h 4952011"/>
              <a:gd name="connsiteX1" fmla="*/ 4267836 w 4612220"/>
              <a:gd name="connsiteY1" fmla="*/ 308759 h 4952011"/>
              <a:gd name="connsiteX2" fmla="*/ 3080303 w 4612220"/>
              <a:gd name="connsiteY2" fmla="*/ 665019 h 4952011"/>
              <a:gd name="connsiteX3" fmla="*/ 4505342 w 4612220"/>
              <a:gd name="connsiteY3" fmla="*/ 1413164 h 4952011"/>
              <a:gd name="connsiteX4" fmla="*/ 1489010 w 4612220"/>
              <a:gd name="connsiteY4" fmla="*/ 2244437 h 4952011"/>
              <a:gd name="connsiteX5" fmla="*/ 58775 w 4612220"/>
              <a:gd name="connsiteY5" fmla="*/ 3094100 h 4952011"/>
              <a:gd name="connsiteX6" fmla="*/ 3365311 w 4612220"/>
              <a:gd name="connsiteY6" fmla="*/ 4952011 h 4952011"/>
              <a:gd name="connsiteX7" fmla="*/ 3365311 w 4612220"/>
              <a:gd name="connsiteY7" fmla="*/ 4952011 h 4952011"/>
              <a:gd name="connsiteX0" fmla="*/ 4553445 w 4553445"/>
              <a:gd name="connsiteY0" fmla="*/ 0 h 4952011"/>
              <a:gd name="connsiteX1" fmla="*/ 4209061 w 4553445"/>
              <a:gd name="connsiteY1" fmla="*/ 308759 h 4952011"/>
              <a:gd name="connsiteX2" fmla="*/ 3021528 w 4553445"/>
              <a:gd name="connsiteY2" fmla="*/ 665019 h 4952011"/>
              <a:gd name="connsiteX3" fmla="*/ 4446567 w 4553445"/>
              <a:gd name="connsiteY3" fmla="*/ 1413164 h 4952011"/>
              <a:gd name="connsiteX4" fmla="*/ 0 w 4553445"/>
              <a:gd name="connsiteY4" fmla="*/ 3094100 h 4952011"/>
              <a:gd name="connsiteX5" fmla="*/ 3306536 w 4553445"/>
              <a:gd name="connsiteY5" fmla="*/ 4952011 h 4952011"/>
              <a:gd name="connsiteX6" fmla="*/ 3306536 w 4553445"/>
              <a:gd name="connsiteY6" fmla="*/ 4952011 h 4952011"/>
              <a:gd name="connsiteX0" fmla="*/ 4553705 w 4553705"/>
              <a:gd name="connsiteY0" fmla="*/ 0 h 4952011"/>
              <a:gd name="connsiteX1" fmla="*/ 4209321 w 4553705"/>
              <a:gd name="connsiteY1" fmla="*/ 308759 h 4952011"/>
              <a:gd name="connsiteX2" fmla="*/ 3021788 w 4553705"/>
              <a:gd name="connsiteY2" fmla="*/ 665019 h 4952011"/>
              <a:gd name="connsiteX3" fmla="*/ 4446827 w 4553705"/>
              <a:gd name="connsiteY3" fmla="*/ 1413164 h 4952011"/>
              <a:gd name="connsiteX4" fmla="*/ 260 w 4553705"/>
              <a:gd name="connsiteY4" fmla="*/ 3094100 h 4952011"/>
              <a:gd name="connsiteX5" fmla="*/ 3306796 w 4553705"/>
              <a:gd name="connsiteY5" fmla="*/ 4952011 h 4952011"/>
              <a:gd name="connsiteX6" fmla="*/ 3306796 w 4553705"/>
              <a:gd name="connsiteY6" fmla="*/ 4952011 h 4952011"/>
              <a:gd name="connsiteX0" fmla="*/ 4554909 w 4554909"/>
              <a:gd name="connsiteY0" fmla="*/ 0 h 4952011"/>
              <a:gd name="connsiteX1" fmla="*/ 4210525 w 4554909"/>
              <a:gd name="connsiteY1" fmla="*/ 308759 h 4952011"/>
              <a:gd name="connsiteX2" fmla="*/ 3022992 w 4554909"/>
              <a:gd name="connsiteY2" fmla="*/ 665019 h 4952011"/>
              <a:gd name="connsiteX3" fmla="*/ 4448031 w 4554909"/>
              <a:gd name="connsiteY3" fmla="*/ 1413164 h 4952011"/>
              <a:gd name="connsiteX4" fmla="*/ 1464 w 4554909"/>
              <a:gd name="connsiteY4" fmla="*/ 3094100 h 4952011"/>
              <a:gd name="connsiteX5" fmla="*/ 3308000 w 4554909"/>
              <a:gd name="connsiteY5" fmla="*/ 4952011 h 4952011"/>
              <a:gd name="connsiteX6" fmla="*/ 3308000 w 4554909"/>
              <a:gd name="connsiteY6" fmla="*/ 4952011 h 4952011"/>
              <a:gd name="connsiteX0" fmla="*/ 4563191 w 4603121"/>
              <a:gd name="connsiteY0" fmla="*/ 0 h 4952011"/>
              <a:gd name="connsiteX1" fmla="*/ 4218807 w 4603121"/>
              <a:gd name="connsiteY1" fmla="*/ 308759 h 4952011"/>
              <a:gd name="connsiteX2" fmla="*/ 3031274 w 4603121"/>
              <a:gd name="connsiteY2" fmla="*/ 665019 h 4952011"/>
              <a:gd name="connsiteX3" fmla="*/ 4519813 w 4603121"/>
              <a:gd name="connsiteY3" fmla="*/ 1565564 h 4952011"/>
              <a:gd name="connsiteX4" fmla="*/ 9746 w 4603121"/>
              <a:gd name="connsiteY4" fmla="*/ 3094100 h 4952011"/>
              <a:gd name="connsiteX5" fmla="*/ 3316282 w 4603121"/>
              <a:gd name="connsiteY5" fmla="*/ 4952011 h 4952011"/>
              <a:gd name="connsiteX6" fmla="*/ 3316282 w 4603121"/>
              <a:gd name="connsiteY6" fmla="*/ 4952011 h 4952011"/>
              <a:gd name="connsiteX0" fmla="*/ 4563191 w 4757714"/>
              <a:gd name="connsiteY0" fmla="*/ 0 h 4952011"/>
              <a:gd name="connsiteX1" fmla="*/ 4218807 w 4757714"/>
              <a:gd name="connsiteY1" fmla="*/ 308759 h 4952011"/>
              <a:gd name="connsiteX2" fmla="*/ 3031274 w 4757714"/>
              <a:gd name="connsiteY2" fmla="*/ 665019 h 4952011"/>
              <a:gd name="connsiteX3" fmla="*/ 4519813 w 4757714"/>
              <a:gd name="connsiteY3" fmla="*/ 1565564 h 4952011"/>
              <a:gd name="connsiteX4" fmla="*/ 9746 w 4757714"/>
              <a:gd name="connsiteY4" fmla="*/ 3094100 h 4952011"/>
              <a:gd name="connsiteX5" fmla="*/ 3316282 w 4757714"/>
              <a:gd name="connsiteY5" fmla="*/ 4952011 h 4952011"/>
              <a:gd name="connsiteX6" fmla="*/ 3316282 w 4757714"/>
              <a:gd name="connsiteY6" fmla="*/ 4952011 h 4952011"/>
              <a:gd name="connsiteX0" fmla="*/ 4568001 w 4568001"/>
              <a:gd name="connsiteY0" fmla="*/ 0 h 4952011"/>
              <a:gd name="connsiteX1" fmla="*/ 4223617 w 4568001"/>
              <a:gd name="connsiteY1" fmla="*/ 308759 h 4952011"/>
              <a:gd name="connsiteX2" fmla="*/ 3036084 w 4568001"/>
              <a:gd name="connsiteY2" fmla="*/ 665019 h 4952011"/>
              <a:gd name="connsiteX3" fmla="*/ 4524623 w 4568001"/>
              <a:gd name="connsiteY3" fmla="*/ 1565564 h 4952011"/>
              <a:gd name="connsiteX4" fmla="*/ 2210007 w 4568001"/>
              <a:gd name="connsiteY4" fmla="*/ 2180278 h 4952011"/>
              <a:gd name="connsiteX5" fmla="*/ 14556 w 4568001"/>
              <a:gd name="connsiteY5" fmla="*/ 3094100 h 4952011"/>
              <a:gd name="connsiteX6" fmla="*/ 3321092 w 4568001"/>
              <a:gd name="connsiteY6" fmla="*/ 4952011 h 4952011"/>
              <a:gd name="connsiteX7" fmla="*/ 3321092 w 4568001"/>
              <a:gd name="connsiteY7" fmla="*/ 4952011 h 4952011"/>
              <a:gd name="connsiteX0" fmla="*/ 4570585 w 4570585"/>
              <a:gd name="connsiteY0" fmla="*/ 0 h 4952011"/>
              <a:gd name="connsiteX1" fmla="*/ 4226201 w 4570585"/>
              <a:gd name="connsiteY1" fmla="*/ 308759 h 4952011"/>
              <a:gd name="connsiteX2" fmla="*/ 3038668 w 4570585"/>
              <a:gd name="connsiteY2" fmla="*/ 665019 h 4952011"/>
              <a:gd name="connsiteX3" fmla="*/ 4527207 w 4570585"/>
              <a:gd name="connsiteY3" fmla="*/ 1565564 h 4952011"/>
              <a:gd name="connsiteX4" fmla="*/ 2136391 w 4570585"/>
              <a:gd name="connsiteY4" fmla="*/ 2110428 h 4952011"/>
              <a:gd name="connsiteX5" fmla="*/ 17140 w 4570585"/>
              <a:gd name="connsiteY5" fmla="*/ 3094100 h 4952011"/>
              <a:gd name="connsiteX6" fmla="*/ 3323676 w 4570585"/>
              <a:gd name="connsiteY6" fmla="*/ 4952011 h 4952011"/>
              <a:gd name="connsiteX7" fmla="*/ 3323676 w 4570585"/>
              <a:gd name="connsiteY7" fmla="*/ 4952011 h 4952011"/>
              <a:gd name="connsiteX0" fmla="*/ 4571027 w 4571027"/>
              <a:gd name="connsiteY0" fmla="*/ 0 h 4952011"/>
              <a:gd name="connsiteX1" fmla="*/ 4226643 w 4571027"/>
              <a:gd name="connsiteY1" fmla="*/ 308759 h 4952011"/>
              <a:gd name="connsiteX2" fmla="*/ 3039110 w 4571027"/>
              <a:gd name="connsiteY2" fmla="*/ 665019 h 4952011"/>
              <a:gd name="connsiteX3" fmla="*/ 4527649 w 4571027"/>
              <a:gd name="connsiteY3" fmla="*/ 1565564 h 4952011"/>
              <a:gd name="connsiteX4" fmla="*/ 2136833 w 4571027"/>
              <a:gd name="connsiteY4" fmla="*/ 2110428 h 4952011"/>
              <a:gd name="connsiteX5" fmla="*/ 17582 w 4571027"/>
              <a:gd name="connsiteY5" fmla="*/ 3094100 h 4952011"/>
              <a:gd name="connsiteX6" fmla="*/ 3324118 w 4571027"/>
              <a:gd name="connsiteY6" fmla="*/ 4952011 h 4952011"/>
              <a:gd name="connsiteX7" fmla="*/ 3324118 w 4571027"/>
              <a:gd name="connsiteY7" fmla="*/ 4952011 h 4952011"/>
              <a:gd name="connsiteX0" fmla="*/ 4571027 w 4571027"/>
              <a:gd name="connsiteY0" fmla="*/ 0 h 4952011"/>
              <a:gd name="connsiteX1" fmla="*/ 4226643 w 4571027"/>
              <a:gd name="connsiteY1" fmla="*/ 308759 h 4952011"/>
              <a:gd name="connsiteX2" fmla="*/ 3039110 w 4571027"/>
              <a:gd name="connsiteY2" fmla="*/ 665019 h 4952011"/>
              <a:gd name="connsiteX3" fmla="*/ 4527649 w 4571027"/>
              <a:gd name="connsiteY3" fmla="*/ 1565564 h 4952011"/>
              <a:gd name="connsiteX4" fmla="*/ 2136833 w 4571027"/>
              <a:gd name="connsiteY4" fmla="*/ 2110428 h 4952011"/>
              <a:gd name="connsiteX5" fmla="*/ 17582 w 4571027"/>
              <a:gd name="connsiteY5" fmla="*/ 3094100 h 4952011"/>
              <a:gd name="connsiteX6" fmla="*/ 3324118 w 4571027"/>
              <a:gd name="connsiteY6" fmla="*/ 4952011 h 4952011"/>
              <a:gd name="connsiteX7" fmla="*/ 3324118 w 4571027"/>
              <a:gd name="connsiteY7" fmla="*/ 4952011 h 4952011"/>
              <a:gd name="connsiteX0" fmla="*/ 4575253 w 4575253"/>
              <a:gd name="connsiteY0" fmla="*/ 0 h 4952011"/>
              <a:gd name="connsiteX1" fmla="*/ 4230869 w 4575253"/>
              <a:gd name="connsiteY1" fmla="*/ 308759 h 4952011"/>
              <a:gd name="connsiteX2" fmla="*/ 3043336 w 4575253"/>
              <a:gd name="connsiteY2" fmla="*/ 665019 h 4952011"/>
              <a:gd name="connsiteX3" fmla="*/ 4531875 w 4575253"/>
              <a:gd name="connsiteY3" fmla="*/ 1565564 h 4952011"/>
              <a:gd name="connsiteX4" fmla="*/ 2141059 w 4575253"/>
              <a:gd name="connsiteY4" fmla="*/ 2110428 h 4952011"/>
              <a:gd name="connsiteX5" fmla="*/ 21808 w 4575253"/>
              <a:gd name="connsiteY5" fmla="*/ 3094100 h 4952011"/>
              <a:gd name="connsiteX6" fmla="*/ 3328344 w 4575253"/>
              <a:gd name="connsiteY6" fmla="*/ 4952011 h 4952011"/>
              <a:gd name="connsiteX7" fmla="*/ 3328344 w 4575253"/>
              <a:gd name="connsiteY7" fmla="*/ 4952011 h 4952011"/>
              <a:gd name="connsiteX0" fmla="*/ 4575253 w 4575253"/>
              <a:gd name="connsiteY0" fmla="*/ 0 h 4952011"/>
              <a:gd name="connsiteX1" fmla="*/ 4230869 w 4575253"/>
              <a:gd name="connsiteY1" fmla="*/ 308759 h 4952011"/>
              <a:gd name="connsiteX2" fmla="*/ 3043336 w 4575253"/>
              <a:gd name="connsiteY2" fmla="*/ 665019 h 4952011"/>
              <a:gd name="connsiteX3" fmla="*/ 4531875 w 4575253"/>
              <a:gd name="connsiteY3" fmla="*/ 1565564 h 4952011"/>
              <a:gd name="connsiteX4" fmla="*/ 2141059 w 4575253"/>
              <a:gd name="connsiteY4" fmla="*/ 2110428 h 4952011"/>
              <a:gd name="connsiteX5" fmla="*/ 21808 w 4575253"/>
              <a:gd name="connsiteY5" fmla="*/ 3094100 h 4952011"/>
              <a:gd name="connsiteX6" fmla="*/ 3328344 w 4575253"/>
              <a:gd name="connsiteY6" fmla="*/ 4952011 h 4952011"/>
              <a:gd name="connsiteX7" fmla="*/ 3328344 w 4575253"/>
              <a:gd name="connsiteY7" fmla="*/ 4952011 h 4952011"/>
              <a:gd name="connsiteX0" fmla="*/ 4575253 w 4575253"/>
              <a:gd name="connsiteY0" fmla="*/ 0 h 4952011"/>
              <a:gd name="connsiteX1" fmla="*/ 4230869 w 4575253"/>
              <a:gd name="connsiteY1" fmla="*/ 308759 h 4952011"/>
              <a:gd name="connsiteX2" fmla="*/ 3043336 w 4575253"/>
              <a:gd name="connsiteY2" fmla="*/ 665019 h 4952011"/>
              <a:gd name="connsiteX3" fmla="*/ 4531875 w 4575253"/>
              <a:gd name="connsiteY3" fmla="*/ 1565564 h 4952011"/>
              <a:gd name="connsiteX4" fmla="*/ 2141059 w 4575253"/>
              <a:gd name="connsiteY4" fmla="*/ 2110428 h 4952011"/>
              <a:gd name="connsiteX5" fmla="*/ 21808 w 4575253"/>
              <a:gd name="connsiteY5" fmla="*/ 3094100 h 4952011"/>
              <a:gd name="connsiteX6" fmla="*/ 3328344 w 4575253"/>
              <a:gd name="connsiteY6" fmla="*/ 4952011 h 4952011"/>
              <a:gd name="connsiteX7" fmla="*/ 3328344 w 4575253"/>
              <a:gd name="connsiteY7" fmla="*/ 4952011 h 4952011"/>
              <a:gd name="connsiteX0" fmla="*/ 4575253 w 4575253"/>
              <a:gd name="connsiteY0" fmla="*/ 0 h 4952011"/>
              <a:gd name="connsiteX1" fmla="*/ 4230869 w 4575253"/>
              <a:gd name="connsiteY1" fmla="*/ 308759 h 4952011"/>
              <a:gd name="connsiteX2" fmla="*/ 3043336 w 4575253"/>
              <a:gd name="connsiteY2" fmla="*/ 665019 h 4952011"/>
              <a:gd name="connsiteX3" fmla="*/ 4531875 w 4575253"/>
              <a:gd name="connsiteY3" fmla="*/ 1565564 h 4952011"/>
              <a:gd name="connsiteX4" fmla="*/ 2141059 w 4575253"/>
              <a:gd name="connsiteY4" fmla="*/ 2110428 h 4952011"/>
              <a:gd name="connsiteX5" fmla="*/ 21808 w 4575253"/>
              <a:gd name="connsiteY5" fmla="*/ 3094100 h 4952011"/>
              <a:gd name="connsiteX6" fmla="*/ 3328344 w 4575253"/>
              <a:gd name="connsiteY6" fmla="*/ 4952011 h 4952011"/>
              <a:gd name="connsiteX7" fmla="*/ 3328344 w 4575253"/>
              <a:gd name="connsiteY7" fmla="*/ 4952011 h 4952011"/>
              <a:gd name="connsiteX0" fmla="*/ 4575569 w 4575569"/>
              <a:gd name="connsiteY0" fmla="*/ 0 h 4952011"/>
              <a:gd name="connsiteX1" fmla="*/ 4231185 w 4575569"/>
              <a:gd name="connsiteY1" fmla="*/ 308759 h 4952011"/>
              <a:gd name="connsiteX2" fmla="*/ 3043652 w 4575569"/>
              <a:gd name="connsiteY2" fmla="*/ 665019 h 4952011"/>
              <a:gd name="connsiteX3" fmla="*/ 4532191 w 4575569"/>
              <a:gd name="connsiteY3" fmla="*/ 1565564 h 4952011"/>
              <a:gd name="connsiteX4" fmla="*/ 2141375 w 4575569"/>
              <a:gd name="connsiteY4" fmla="*/ 2110428 h 4952011"/>
              <a:gd name="connsiteX5" fmla="*/ 22124 w 4575569"/>
              <a:gd name="connsiteY5" fmla="*/ 3094100 h 4952011"/>
              <a:gd name="connsiteX6" fmla="*/ 3328660 w 4575569"/>
              <a:gd name="connsiteY6" fmla="*/ 4952011 h 4952011"/>
              <a:gd name="connsiteX7" fmla="*/ 3328660 w 4575569"/>
              <a:gd name="connsiteY7" fmla="*/ 4952011 h 4952011"/>
              <a:gd name="connsiteX0" fmla="*/ 4575569 w 4575569"/>
              <a:gd name="connsiteY0" fmla="*/ 0 h 4952011"/>
              <a:gd name="connsiteX1" fmla="*/ 4231185 w 4575569"/>
              <a:gd name="connsiteY1" fmla="*/ 308759 h 4952011"/>
              <a:gd name="connsiteX2" fmla="*/ 2815052 w 4575569"/>
              <a:gd name="connsiteY2" fmla="*/ 703119 h 4952011"/>
              <a:gd name="connsiteX3" fmla="*/ 4532191 w 4575569"/>
              <a:gd name="connsiteY3" fmla="*/ 1565564 h 4952011"/>
              <a:gd name="connsiteX4" fmla="*/ 2141375 w 4575569"/>
              <a:gd name="connsiteY4" fmla="*/ 2110428 h 4952011"/>
              <a:gd name="connsiteX5" fmla="*/ 22124 w 4575569"/>
              <a:gd name="connsiteY5" fmla="*/ 3094100 h 4952011"/>
              <a:gd name="connsiteX6" fmla="*/ 3328660 w 4575569"/>
              <a:gd name="connsiteY6" fmla="*/ 4952011 h 4952011"/>
              <a:gd name="connsiteX7" fmla="*/ 3328660 w 4575569"/>
              <a:gd name="connsiteY7" fmla="*/ 4952011 h 4952011"/>
              <a:gd name="connsiteX0" fmla="*/ 4575569 w 4575569"/>
              <a:gd name="connsiteY0" fmla="*/ 0 h 4952011"/>
              <a:gd name="connsiteX1" fmla="*/ 4231185 w 4575569"/>
              <a:gd name="connsiteY1" fmla="*/ 308759 h 4952011"/>
              <a:gd name="connsiteX2" fmla="*/ 2815052 w 4575569"/>
              <a:gd name="connsiteY2" fmla="*/ 703119 h 4952011"/>
              <a:gd name="connsiteX3" fmla="*/ 4532191 w 4575569"/>
              <a:gd name="connsiteY3" fmla="*/ 1565564 h 4952011"/>
              <a:gd name="connsiteX4" fmla="*/ 2141375 w 4575569"/>
              <a:gd name="connsiteY4" fmla="*/ 2110428 h 4952011"/>
              <a:gd name="connsiteX5" fmla="*/ 22124 w 4575569"/>
              <a:gd name="connsiteY5" fmla="*/ 3094100 h 4952011"/>
              <a:gd name="connsiteX6" fmla="*/ 3328660 w 4575569"/>
              <a:gd name="connsiteY6" fmla="*/ 4952011 h 4952011"/>
              <a:gd name="connsiteX7" fmla="*/ 3328660 w 4575569"/>
              <a:gd name="connsiteY7" fmla="*/ 4952011 h 4952011"/>
              <a:gd name="connsiteX0" fmla="*/ 4575569 w 4575569"/>
              <a:gd name="connsiteY0" fmla="*/ 0 h 4952011"/>
              <a:gd name="connsiteX1" fmla="*/ 4231185 w 4575569"/>
              <a:gd name="connsiteY1" fmla="*/ 308759 h 4952011"/>
              <a:gd name="connsiteX2" fmla="*/ 2815052 w 4575569"/>
              <a:gd name="connsiteY2" fmla="*/ 703119 h 4952011"/>
              <a:gd name="connsiteX3" fmla="*/ 4532191 w 4575569"/>
              <a:gd name="connsiteY3" fmla="*/ 1565564 h 4952011"/>
              <a:gd name="connsiteX4" fmla="*/ 2141375 w 4575569"/>
              <a:gd name="connsiteY4" fmla="*/ 2110428 h 4952011"/>
              <a:gd name="connsiteX5" fmla="*/ 22124 w 4575569"/>
              <a:gd name="connsiteY5" fmla="*/ 3094100 h 4952011"/>
              <a:gd name="connsiteX6" fmla="*/ 3328660 w 4575569"/>
              <a:gd name="connsiteY6" fmla="*/ 4952011 h 4952011"/>
              <a:gd name="connsiteX7" fmla="*/ 3328660 w 4575569"/>
              <a:gd name="connsiteY7" fmla="*/ 4952011 h 4952011"/>
              <a:gd name="connsiteX0" fmla="*/ 4575569 w 4575569"/>
              <a:gd name="connsiteY0" fmla="*/ 0 h 4952011"/>
              <a:gd name="connsiteX1" fmla="*/ 4231185 w 4575569"/>
              <a:gd name="connsiteY1" fmla="*/ 308759 h 4952011"/>
              <a:gd name="connsiteX2" fmla="*/ 2815052 w 4575569"/>
              <a:gd name="connsiteY2" fmla="*/ 703119 h 4952011"/>
              <a:gd name="connsiteX3" fmla="*/ 4532191 w 4575569"/>
              <a:gd name="connsiteY3" fmla="*/ 1565564 h 4952011"/>
              <a:gd name="connsiteX4" fmla="*/ 2141375 w 4575569"/>
              <a:gd name="connsiteY4" fmla="*/ 2110428 h 4952011"/>
              <a:gd name="connsiteX5" fmla="*/ 22124 w 4575569"/>
              <a:gd name="connsiteY5" fmla="*/ 3094100 h 4952011"/>
              <a:gd name="connsiteX6" fmla="*/ 3328660 w 4575569"/>
              <a:gd name="connsiteY6" fmla="*/ 4952011 h 4952011"/>
              <a:gd name="connsiteX7" fmla="*/ 3328660 w 4575569"/>
              <a:gd name="connsiteY7" fmla="*/ 4952011 h 4952011"/>
              <a:gd name="connsiteX0" fmla="*/ 4575569 w 4575569"/>
              <a:gd name="connsiteY0" fmla="*/ 0 h 4952011"/>
              <a:gd name="connsiteX1" fmla="*/ 4231185 w 4575569"/>
              <a:gd name="connsiteY1" fmla="*/ 308759 h 4952011"/>
              <a:gd name="connsiteX2" fmla="*/ 2815052 w 4575569"/>
              <a:gd name="connsiteY2" fmla="*/ 703119 h 4952011"/>
              <a:gd name="connsiteX3" fmla="*/ 4551241 w 4575569"/>
              <a:gd name="connsiteY3" fmla="*/ 1527464 h 4952011"/>
              <a:gd name="connsiteX4" fmla="*/ 2141375 w 4575569"/>
              <a:gd name="connsiteY4" fmla="*/ 2110428 h 4952011"/>
              <a:gd name="connsiteX5" fmla="*/ 22124 w 4575569"/>
              <a:gd name="connsiteY5" fmla="*/ 3094100 h 4952011"/>
              <a:gd name="connsiteX6" fmla="*/ 3328660 w 4575569"/>
              <a:gd name="connsiteY6" fmla="*/ 4952011 h 4952011"/>
              <a:gd name="connsiteX7" fmla="*/ 3328660 w 4575569"/>
              <a:gd name="connsiteY7" fmla="*/ 4952011 h 4952011"/>
              <a:gd name="connsiteX0" fmla="*/ 4575569 w 4575569"/>
              <a:gd name="connsiteY0" fmla="*/ 0 h 4952011"/>
              <a:gd name="connsiteX1" fmla="*/ 4231185 w 4575569"/>
              <a:gd name="connsiteY1" fmla="*/ 308759 h 4952011"/>
              <a:gd name="connsiteX2" fmla="*/ 2815052 w 4575569"/>
              <a:gd name="connsiteY2" fmla="*/ 703119 h 4952011"/>
              <a:gd name="connsiteX3" fmla="*/ 4551241 w 4575569"/>
              <a:gd name="connsiteY3" fmla="*/ 1527464 h 4952011"/>
              <a:gd name="connsiteX4" fmla="*/ 2141375 w 4575569"/>
              <a:gd name="connsiteY4" fmla="*/ 2110428 h 4952011"/>
              <a:gd name="connsiteX5" fmla="*/ 22124 w 4575569"/>
              <a:gd name="connsiteY5" fmla="*/ 3094100 h 4952011"/>
              <a:gd name="connsiteX6" fmla="*/ 3328660 w 4575569"/>
              <a:gd name="connsiteY6" fmla="*/ 4952011 h 4952011"/>
              <a:gd name="connsiteX7" fmla="*/ 3328660 w 4575569"/>
              <a:gd name="connsiteY7" fmla="*/ 4952011 h 4952011"/>
              <a:gd name="connsiteX0" fmla="*/ 4600969 w 4600969"/>
              <a:gd name="connsiteY0" fmla="*/ 0 h 5009161"/>
              <a:gd name="connsiteX1" fmla="*/ 4231185 w 4600969"/>
              <a:gd name="connsiteY1" fmla="*/ 365909 h 5009161"/>
              <a:gd name="connsiteX2" fmla="*/ 2815052 w 4600969"/>
              <a:gd name="connsiteY2" fmla="*/ 760269 h 5009161"/>
              <a:gd name="connsiteX3" fmla="*/ 4551241 w 4600969"/>
              <a:gd name="connsiteY3" fmla="*/ 1584614 h 5009161"/>
              <a:gd name="connsiteX4" fmla="*/ 2141375 w 4600969"/>
              <a:gd name="connsiteY4" fmla="*/ 2167578 h 5009161"/>
              <a:gd name="connsiteX5" fmla="*/ 22124 w 4600969"/>
              <a:gd name="connsiteY5" fmla="*/ 3151250 h 5009161"/>
              <a:gd name="connsiteX6" fmla="*/ 3328660 w 4600969"/>
              <a:gd name="connsiteY6" fmla="*/ 5009161 h 5009161"/>
              <a:gd name="connsiteX7" fmla="*/ 3328660 w 4600969"/>
              <a:gd name="connsiteY7" fmla="*/ 5009161 h 5009161"/>
              <a:gd name="connsiteX0" fmla="*/ 4600969 w 4600969"/>
              <a:gd name="connsiteY0" fmla="*/ 0 h 5009161"/>
              <a:gd name="connsiteX1" fmla="*/ 4237535 w 4600969"/>
              <a:gd name="connsiteY1" fmla="*/ 423059 h 5009161"/>
              <a:gd name="connsiteX2" fmla="*/ 2815052 w 4600969"/>
              <a:gd name="connsiteY2" fmla="*/ 760269 h 5009161"/>
              <a:gd name="connsiteX3" fmla="*/ 4551241 w 4600969"/>
              <a:gd name="connsiteY3" fmla="*/ 1584614 h 5009161"/>
              <a:gd name="connsiteX4" fmla="*/ 2141375 w 4600969"/>
              <a:gd name="connsiteY4" fmla="*/ 2167578 h 5009161"/>
              <a:gd name="connsiteX5" fmla="*/ 22124 w 4600969"/>
              <a:gd name="connsiteY5" fmla="*/ 3151250 h 5009161"/>
              <a:gd name="connsiteX6" fmla="*/ 3328660 w 4600969"/>
              <a:gd name="connsiteY6" fmla="*/ 5009161 h 5009161"/>
              <a:gd name="connsiteX7" fmla="*/ 3328660 w 4600969"/>
              <a:gd name="connsiteY7" fmla="*/ 5009161 h 5009161"/>
              <a:gd name="connsiteX0" fmla="*/ 4600969 w 4600969"/>
              <a:gd name="connsiteY0" fmla="*/ 0 h 5009161"/>
              <a:gd name="connsiteX1" fmla="*/ 4237535 w 4600969"/>
              <a:gd name="connsiteY1" fmla="*/ 423059 h 5009161"/>
              <a:gd name="connsiteX2" fmla="*/ 2815052 w 4600969"/>
              <a:gd name="connsiteY2" fmla="*/ 760269 h 5009161"/>
              <a:gd name="connsiteX3" fmla="*/ 4551241 w 4600969"/>
              <a:gd name="connsiteY3" fmla="*/ 1584614 h 5009161"/>
              <a:gd name="connsiteX4" fmla="*/ 2141375 w 4600969"/>
              <a:gd name="connsiteY4" fmla="*/ 2167578 h 5009161"/>
              <a:gd name="connsiteX5" fmla="*/ 22124 w 4600969"/>
              <a:gd name="connsiteY5" fmla="*/ 3151250 h 5009161"/>
              <a:gd name="connsiteX6" fmla="*/ 3328660 w 4600969"/>
              <a:gd name="connsiteY6" fmla="*/ 5009161 h 5009161"/>
              <a:gd name="connsiteX7" fmla="*/ 3328660 w 4600969"/>
              <a:gd name="connsiteY7" fmla="*/ 5009161 h 5009161"/>
              <a:gd name="connsiteX0" fmla="*/ 4646976 w 4646976"/>
              <a:gd name="connsiteY0" fmla="*/ 0 h 5003770"/>
              <a:gd name="connsiteX1" fmla="*/ 4237535 w 4646976"/>
              <a:gd name="connsiteY1" fmla="*/ 417668 h 5003770"/>
              <a:gd name="connsiteX2" fmla="*/ 2815052 w 4646976"/>
              <a:gd name="connsiteY2" fmla="*/ 754878 h 5003770"/>
              <a:gd name="connsiteX3" fmla="*/ 4551241 w 4646976"/>
              <a:gd name="connsiteY3" fmla="*/ 1579223 h 5003770"/>
              <a:gd name="connsiteX4" fmla="*/ 2141375 w 4646976"/>
              <a:gd name="connsiteY4" fmla="*/ 2162187 h 5003770"/>
              <a:gd name="connsiteX5" fmla="*/ 22124 w 4646976"/>
              <a:gd name="connsiteY5" fmla="*/ 3145859 h 5003770"/>
              <a:gd name="connsiteX6" fmla="*/ 3328660 w 4646976"/>
              <a:gd name="connsiteY6" fmla="*/ 5003770 h 5003770"/>
              <a:gd name="connsiteX7" fmla="*/ 3328660 w 4646976"/>
              <a:gd name="connsiteY7" fmla="*/ 5003770 h 5003770"/>
              <a:gd name="connsiteX0" fmla="*/ 4646976 w 4646976"/>
              <a:gd name="connsiteY0" fmla="*/ 0 h 5003770"/>
              <a:gd name="connsiteX1" fmla="*/ 4237535 w 4646976"/>
              <a:gd name="connsiteY1" fmla="*/ 417668 h 5003770"/>
              <a:gd name="connsiteX2" fmla="*/ 2935822 w 4646976"/>
              <a:gd name="connsiteY2" fmla="*/ 765661 h 5003770"/>
              <a:gd name="connsiteX3" fmla="*/ 4551241 w 4646976"/>
              <a:gd name="connsiteY3" fmla="*/ 1579223 h 5003770"/>
              <a:gd name="connsiteX4" fmla="*/ 2141375 w 4646976"/>
              <a:gd name="connsiteY4" fmla="*/ 2162187 h 5003770"/>
              <a:gd name="connsiteX5" fmla="*/ 22124 w 4646976"/>
              <a:gd name="connsiteY5" fmla="*/ 3145859 h 5003770"/>
              <a:gd name="connsiteX6" fmla="*/ 3328660 w 4646976"/>
              <a:gd name="connsiteY6" fmla="*/ 5003770 h 5003770"/>
              <a:gd name="connsiteX7" fmla="*/ 3328660 w 4646976"/>
              <a:gd name="connsiteY7" fmla="*/ 5003770 h 5003770"/>
              <a:gd name="connsiteX0" fmla="*/ 4646976 w 4646976"/>
              <a:gd name="connsiteY0" fmla="*/ 0 h 5003770"/>
              <a:gd name="connsiteX1" fmla="*/ 4237535 w 4646976"/>
              <a:gd name="connsiteY1" fmla="*/ 417668 h 5003770"/>
              <a:gd name="connsiteX2" fmla="*/ 2953075 w 4646976"/>
              <a:gd name="connsiteY2" fmla="*/ 814182 h 5003770"/>
              <a:gd name="connsiteX3" fmla="*/ 4551241 w 4646976"/>
              <a:gd name="connsiteY3" fmla="*/ 1579223 h 5003770"/>
              <a:gd name="connsiteX4" fmla="*/ 2141375 w 4646976"/>
              <a:gd name="connsiteY4" fmla="*/ 2162187 h 5003770"/>
              <a:gd name="connsiteX5" fmla="*/ 22124 w 4646976"/>
              <a:gd name="connsiteY5" fmla="*/ 3145859 h 5003770"/>
              <a:gd name="connsiteX6" fmla="*/ 3328660 w 4646976"/>
              <a:gd name="connsiteY6" fmla="*/ 5003770 h 5003770"/>
              <a:gd name="connsiteX7" fmla="*/ 3328660 w 4646976"/>
              <a:gd name="connsiteY7" fmla="*/ 5003770 h 5003770"/>
              <a:gd name="connsiteX0" fmla="*/ 4646976 w 4646976"/>
              <a:gd name="connsiteY0" fmla="*/ 0 h 5003770"/>
              <a:gd name="connsiteX1" fmla="*/ 4237535 w 4646976"/>
              <a:gd name="connsiteY1" fmla="*/ 417668 h 5003770"/>
              <a:gd name="connsiteX2" fmla="*/ 2953075 w 4646976"/>
              <a:gd name="connsiteY2" fmla="*/ 814182 h 5003770"/>
              <a:gd name="connsiteX3" fmla="*/ 4505234 w 4646976"/>
              <a:gd name="connsiteY3" fmla="*/ 1579223 h 5003770"/>
              <a:gd name="connsiteX4" fmla="*/ 2141375 w 4646976"/>
              <a:gd name="connsiteY4" fmla="*/ 2162187 h 5003770"/>
              <a:gd name="connsiteX5" fmla="*/ 22124 w 4646976"/>
              <a:gd name="connsiteY5" fmla="*/ 3145859 h 5003770"/>
              <a:gd name="connsiteX6" fmla="*/ 3328660 w 4646976"/>
              <a:gd name="connsiteY6" fmla="*/ 5003770 h 5003770"/>
              <a:gd name="connsiteX7" fmla="*/ 3328660 w 4646976"/>
              <a:gd name="connsiteY7" fmla="*/ 5003770 h 5003770"/>
              <a:gd name="connsiteX0" fmla="*/ 4567555 w 4567555"/>
              <a:gd name="connsiteY0" fmla="*/ 0 h 5003770"/>
              <a:gd name="connsiteX1" fmla="*/ 4158114 w 4567555"/>
              <a:gd name="connsiteY1" fmla="*/ 417668 h 5003770"/>
              <a:gd name="connsiteX2" fmla="*/ 2873654 w 4567555"/>
              <a:gd name="connsiteY2" fmla="*/ 814182 h 5003770"/>
              <a:gd name="connsiteX3" fmla="*/ 4425813 w 4567555"/>
              <a:gd name="connsiteY3" fmla="*/ 1579223 h 5003770"/>
              <a:gd name="connsiteX4" fmla="*/ 2061954 w 4567555"/>
              <a:gd name="connsiteY4" fmla="*/ 2162187 h 5003770"/>
              <a:gd name="connsiteX5" fmla="*/ 23216 w 4567555"/>
              <a:gd name="connsiteY5" fmla="*/ 3151250 h 5003770"/>
              <a:gd name="connsiteX6" fmla="*/ 3249239 w 4567555"/>
              <a:gd name="connsiteY6" fmla="*/ 5003770 h 5003770"/>
              <a:gd name="connsiteX7" fmla="*/ 3249239 w 4567555"/>
              <a:gd name="connsiteY7" fmla="*/ 5003770 h 5003770"/>
              <a:gd name="connsiteX0" fmla="*/ 4545124 w 4545124"/>
              <a:gd name="connsiteY0" fmla="*/ 0 h 5003770"/>
              <a:gd name="connsiteX1" fmla="*/ 4135683 w 4545124"/>
              <a:gd name="connsiteY1" fmla="*/ 417668 h 5003770"/>
              <a:gd name="connsiteX2" fmla="*/ 2851223 w 4545124"/>
              <a:gd name="connsiteY2" fmla="*/ 814182 h 5003770"/>
              <a:gd name="connsiteX3" fmla="*/ 4403382 w 4545124"/>
              <a:gd name="connsiteY3" fmla="*/ 1579223 h 5003770"/>
              <a:gd name="connsiteX4" fmla="*/ 2039523 w 4545124"/>
              <a:gd name="connsiteY4" fmla="*/ 2162187 h 5003770"/>
              <a:gd name="connsiteX5" fmla="*/ 785 w 4545124"/>
              <a:gd name="connsiteY5" fmla="*/ 3151250 h 5003770"/>
              <a:gd name="connsiteX6" fmla="*/ 3226808 w 4545124"/>
              <a:gd name="connsiteY6" fmla="*/ 5003770 h 5003770"/>
              <a:gd name="connsiteX7" fmla="*/ 3226808 w 4545124"/>
              <a:gd name="connsiteY7" fmla="*/ 5003770 h 5003770"/>
              <a:gd name="connsiteX0" fmla="*/ 4545094 w 4545094"/>
              <a:gd name="connsiteY0" fmla="*/ 0 h 5003770"/>
              <a:gd name="connsiteX1" fmla="*/ 4135653 w 4545094"/>
              <a:gd name="connsiteY1" fmla="*/ 417668 h 5003770"/>
              <a:gd name="connsiteX2" fmla="*/ 2851193 w 4545094"/>
              <a:gd name="connsiteY2" fmla="*/ 814182 h 5003770"/>
              <a:gd name="connsiteX3" fmla="*/ 4403352 w 4545094"/>
              <a:gd name="connsiteY3" fmla="*/ 1579223 h 5003770"/>
              <a:gd name="connsiteX4" fmla="*/ 2039493 w 4545094"/>
              <a:gd name="connsiteY4" fmla="*/ 2162187 h 5003770"/>
              <a:gd name="connsiteX5" fmla="*/ 755 w 4545094"/>
              <a:gd name="connsiteY5" fmla="*/ 3151250 h 5003770"/>
              <a:gd name="connsiteX6" fmla="*/ 3226778 w 4545094"/>
              <a:gd name="connsiteY6" fmla="*/ 5003770 h 5003770"/>
              <a:gd name="connsiteX7" fmla="*/ 3226778 w 4545094"/>
              <a:gd name="connsiteY7" fmla="*/ 5003770 h 5003770"/>
              <a:gd name="connsiteX0" fmla="*/ 4545419 w 4545419"/>
              <a:gd name="connsiteY0" fmla="*/ 0 h 5003770"/>
              <a:gd name="connsiteX1" fmla="*/ 4135978 w 4545419"/>
              <a:gd name="connsiteY1" fmla="*/ 417668 h 5003770"/>
              <a:gd name="connsiteX2" fmla="*/ 2851518 w 4545419"/>
              <a:gd name="connsiteY2" fmla="*/ 814182 h 5003770"/>
              <a:gd name="connsiteX3" fmla="*/ 4403677 w 4545419"/>
              <a:gd name="connsiteY3" fmla="*/ 1579223 h 5003770"/>
              <a:gd name="connsiteX4" fmla="*/ 2039818 w 4545419"/>
              <a:gd name="connsiteY4" fmla="*/ 2162187 h 5003770"/>
              <a:gd name="connsiteX5" fmla="*/ 1080 w 4545419"/>
              <a:gd name="connsiteY5" fmla="*/ 3151250 h 5003770"/>
              <a:gd name="connsiteX6" fmla="*/ 3227103 w 4545419"/>
              <a:gd name="connsiteY6" fmla="*/ 5003770 h 5003770"/>
              <a:gd name="connsiteX7" fmla="*/ 3227103 w 4545419"/>
              <a:gd name="connsiteY7" fmla="*/ 5003770 h 5003770"/>
              <a:gd name="connsiteX0" fmla="*/ 4490050 w 4490050"/>
              <a:gd name="connsiteY0" fmla="*/ 0 h 5003770"/>
              <a:gd name="connsiteX1" fmla="*/ 4080609 w 4490050"/>
              <a:gd name="connsiteY1" fmla="*/ 417668 h 5003770"/>
              <a:gd name="connsiteX2" fmla="*/ 2796149 w 4490050"/>
              <a:gd name="connsiteY2" fmla="*/ 814182 h 5003770"/>
              <a:gd name="connsiteX3" fmla="*/ 4348308 w 4490050"/>
              <a:gd name="connsiteY3" fmla="*/ 1579223 h 5003770"/>
              <a:gd name="connsiteX4" fmla="*/ 1984449 w 4490050"/>
              <a:gd name="connsiteY4" fmla="*/ 2162187 h 5003770"/>
              <a:gd name="connsiteX5" fmla="*/ 1129 w 4490050"/>
              <a:gd name="connsiteY5" fmla="*/ 3164238 h 5003770"/>
              <a:gd name="connsiteX6" fmla="*/ 3171734 w 4490050"/>
              <a:gd name="connsiteY6" fmla="*/ 5003770 h 5003770"/>
              <a:gd name="connsiteX7" fmla="*/ 3171734 w 4490050"/>
              <a:gd name="connsiteY7" fmla="*/ 5003770 h 5003770"/>
              <a:gd name="connsiteX0" fmla="*/ 4490050 w 4490050"/>
              <a:gd name="connsiteY0" fmla="*/ 0 h 5003770"/>
              <a:gd name="connsiteX1" fmla="*/ 4086830 w 4490050"/>
              <a:gd name="connsiteY1" fmla="*/ 429331 h 5003770"/>
              <a:gd name="connsiteX2" fmla="*/ 2796149 w 4490050"/>
              <a:gd name="connsiteY2" fmla="*/ 814182 h 5003770"/>
              <a:gd name="connsiteX3" fmla="*/ 4348308 w 4490050"/>
              <a:gd name="connsiteY3" fmla="*/ 1579223 h 5003770"/>
              <a:gd name="connsiteX4" fmla="*/ 1984449 w 4490050"/>
              <a:gd name="connsiteY4" fmla="*/ 2162187 h 5003770"/>
              <a:gd name="connsiteX5" fmla="*/ 1129 w 4490050"/>
              <a:gd name="connsiteY5" fmla="*/ 3164238 h 5003770"/>
              <a:gd name="connsiteX6" fmla="*/ 3171734 w 4490050"/>
              <a:gd name="connsiteY6" fmla="*/ 5003770 h 5003770"/>
              <a:gd name="connsiteX7" fmla="*/ 3171734 w 4490050"/>
              <a:gd name="connsiteY7" fmla="*/ 5003770 h 5003770"/>
              <a:gd name="connsiteX0" fmla="*/ 4490050 w 4490050"/>
              <a:gd name="connsiteY0" fmla="*/ 0 h 5003770"/>
              <a:gd name="connsiteX1" fmla="*/ 4086830 w 4490050"/>
              <a:gd name="connsiteY1" fmla="*/ 429331 h 5003770"/>
              <a:gd name="connsiteX2" fmla="*/ 2839692 w 4490050"/>
              <a:gd name="connsiteY2" fmla="*/ 796689 h 5003770"/>
              <a:gd name="connsiteX3" fmla="*/ 4348308 w 4490050"/>
              <a:gd name="connsiteY3" fmla="*/ 1579223 h 5003770"/>
              <a:gd name="connsiteX4" fmla="*/ 1984449 w 4490050"/>
              <a:gd name="connsiteY4" fmla="*/ 2162187 h 5003770"/>
              <a:gd name="connsiteX5" fmla="*/ 1129 w 4490050"/>
              <a:gd name="connsiteY5" fmla="*/ 3164238 h 5003770"/>
              <a:gd name="connsiteX6" fmla="*/ 3171734 w 4490050"/>
              <a:gd name="connsiteY6" fmla="*/ 5003770 h 5003770"/>
              <a:gd name="connsiteX7" fmla="*/ 3171734 w 4490050"/>
              <a:gd name="connsiteY7" fmla="*/ 5003770 h 5003770"/>
              <a:gd name="connsiteX0" fmla="*/ 4490050 w 4490050"/>
              <a:gd name="connsiteY0" fmla="*/ 0 h 5003770"/>
              <a:gd name="connsiteX1" fmla="*/ 4086830 w 4490050"/>
              <a:gd name="connsiteY1" fmla="*/ 429331 h 5003770"/>
              <a:gd name="connsiteX2" fmla="*/ 2839692 w 4490050"/>
              <a:gd name="connsiteY2" fmla="*/ 796689 h 5003770"/>
              <a:gd name="connsiteX3" fmla="*/ 4348308 w 4490050"/>
              <a:gd name="connsiteY3" fmla="*/ 1579223 h 5003770"/>
              <a:gd name="connsiteX4" fmla="*/ 1984449 w 4490050"/>
              <a:gd name="connsiteY4" fmla="*/ 2162187 h 5003770"/>
              <a:gd name="connsiteX5" fmla="*/ 1129 w 4490050"/>
              <a:gd name="connsiteY5" fmla="*/ 3164238 h 5003770"/>
              <a:gd name="connsiteX6" fmla="*/ 3171734 w 4490050"/>
              <a:gd name="connsiteY6" fmla="*/ 5003770 h 5003770"/>
              <a:gd name="connsiteX7" fmla="*/ 3171734 w 4490050"/>
              <a:gd name="connsiteY7" fmla="*/ 5003770 h 5003770"/>
              <a:gd name="connsiteX0" fmla="*/ 4508350 w 4508350"/>
              <a:gd name="connsiteY0" fmla="*/ 0 h 5003770"/>
              <a:gd name="connsiteX1" fmla="*/ 4105130 w 4508350"/>
              <a:gd name="connsiteY1" fmla="*/ 429331 h 5003770"/>
              <a:gd name="connsiteX2" fmla="*/ 2857992 w 4508350"/>
              <a:gd name="connsiteY2" fmla="*/ 796689 h 5003770"/>
              <a:gd name="connsiteX3" fmla="*/ 4366608 w 4508350"/>
              <a:gd name="connsiteY3" fmla="*/ 1579223 h 5003770"/>
              <a:gd name="connsiteX4" fmla="*/ 2002749 w 4508350"/>
              <a:gd name="connsiteY4" fmla="*/ 2220500 h 5003770"/>
              <a:gd name="connsiteX5" fmla="*/ 19429 w 4508350"/>
              <a:gd name="connsiteY5" fmla="*/ 3164238 h 5003770"/>
              <a:gd name="connsiteX6" fmla="*/ 3190034 w 4508350"/>
              <a:gd name="connsiteY6" fmla="*/ 5003770 h 5003770"/>
              <a:gd name="connsiteX7" fmla="*/ 3190034 w 4508350"/>
              <a:gd name="connsiteY7" fmla="*/ 5003770 h 5003770"/>
              <a:gd name="connsiteX0" fmla="*/ 4508350 w 4508350"/>
              <a:gd name="connsiteY0" fmla="*/ 0 h 5003770"/>
              <a:gd name="connsiteX1" fmla="*/ 4105130 w 4508350"/>
              <a:gd name="connsiteY1" fmla="*/ 429331 h 5003770"/>
              <a:gd name="connsiteX2" fmla="*/ 2857992 w 4508350"/>
              <a:gd name="connsiteY2" fmla="*/ 796689 h 5003770"/>
              <a:gd name="connsiteX3" fmla="*/ 4366608 w 4508350"/>
              <a:gd name="connsiteY3" fmla="*/ 1579223 h 5003770"/>
              <a:gd name="connsiteX4" fmla="*/ 2002749 w 4508350"/>
              <a:gd name="connsiteY4" fmla="*/ 2208837 h 5003770"/>
              <a:gd name="connsiteX5" fmla="*/ 19429 w 4508350"/>
              <a:gd name="connsiteY5" fmla="*/ 3164238 h 5003770"/>
              <a:gd name="connsiteX6" fmla="*/ 3190034 w 4508350"/>
              <a:gd name="connsiteY6" fmla="*/ 5003770 h 5003770"/>
              <a:gd name="connsiteX7" fmla="*/ 3190034 w 4508350"/>
              <a:gd name="connsiteY7" fmla="*/ 5003770 h 500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8350" h="5003770">
                <a:moveTo>
                  <a:pt x="4508350" y="0"/>
                </a:moveTo>
                <a:cubicBezTo>
                  <a:pt x="4463817" y="98961"/>
                  <a:pt x="4380190" y="296550"/>
                  <a:pt x="4105130" y="429331"/>
                </a:cubicBezTo>
                <a:cubicBezTo>
                  <a:pt x="3830070" y="562112"/>
                  <a:pt x="2814412" y="605040"/>
                  <a:pt x="2857992" y="796689"/>
                </a:cubicBezTo>
                <a:cubicBezTo>
                  <a:pt x="2901572" y="988338"/>
                  <a:pt x="4509148" y="1343865"/>
                  <a:pt x="4366608" y="1579223"/>
                </a:cubicBezTo>
                <a:cubicBezTo>
                  <a:pt x="4224068" y="1814581"/>
                  <a:pt x="2881427" y="2081081"/>
                  <a:pt x="2002749" y="2208837"/>
                </a:cubicBezTo>
                <a:cubicBezTo>
                  <a:pt x="1181221" y="2349293"/>
                  <a:pt x="-178452" y="2698416"/>
                  <a:pt x="19429" y="3164238"/>
                </a:cubicBezTo>
                <a:cubicBezTo>
                  <a:pt x="217310" y="3630060"/>
                  <a:pt x="2749782" y="4694119"/>
                  <a:pt x="3190034" y="5003770"/>
                </a:cubicBezTo>
                <a:lnTo>
                  <a:pt x="3190034" y="5003770"/>
                </a:lnTo>
              </a:path>
            </a:pathLst>
          </a:custGeom>
          <a:noFill/>
          <a:ln w="28575">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100">
              <a:solidFill>
                <a:prstClr val="white"/>
              </a:solidFill>
              <a:latin typeface="+mj-lt"/>
              <a:ea typeface="Cambria" panose="02040503050406030204" pitchFamily="18" charset="0"/>
              <a:cs typeface="Arial" panose="020B0604020202020204" pitchFamily="34" charset="0"/>
            </a:endParaRPr>
          </a:p>
        </p:txBody>
      </p:sp>
      <p:grpSp>
        <p:nvGrpSpPr>
          <p:cNvPr id="27" name="Group 53">
            <a:extLst>
              <a:ext uri="{FF2B5EF4-FFF2-40B4-BE49-F238E27FC236}">
                <a16:creationId xmlns:a16="http://schemas.microsoft.com/office/drawing/2014/main" id="{442F72D6-A276-5376-5D08-5D3073290EEA}"/>
              </a:ext>
            </a:extLst>
          </p:cNvPr>
          <p:cNvGrpSpPr/>
          <p:nvPr/>
        </p:nvGrpSpPr>
        <p:grpSpPr>
          <a:xfrm>
            <a:off x="5607932" y="4992931"/>
            <a:ext cx="800780" cy="789997"/>
            <a:chOff x="6043858" y="5255759"/>
            <a:chExt cx="982242" cy="982242"/>
          </a:xfrm>
        </p:grpSpPr>
        <p:sp>
          <p:nvSpPr>
            <p:cNvPr id="28" name="Teardrop 35">
              <a:extLst>
                <a:ext uri="{FF2B5EF4-FFF2-40B4-BE49-F238E27FC236}">
                  <a16:creationId xmlns:a16="http://schemas.microsoft.com/office/drawing/2014/main" id="{FD252581-0388-E4AE-9A76-7F45C9FCEBBA}"/>
                </a:ext>
              </a:extLst>
            </p:cNvPr>
            <p:cNvSpPr/>
            <p:nvPr/>
          </p:nvSpPr>
          <p:spPr>
            <a:xfrm rot="8100000">
              <a:off x="6043858" y="5255759"/>
              <a:ext cx="982242" cy="982242"/>
            </a:xfrm>
            <a:prstGeom prst="teardrop">
              <a:avLst>
                <a:gd name="adj" fmla="val 136365"/>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100">
                <a:solidFill>
                  <a:prstClr val="white"/>
                </a:solidFill>
                <a:latin typeface="+mj-lt"/>
                <a:ea typeface="Cambria" panose="02040503050406030204" pitchFamily="18" charset="0"/>
                <a:cs typeface="Arial" panose="020B0604020202020204" pitchFamily="34" charset="0"/>
              </a:endParaRPr>
            </a:p>
          </p:txBody>
        </p:sp>
        <p:sp>
          <p:nvSpPr>
            <p:cNvPr id="29" name="Oval 36">
              <a:extLst>
                <a:ext uri="{FF2B5EF4-FFF2-40B4-BE49-F238E27FC236}">
                  <a16:creationId xmlns:a16="http://schemas.microsoft.com/office/drawing/2014/main" id="{4EF11781-5871-E317-6218-6E94E37C916C}"/>
                </a:ext>
              </a:extLst>
            </p:cNvPr>
            <p:cNvSpPr/>
            <p:nvPr/>
          </p:nvSpPr>
          <p:spPr>
            <a:xfrm>
              <a:off x="6070017" y="5275400"/>
              <a:ext cx="929924" cy="942961"/>
            </a:xfrm>
            <a:prstGeom prst="ellipse">
              <a:avLst/>
            </a:prstGeom>
            <a:solidFill>
              <a:schemeClr val="accent6">
                <a:lumMod val="50000"/>
              </a:schemeClr>
            </a:solid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b="1">
                  <a:solidFill>
                    <a:schemeClr val="bg1"/>
                  </a:solidFill>
                  <a:latin typeface="+mj-lt"/>
                  <a:ea typeface="Cambria" panose="02040503050406030204" pitchFamily="18" charset="0"/>
                  <a:cs typeface="Arial" panose="020B0604020202020204" pitchFamily="34" charset="0"/>
                </a:rPr>
                <a:t>1.</a:t>
              </a:r>
            </a:p>
          </p:txBody>
        </p:sp>
      </p:grpSp>
      <p:sp>
        <p:nvSpPr>
          <p:cNvPr id="30" name="Rectangle 34">
            <a:extLst>
              <a:ext uri="{FF2B5EF4-FFF2-40B4-BE49-F238E27FC236}">
                <a16:creationId xmlns:a16="http://schemas.microsoft.com/office/drawing/2014/main" id="{C2EF3EA5-DE23-3FC0-8978-B643443AD014}"/>
              </a:ext>
            </a:extLst>
          </p:cNvPr>
          <p:cNvSpPr/>
          <p:nvPr/>
        </p:nvSpPr>
        <p:spPr>
          <a:xfrm>
            <a:off x="6622034" y="4407831"/>
            <a:ext cx="3652997" cy="1077218"/>
          </a:xfrm>
          <a:prstGeom prst="rect">
            <a:avLst/>
          </a:prstGeom>
          <a:noFill/>
        </p:spPr>
        <p:txBody>
          <a:bodyPr wrap="square" lIns="91440" tIns="45720" rIns="91440" bIns="45720" anchor="t">
            <a:spAutoFit/>
          </a:bodyPr>
          <a:lstStyle/>
          <a:p>
            <a:r>
              <a:rPr lang="cs-CZ" sz="1600" b="1">
                <a:ea typeface="Cambria"/>
                <a:cs typeface="Arial"/>
              </a:rPr>
              <a:t>1. Etapa 1.4.-30.9.2023</a:t>
            </a:r>
          </a:p>
          <a:p>
            <a:pPr marL="171450" indent="-171450">
              <a:buFont typeface="Wingdings" panose="05000000000000000000" pitchFamily="2" charset="2"/>
              <a:buChar char="§"/>
            </a:pPr>
            <a:r>
              <a:rPr lang="cs-CZ" sz="1200">
                <a:ea typeface="Cambria"/>
                <a:cs typeface="Azeret Mono" pitchFamily="2" charset="0"/>
              </a:rPr>
              <a:t>Přípravné práce</a:t>
            </a:r>
          </a:p>
          <a:p>
            <a:pPr marL="171450" indent="-171450">
              <a:buFont typeface="Wingdings" panose="05000000000000000000" pitchFamily="2" charset="2"/>
              <a:buChar char="§"/>
            </a:pPr>
            <a:r>
              <a:rPr lang="cs-CZ" sz="1200">
                <a:ea typeface="Cambria"/>
                <a:cs typeface="Azeret Mono" pitchFamily="2" charset="0"/>
              </a:rPr>
              <a:t>Revize stavu</a:t>
            </a:r>
          </a:p>
          <a:p>
            <a:pPr marL="171450" indent="-171450">
              <a:buFont typeface="Wingdings" panose="05000000000000000000" pitchFamily="2" charset="2"/>
              <a:buChar char="§"/>
            </a:pPr>
            <a:r>
              <a:rPr lang="cs-CZ" sz="1200">
                <a:ea typeface="Cambria"/>
                <a:cs typeface="Azeret Mono" pitchFamily="2" charset="0"/>
              </a:rPr>
              <a:t>Setkání s hlavním aktéry</a:t>
            </a:r>
          </a:p>
          <a:p>
            <a:pPr marL="171450" indent="-171450">
              <a:buFont typeface="Wingdings" panose="05000000000000000000" pitchFamily="2" charset="2"/>
              <a:buChar char="§"/>
            </a:pPr>
            <a:r>
              <a:rPr lang="cs-CZ" sz="1200">
                <a:ea typeface="Cambria"/>
                <a:cs typeface="Azeret Mono" pitchFamily="2" charset="0"/>
              </a:rPr>
              <a:t>Zahájení práce pracovního týmu</a:t>
            </a:r>
          </a:p>
        </p:txBody>
      </p:sp>
      <p:grpSp>
        <p:nvGrpSpPr>
          <p:cNvPr id="31" name="Group 51">
            <a:extLst>
              <a:ext uri="{FF2B5EF4-FFF2-40B4-BE49-F238E27FC236}">
                <a16:creationId xmlns:a16="http://schemas.microsoft.com/office/drawing/2014/main" id="{47A07C43-EA6A-E4AB-2276-2303EF16DB09}"/>
              </a:ext>
            </a:extLst>
          </p:cNvPr>
          <p:cNvGrpSpPr/>
          <p:nvPr/>
        </p:nvGrpSpPr>
        <p:grpSpPr>
          <a:xfrm>
            <a:off x="3650174" y="3903667"/>
            <a:ext cx="800780" cy="789997"/>
            <a:chOff x="3464824" y="3901323"/>
            <a:chExt cx="895904" cy="895905"/>
          </a:xfrm>
        </p:grpSpPr>
        <p:sp>
          <p:nvSpPr>
            <p:cNvPr id="32" name="Teardrop 29">
              <a:extLst>
                <a:ext uri="{FF2B5EF4-FFF2-40B4-BE49-F238E27FC236}">
                  <a16:creationId xmlns:a16="http://schemas.microsoft.com/office/drawing/2014/main" id="{BDA9AF68-82F8-2E09-33BA-1D99C9683F71}"/>
                </a:ext>
              </a:extLst>
            </p:cNvPr>
            <p:cNvSpPr/>
            <p:nvPr/>
          </p:nvSpPr>
          <p:spPr>
            <a:xfrm rot="8100000">
              <a:off x="3464824" y="3901323"/>
              <a:ext cx="895904" cy="895905"/>
            </a:xfrm>
            <a:prstGeom prst="teardrop">
              <a:avLst>
                <a:gd name="adj" fmla="val 13636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100">
                <a:solidFill>
                  <a:prstClr val="white"/>
                </a:solidFill>
                <a:latin typeface="+mj-lt"/>
                <a:ea typeface="Cambria" panose="02040503050406030204" pitchFamily="18" charset="0"/>
                <a:cs typeface="Arial" panose="020B0604020202020204" pitchFamily="34" charset="0"/>
              </a:endParaRPr>
            </a:p>
          </p:txBody>
        </p:sp>
        <p:sp>
          <p:nvSpPr>
            <p:cNvPr id="33" name="Oval 31">
              <a:extLst>
                <a:ext uri="{FF2B5EF4-FFF2-40B4-BE49-F238E27FC236}">
                  <a16:creationId xmlns:a16="http://schemas.microsoft.com/office/drawing/2014/main" id="{0FDA2AAA-63A8-A464-34A1-0E0109227491}"/>
                </a:ext>
              </a:extLst>
            </p:cNvPr>
            <p:cNvSpPr/>
            <p:nvPr/>
          </p:nvSpPr>
          <p:spPr>
            <a:xfrm>
              <a:off x="3488683" y="3919237"/>
              <a:ext cx="848186" cy="860076"/>
            </a:xfrm>
            <a:prstGeom prst="ellipse">
              <a:avLst/>
            </a:prstGeom>
            <a:solidFill>
              <a:schemeClr val="accent6">
                <a:lumMod val="50000"/>
              </a:schemeClr>
            </a:solidFill>
            <a:ln>
              <a:solidFill>
                <a:schemeClr val="accent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b="1">
                  <a:solidFill>
                    <a:schemeClr val="bg1"/>
                  </a:solidFill>
                  <a:latin typeface="+mj-lt"/>
                  <a:ea typeface="Cambria" panose="02040503050406030204" pitchFamily="18" charset="0"/>
                  <a:cs typeface="Arial" panose="020B0604020202020204" pitchFamily="34" charset="0"/>
                </a:rPr>
                <a:t>2</a:t>
              </a:r>
              <a:r>
                <a:rPr lang="cs-CZ" b="1">
                  <a:solidFill>
                    <a:schemeClr val="tx1"/>
                  </a:solidFill>
                  <a:latin typeface="+mj-lt"/>
                  <a:ea typeface="Cambria" panose="02040503050406030204" pitchFamily="18" charset="0"/>
                  <a:cs typeface="Arial" panose="020B0604020202020204" pitchFamily="34" charset="0"/>
                </a:rPr>
                <a:t>.</a:t>
              </a:r>
            </a:p>
          </p:txBody>
        </p:sp>
      </p:grpSp>
      <p:sp>
        <p:nvSpPr>
          <p:cNvPr id="34" name="Rectangle 28">
            <a:extLst>
              <a:ext uri="{FF2B5EF4-FFF2-40B4-BE49-F238E27FC236}">
                <a16:creationId xmlns:a16="http://schemas.microsoft.com/office/drawing/2014/main" id="{D852BD25-158D-B9F3-182A-04C63CE852EC}"/>
              </a:ext>
            </a:extLst>
          </p:cNvPr>
          <p:cNvSpPr/>
          <p:nvPr/>
        </p:nvSpPr>
        <p:spPr>
          <a:xfrm>
            <a:off x="358346" y="4033006"/>
            <a:ext cx="3337977" cy="1261884"/>
          </a:xfrm>
          <a:prstGeom prst="rect">
            <a:avLst/>
          </a:prstGeom>
        </p:spPr>
        <p:txBody>
          <a:bodyPr wrap="square">
            <a:spAutoFit/>
          </a:bodyPr>
          <a:lstStyle/>
          <a:p>
            <a:r>
              <a:rPr lang="cs-CZ" sz="1400" b="1">
                <a:solidFill>
                  <a:schemeClr val="tx1">
                    <a:lumMod val="95000"/>
                    <a:lumOff val="5000"/>
                  </a:schemeClr>
                </a:solidFill>
                <a:ea typeface="Cambria" panose="02040503050406030204" pitchFamily="18" charset="0"/>
                <a:cs typeface="Arial" panose="020B0604020202020204" pitchFamily="34" charset="0"/>
              </a:rPr>
              <a:t>2. Etapa 1.10.-31.12.2023</a:t>
            </a:r>
          </a:p>
          <a:p>
            <a:pPr marL="171450" indent="-171450">
              <a:buFont typeface="Wingdings" panose="05000000000000000000" pitchFamily="2" charset="2"/>
              <a:buChar char="§"/>
            </a:pPr>
            <a:r>
              <a:rPr lang="cs-CZ" sz="1200">
                <a:solidFill>
                  <a:schemeClr val="tx1">
                    <a:lumMod val="95000"/>
                    <a:lumOff val="5000"/>
                  </a:schemeClr>
                </a:solidFill>
                <a:ea typeface="Cambria" panose="02040503050406030204" pitchFamily="18" charset="0"/>
                <a:cs typeface="Cardo" panose="02020600000000000000" pitchFamily="18" charset="-79"/>
              </a:rPr>
              <a:t>Finalizace výkladů, rozhraní</a:t>
            </a:r>
          </a:p>
          <a:p>
            <a:pPr marL="171450" indent="-171450">
              <a:buFont typeface="Wingdings" panose="05000000000000000000" pitchFamily="2" charset="2"/>
              <a:buChar char="§"/>
            </a:pPr>
            <a:r>
              <a:rPr lang="cs-CZ" sz="1200">
                <a:solidFill>
                  <a:schemeClr val="tx1">
                    <a:lumMod val="95000"/>
                    <a:lumOff val="5000"/>
                  </a:schemeClr>
                </a:solidFill>
                <a:ea typeface="Cambria" panose="02040503050406030204" pitchFamily="18" charset="0"/>
                <a:cs typeface="Cardo" panose="02020600000000000000" pitchFamily="18" charset="-79"/>
              </a:rPr>
              <a:t>Služby pro přenesenou působnost</a:t>
            </a:r>
          </a:p>
          <a:p>
            <a:pPr marL="171450" indent="-171450">
              <a:buFont typeface="Wingdings" panose="05000000000000000000" pitchFamily="2" charset="2"/>
              <a:buChar char="§"/>
            </a:pPr>
            <a:r>
              <a:rPr lang="cs-CZ" sz="1200">
                <a:solidFill>
                  <a:schemeClr val="tx1">
                    <a:lumMod val="95000"/>
                    <a:lumOff val="5000"/>
                  </a:schemeClr>
                </a:solidFill>
                <a:ea typeface="Cambria" panose="02040503050406030204" pitchFamily="18" charset="0"/>
                <a:cs typeface="Cardo" panose="02020600000000000000" pitchFamily="18" charset="-79"/>
              </a:rPr>
              <a:t>Plnění katalogu služeb</a:t>
            </a:r>
          </a:p>
          <a:p>
            <a:pPr marL="171450" indent="-171450">
              <a:buFont typeface="Wingdings" panose="05000000000000000000" pitchFamily="2" charset="2"/>
              <a:buChar char="§"/>
            </a:pPr>
            <a:r>
              <a:rPr lang="cs-CZ" sz="1200">
                <a:solidFill>
                  <a:schemeClr val="tx1">
                    <a:lumMod val="95000"/>
                    <a:lumOff val="5000"/>
                  </a:schemeClr>
                </a:solidFill>
                <a:ea typeface="Cambria" panose="02040503050406030204" pitchFamily="18" charset="0"/>
                <a:cs typeface="Cardo" panose="02020600000000000000" pitchFamily="18" charset="-79"/>
              </a:rPr>
              <a:t>Analýza dostupných dat v RPP</a:t>
            </a:r>
          </a:p>
          <a:p>
            <a:endParaRPr lang="cs-CZ" sz="1400" b="1">
              <a:solidFill>
                <a:schemeClr val="tx1">
                  <a:lumMod val="95000"/>
                  <a:lumOff val="5000"/>
                </a:schemeClr>
              </a:solidFill>
              <a:ea typeface="Cambria" panose="02040503050406030204" pitchFamily="18" charset="0"/>
              <a:cs typeface="Arial" panose="020B0604020202020204" pitchFamily="34" charset="0"/>
            </a:endParaRPr>
          </a:p>
        </p:txBody>
      </p:sp>
      <p:grpSp>
        <p:nvGrpSpPr>
          <p:cNvPr id="35" name="Group 52">
            <a:extLst>
              <a:ext uri="{FF2B5EF4-FFF2-40B4-BE49-F238E27FC236}">
                <a16:creationId xmlns:a16="http://schemas.microsoft.com/office/drawing/2014/main" id="{AF1FA838-1551-A5A6-581D-1C32CF766A58}"/>
              </a:ext>
            </a:extLst>
          </p:cNvPr>
          <p:cNvGrpSpPr/>
          <p:nvPr/>
        </p:nvGrpSpPr>
        <p:grpSpPr>
          <a:xfrm>
            <a:off x="5004259" y="2868803"/>
            <a:ext cx="800780" cy="789997"/>
            <a:chOff x="5346250" y="2751579"/>
            <a:chExt cx="751581" cy="751579"/>
          </a:xfrm>
        </p:grpSpPr>
        <p:sp>
          <p:nvSpPr>
            <p:cNvPr id="36" name="Teardrop 24">
              <a:extLst>
                <a:ext uri="{FF2B5EF4-FFF2-40B4-BE49-F238E27FC236}">
                  <a16:creationId xmlns:a16="http://schemas.microsoft.com/office/drawing/2014/main" id="{BB804B7B-4742-816B-1975-308B91056BC2}"/>
                </a:ext>
              </a:extLst>
            </p:cNvPr>
            <p:cNvSpPr/>
            <p:nvPr/>
          </p:nvSpPr>
          <p:spPr>
            <a:xfrm rot="8100000">
              <a:off x="5346250" y="2751579"/>
              <a:ext cx="751581" cy="751579"/>
            </a:xfrm>
            <a:prstGeom prst="teardrop">
              <a:avLst>
                <a:gd name="adj" fmla="val 136365"/>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100">
                <a:solidFill>
                  <a:prstClr val="white"/>
                </a:solidFill>
                <a:latin typeface="+mj-lt"/>
                <a:ea typeface="Cambria" panose="02040503050406030204" pitchFamily="18" charset="0"/>
                <a:cs typeface="Arial" panose="020B0604020202020204" pitchFamily="34" charset="0"/>
              </a:endParaRPr>
            </a:p>
          </p:txBody>
        </p:sp>
        <p:sp>
          <p:nvSpPr>
            <p:cNvPr id="37" name="Oval 25">
              <a:extLst>
                <a:ext uri="{FF2B5EF4-FFF2-40B4-BE49-F238E27FC236}">
                  <a16:creationId xmlns:a16="http://schemas.microsoft.com/office/drawing/2014/main" id="{A28C01EA-066A-37DC-621B-BE41CCF42CD9}"/>
                </a:ext>
              </a:extLst>
            </p:cNvPr>
            <p:cNvSpPr/>
            <p:nvPr/>
          </p:nvSpPr>
          <p:spPr>
            <a:xfrm>
              <a:off x="5366265" y="2766406"/>
              <a:ext cx="711550" cy="721521"/>
            </a:xfrm>
            <a:prstGeom prst="ellipse">
              <a:avLst/>
            </a:prstGeom>
            <a:solidFill>
              <a:schemeClr val="accent1">
                <a:lumMod val="40000"/>
                <a:lumOff val="6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b="1">
                  <a:solidFill>
                    <a:schemeClr val="tx1"/>
                  </a:solidFill>
                  <a:latin typeface="+mj-lt"/>
                  <a:ea typeface="Cambria" panose="02040503050406030204" pitchFamily="18" charset="0"/>
                  <a:cs typeface="Arial" panose="020B0604020202020204" pitchFamily="34" charset="0"/>
                </a:rPr>
                <a:t>3.</a:t>
              </a:r>
              <a:endParaRPr lang="cs-CZ" sz="1100" b="1">
                <a:solidFill>
                  <a:schemeClr val="tx1"/>
                </a:solidFill>
                <a:latin typeface="+mj-lt"/>
                <a:ea typeface="Cambria" panose="02040503050406030204" pitchFamily="18" charset="0"/>
                <a:cs typeface="Arial" panose="020B0604020202020204" pitchFamily="34" charset="0"/>
              </a:endParaRPr>
            </a:p>
          </p:txBody>
        </p:sp>
      </p:grpSp>
      <p:sp>
        <p:nvSpPr>
          <p:cNvPr id="38" name="Rectangle 23">
            <a:extLst>
              <a:ext uri="{FF2B5EF4-FFF2-40B4-BE49-F238E27FC236}">
                <a16:creationId xmlns:a16="http://schemas.microsoft.com/office/drawing/2014/main" id="{2F86469A-11F7-585B-DA22-65C90524E473}"/>
              </a:ext>
            </a:extLst>
          </p:cNvPr>
          <p:cNvSpPr/>
          <p:nvPr/>
        </p:nvSpPr>
        <p:spPr>
          <a:xfrm>
            <a:off x="2183566" y="2429155"/>
            <a:ext cx="3107846" cy="1231106"/>
          </a:xfrm>
          <a:prstGeom prst="rect">
            <a:avLst/>
          </a:prstGeom>
        </p:spPr>
        <p:txBody>
          <a:bodyPr wrap="square">
            <a:spAutoFit/>
          </a:bodyPr>
          <a:lstStyle/>
          <a:p>
            <a:r>
              <a:rPr lang="cs-CZ" sz="1400" b="1">
                <a:solidFill>
                  <a:schemeClr val="tx1">
                    <a:lumMod val="95000"/>
                    <a:lumOff val="5000"/>
                  </a:schemeClr>
                </a:solidFill>
                <a:ea typeface="Cambria" panose="02040503050406030204" pitchFamily="18" charset="0"/>
                <a:cs typeface="Arial" panose="020B0604020202020204" pitchFamily="34" charset="0"/>
              </a:rPr>
              <a:t>3. Etapa 1.1.-30.6.2024</a:t>
            </a:r>
          </a:p>
          <a:p>
            <a:pPr marL="171450" indent="-171450">
              <a:buFont typeface="Wingdings" panose="05000000000000000000" pitchFamily="2" charset="2"/>
              <a:buChar char="§"/>
            </a:pPr>
            <a:r>
              <a:rPr lang="cs-CZ" sz="1200">
                <a:solidFill>
                  <a:schemeClr val="tx1">
                    <a:lumMod val="95000"/>
                    <a:lumOff val="5000"/>
                  </a:schemeClr>
                </a:solidFill>
                <a:ea typeface="Cambria" panose="02040503050406030204" pitchFamily="18" charset="0"/>
                <a:cs typeface="Cardo" panose="02020600000000000000" pitchFamily="18" charset="-79"/>
              </a:rPr>
              <a:t>Finalizace popisů pro přenesenou působnost</a:t>
            </a:r>
          </a:p>
          <a:p>
            <a:pPr marL="171450" indent="-171450">
              <a:buFont typeface="Wingdings" panose="05000000000000000000" pitchFamily="2" charset="2"/>
              <a:buChar char="§"/>
            </a:pPr>
            <a:r>
              <a:rPr lang="cs-CZ" sz="1200">
                <a:solidFill>
                  <a:schemeClr val="tx1">
                    <a:lumMod val="95000"/>
                    <a:lumOff val="5000"/>
                  </a:schemeClr>
                </a:solidFill>
                <a:ea typeface="Cambria" panose="02040503050406030204" pitchFamily="18" charset="0"/>
                <a:cs typeface="Cardo" panose="02020600000000000000" pitchFamily="18" charset="-79"/>
              </a:rPr>
              <a:t>Samoobslužné portály</a:t>
            </a:r>
          </a:p>
          <a:p>
            <a:pPr marL="171450" indent="-171450">
              <a:buFont typeface="Wingdings" panose="05000000000000000000" pitchFamily="2" charset="2"/>
              <a:buChar char="§"/>
            </a:pPr>
            <a:r>
              <a:rPr lang="cs-CZ" sz="1200">
                <a:solidFill>
                  <a:schemeClr val="tx1">
                    <a:lumMod val="95000"/>
                    <a:lumOff val="5000"/>
                  </a:schemeClr>
                </a:solidFill>
                <a:ea typeface="Cambria" panose="02040503050406030204" pitchFamily="18" charset="0"/>
                <a:cs typeface="Cardo" panose="02020600000000000000" pitchFamily="18" charset="-79"/>
              </a:rPr>
              <a:t>Zveřejňování formulářů</a:t>
            </a:r>
          </a:p>
          <a:p>
            <a:pPr marL="171450" indent="-171450">
              <a:buFont typeface="Wingdings" panose="05000000000000000000" pitchFamily="2" charset="2"/>
              <a:buChar char="§"/>
            </a:pPr>
            <a:r>
              <a:rPr lang="cs-CZ" sz="1200">
                <a:solidFill>
                  <a:schemeClr val="tx1">
                    <a:lumMod val="95000"/>
                    <a:lumOff val="5000"/>
                  </a:schemeClr>
                </a:solidFill>
                <a:ea typeface="Cambria" panose="02040503050406030204" pitchFamily="18" charset="0"/>
                <a:cs typeface="Cardo" panose="02020600000000000000" pitchFamily="18" charset="-79"/>
              </a:rPr>
              <a:t>Napojování dat</a:t>
            </a:r>
          </a:p>
        </p:txBody>
      </p:sp>
      <p:grpSp>
        <p:nvGrpSpPr>
          <p:cNvPr id="39" name="Group 54">
            <a:extLst>
              <a:ext uri="{FF2B5EF4-FFF2-40B4-BE49-F238E27FC236}">
                <a16:creationId xmlns:a16="http://schemas.microsoft.com/office/drawing/2014/main" id="{1A00AE48-8194-2C3C-7096-ECBEEBC2CB75}"/>
              </a:ext>
            </a:extLst>
          </p:cNvPr>
          <p:cNvGrpSpPr/>
          <p:nvPr/>
        </p:nvGrpSpPr>
        <p:grpSpPr>
          <a:xfrm>
            <a:off x="6625324" y="2397578"/>
            <a:ext cx="800780" cy="789997"/>
            <a:chOff x="7549425" y="2280620"/>
            <a:chExt cx="671304" cy="671305"/>
          </a:xfrm>
        </p:grpSpPr>
        <p:sp>
          <p:nvSpPr>
            <p:cNvPr id="40" name="Teardrop 19">
              <a:extLst>
                <a:ext uri="{FF2B5EF4-FFF2-40B4-BE49-F238E27FC236}">
                  <a16:creationId xmlns:a16="http://schemas.microsoft.com/office/drawing/2014/main" id="{2C577CE3-4655-43D4-081E-1616E128A502}"/>
                </a:ext>
              </a:extLst>
            </p:cNvPr>
            <p:cNvSpPr/>
            <p:nvPr/>
          </p:nvSpPr>
          <p:spPr>
            <a:xfrm rot="8100000">
              <a:off x="7549425" y="2280620"/>
              <a:ext cx="671304" cy="671305"/>
            </a:xfrm>
            <a:prstGeom prst="teardrop">
              <a:avLst>
                <a:gd name="adj" fmla="val 136365"/>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100">
                <a:solidFill>
                  <a:prstClr val="white"/>
                </a:solidFill>
                <a:latin typeface="+mj-lt"/>
                <a:ea typeface="Cambria" panose="02040503050406030204" pitchFamily="18" charset="0"/>
                <a:cs typeface="Arial" panose="020B0604020202020204" pitchFamily="34" charset="0"/>
              </a:endParaRPr>
            </a:p>
          </p:txBody>
        </p:sp>
        <p:sp>
          <p:nvSpPr>
            <p:cNvPr id="41" name="Oval 20">
              <a:extLst>
                <a:ext uri="{FF2B5EF4-FFF2-40B4-BE49-F238E27FC236}">
                  <a16:creationId xmlns:a16="http://schemas.microsoft.com/office/drawing/2014/main" id="{E4D499F4-1F0E-45D8-A248-E5EA9C6366D0}"/>
                </a:ext>
              </a:extLst>
            </p:cNvPr>
            <p:cNvSpPr/>
            <p:nvPr/>
          </p:nvSpPr>
          <p:spPr>
            <a:xfrm>
              <a:off x="7567302" y="2293840"/>
              <a:ext cx="635551" cy="644458"/>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b="1">
                  <a:solidFill>
                    <a:schemeClr val="tx1"/>
                  </a:solidFill>
                  <a:latin typeface="+mj-lt"/>
                  <a:ea typeface="Cambria" panose="02040503050406030204" pitchFamily="18" charset="0"/>
                  <a:cs typeface="Arial" panose="020B0604020202020204" pitchFamily="34" charset="0"/>
                </a:rPr>
                <a:t>4.</a:t>
              </a:r>
            </a:p>
          </p:txBody>
        </p:sp>
      </p:grpSp>
      <p:sp>
        <p:nvSpPr>
          <p:cNvPr id="42" name="Rectangle 18">
            <a:extLst>
              <a:ext uri="{FF2B5EF4-FFF2-40B4-BE49-F238E27FC236}">
                <a16:creationId xmlns:a16="http://schemas.microsoft.com/office/drawing/2014/main" id="{2B581EAA-1EA3-363B-3040-01A209173E2F}"/>
              </a:ext>
            </a:extLst>
          </p:cNvPr>
          <p:cNvSpPr/>
          <p:nvPr/>
        </p:nvSpPr>
        <p:spPr>
          <a:xfrm>
            <a:off x="7786220" y="1912789"/>
            <a:ext cx="3197380" cy="1046440"/>
          </a:xfrm>
          <a:prstGeom prst="rect">
            <a:avLst/>
          </a:prstGeom>
        </p:spPr>
        <p:txBody>
          <a:bodyPr wrap="square">
            <a:spAutoFit/>
          </a:bodyPr>
          <a:lstStyle/>
          <a:p>
            <a:r>
              <a:rPr lang="cs-CZ" sz="1400" b="1">
                <a:solidFill>
                  <a:schemeClr val="tx1">
                    <a:lumMod val="95000"/>
                    <a:lumOff val="5000"/>
                  </a:schemeClr>
                </a:solidFill>
                <a:ea typeface="Cambria" panose="02040503050406030204" pitchFamily="18" charset="0"/>
                <a:cs typeface="Arial" panose="020B0604020202020204" pitchFamily="34" charset="0"/>
              </a:rPr>
              <a:t>4. Etapa 1.7.-31.12.2024</a:t>
            </a:r>
          </a:p>
          <a:p>
            <a:pPr marL="171450" indent="-171450">
              <a:buFont typeface="Wingdings" panose="05000000000000000000" pitchFamily="2" charset="2"/>
              <a:buChar char="§"/>
            </a:pPr>
            <a:r>
              <a:rPr lang="cs-CZ" sz="1200">
                <a:solidFill>
                  <a:schemeClr val="tx1">
                    <a:lumMod val="95000"/>
                    <a:lumOff val="5000"/>
                  </a:schemeClr>
                </a:solidFill>
                <a:ea typeface="Cambria" panose="02040503050406030204" pitchFamily="18" charset="0"/>
                <a:cs typeface="Cardo" panose="02020600000000000000" pitchFamily="18" charset="-79"/>
              </a:rPr>
              <a:t>Finální verze PVS/PO</a:t>
            </a:r>
          </a:p>
          <a:p>
            <a:pPr marL="171450" indent="-171450">
              <a:buFont typeface="Wingdings" panose="05000000000000000000" pitchFamily="2" charset="2"/>
              <a:buChar char="§"/>
            </a:pPr>
            <a:r>
              <a:rPr lang="cs-CZ" sz="1200">
                <a:solidFill>
                  <a:schemeClr val="tx1">
                    <a:lumMod val="95000"/>
                    <a:lumOff val="5000"/>
                  </a:schemeClr>
                </a:solidFill>
                <a:ea typeface="Cambria" panose="02040503050406030204" pitchFamily="18" charset="0"/>
                <a:cs typeface="Cardo" panose="02020600000000000000" pitchFamily="18" charset="-79"/>
              </a:rPr>
              <a:t>Životní situace</a:t>
            </a:r>
          </a:p>
          <a:p>
            <a:pPr marL="171450" indent="-171450">
              <a:buFont typeface="Wingdings" panose="05000000000000000000" pitchFamily="2" charset="2"/>
              <a:buChar char="§"/>
            </a:pPr>
            <a:r>
              <a:rPr lang="cs-CZ" sz="1200">
                <a:solidFill>
                  <a:schemeClr val="tx1">
                    <a:lumMod val="95000"/>
                    <a:lumOff val="5000"/>
                  </a:schemeClr>
                </a:solidFill>
                <a:ea typeface="Cambria" panose="02040503050406030204" pitchFamily="18" charset="0"/>
                <a:cs typeface="Cardo" panose="02020600000000000000" pitchFamily="18" charset="-79"/>
              </a:rPr>
              <a:t>90% digitalizovaných služeb alespoň pro přenesenou působnost</a:t>
            </a:r>
            <a:endParaRPr lang="cs-CZ" sz="1200">
              <a:solidFill>
                <a:schemeClr val="tx1">
                  <a:lumMod val="95000"/>
                  <a:lumOff val="5000"/>
                </a:schemeClr>
              </a:solidFill>
              <a:ea typeface="Cambria" panose="02040503050406030204" pitchFamily="18" charset="0"/>
              <a:cs typeface="Arial" panose="020B0604020202020204" pitchFamily="34" charset="0"/>
            </a:endParaRPr>
          </a:p>
        </p:txBody>
      </p:sp>
      <p:grpSp>
        <p:nvGrpSpPr>
          <p:cNvPr id="43" name="Group 55">
            <a:extLst>
              <a:ext uri="{FF2B5EF4-FFF2-40B4-BE49-F238E27FC236}">
                <a16:creationId xmlns:a16="http://schemas.microsoft.com/office/drawing/2014/main" id="{44F8C93D-1A71-A225-BDFF-01A047C07C01}"/>
              </a:ext>
            </a:extLst>
          </p:cNvPr>
          <p:cNvGrpSpPr/>
          <p:nvPr/>
        </p:nvGrpSpPr>
        <p:grpSpPr>
          <a:xfrm>
            <a:off x="5545127" y="1733969"/>
            <a:ext cx="800780" cy="789997"/>
            <a:chOff x="6159678" y="1427065"/>
            <a:chExt cx="595443" cy="595442"/>
          </a:xfrm>
        </p:grpSpPr>
        <p:sp>
          <p:nvSpPr>
            <p:cNvPr id="44" name="Teardrop 14">
              <a:extLst>
                <a:ext uri="{FF2B5EF4-FFF2-40B4-BE49-F238E27FC236}">
                  <a16:creationId xmlns:a16="http://schemas.microsoft.com/office/drawing/2014/main" id="{69224572-5189-7B54-66AF-928BD374CD3C}"/>
                </a:ext>
              </a:extLst>
            </p:cNvPr>
            <p:cNvSpPr/>
            <p:nvPr/>
          </p:nvSpPr>
          <p:spPr>
            <a:xfrm rot="8100000">
              <a:off x="6159678" y="1427065"/>
              <a:ext cx="595443" cy="595442"/>
            </a:xfrm>
            <a:prstGeom prst="teardrop">
              <a:avLst>
                <a:gd name="adj" fmla="val 13636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100">
                <a:solidFill>
                  <a:prstClr val="white"/>
                </a:solidFill>
                <a:latin typeface="+mj-lt"/>
                <a:ea typeface="Cambria" panose="02040503050406030204" pitchFamily="18" charset="0"/>
                <a:cs typeface="Arial" panose="020B0604020202020204" pitchFamily="34" charset="0"/>
              </a:endParaRPr>
            </a:p>
          </p:txBody>
        </p:sp>
        <p:sp>
          <p:nvSpPr>
            <p:cNvPr id="45" name="Oval 15">
              <a:extLst>
                <a:ext uri="{FF2B5EF4-FFF2-40B4-BE49-F238E27FC236}">
                  <a16:creationId xmlns:a16="http://schemas.microsoft.com/office/drawing/2014/main" id="{9FDF4508-3426-F428-1192-68090DED6A7C}"/>
                </a:ext>
              </a:extLst>
            </p:cNvPr>
            <p:cNvSpPr/>
            <p:nvPr/>
          </p:nvSpPr>
          <p:spPr>
            <a:xfrm>
              <a:off x="6175534" y="1438769"/>
              <a:ext cx="563731" cy="571630"/>
            </a:xfrm>
            <a:prstGeom prst="ellipse">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b="1">
                  <a:solidFill>
                    <a:schemeClr val="tx1"/>
                  </a:solidFill>
                  <a:latin typeface="+mj-lt"/>
                  <a:ea typeface="Cambria" panose="02040503050406030204" pitchFamily="18" charset="0"/>
                  <a:cs typeface="Arial" panose="020B0604020202020204" pitchFamily="34" charset="0"/>
                </a:rPr>
                <a:t>5.</a:t>
              </a:r>
            </a:p>
          </p:txBody>
        </p:sp>
      </p:grpSp>
      <p:sp>
        <p:nvSpPr>
          <p:cNvPr id="46" name="Rectangle 13">
            <a:extLst>
              <a:ext uri="{FF2B5EF4-FFF2-40B4-BE49-F238E27FC236}">
                <a16:creationId xmlns:a16="http://schemas.microsoft.com/office/drawing/2014/main" id="{2A9D9D1E-F1FC-3387-4578-33F60C930BBD}"/>
              </a:ext>
            </a:extLst>
          </p:cNvPr>
          <p:cNvSpPr/>
          <p:nvPr/>
        </p:nvSpPr>
        <p:spPr>
          <a:xfrm>
            <a:off x="2829697" y="1809830"/>
            <a:ext cx="2585367" cy="369332"/>
          </a:xfrm>
          <a:prstGeom prst="rect">
            <a:avLst/>
          </a:prstGeom>
        </p:spPr>
        <p:txBody>
          <a:bodyPr wrap="square">
            <a:spAutoFit/>
          </a:bodyPr>
          <a:lstStyle/>
          <a:p>
            <a:pPr algn="r"/>
            <a:r>
              <a:rPr lang="cs-CZ" b="1">
                <a:solidFill>
                  <a:schemeClr val="tx1">
                    <a:lumMod val="95000"/>
                    <a:lumOff val="5000"/>
                  </a:schemeClr>
                </a:solidFill>
                <a:ea typeface="Cambria" panose="02040503050406030204" pitchFamily="18" charset="0"/>
                <a:cs typeface="Arial" panose="020B0604020202020204" pitchFamily="34" charset="0"/>
              </a:rPr>
              <a:t>Milník 1.2.2025</a:t>
            </a:r>
          </a:p>
        </p:txBody>
      </p:sp>
      <p:sp>
        <p:nvSpPr>
          <p:cNvPr id="3" name="Zástupný symbol pro zápatí 3">
            <a:extLst>
              <a:ext uri="{FF2B5EF4-FFF2-40B4-BE49-F238E27FC236}">
                <a16:creationId xmlns:a16="http://schemas.microsoft.com/office/drawing/2014/main" id="{7CDD2EBE-E319-A79C-A67C-98A73B9EE9DB}"/>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4" name="Zástupný symbol pro číslo snímku 4">
            <a:extLst>
              <a:ext uri="{FF2B5EF4-FFF2-40B4-BE49-F238E27FC236}">
                <a16:creationId xmlns:a16="http://schemas.microsoft.com/office/drawing/2014/main" id="{0D191EE9-F051-BAB0-3143-C0CC9BB31C83}"/>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5</a:t>
            </a:fld>
            <a:endParaRPr lang="cs-CZ">
              <a:solidFill>
                <a:schemeClr val="accent2"/>
              </a:solidFill>
            </a:endParaRPr>
          </a:p>
        </p:txBody>
      </p:sp>
    </p:spTree>
    <p:extLst>
      <p:ext uri="{BB962C8B-B14F-4D97-AF65-F5344CB8AC3E}">
        <p14:creationId xmlns:p14="http://schemas.microsoft.com/office/powerpoint/2010/main" val="1969182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85A8CDD-74E5-D541-C566-3290092C94F5}"/>
              </a:ext>
            </a:extLst>
          </p:cNvPr>
          <p:cNvSpPr>
            <a:spLocks noGrp="1"/>
          </p:cNvSpPr>
          <p:nvPr>
            <p:ph type="title"/>
          </p:nvPr>
        </p:nvSpPr>
        <p:spPr/>
        <p:txBody>
          <a:bodyPr/>
          <a:lstStyle/>
          <a:p>
            <a:r>
              <a:rPr lang="cs-CZ"/>
              <a:t>Možnost_vyzkoušet_na_gov.cz_</a:t>
            </a:r>
          </a:p>
        </p:txBody>
      </p:sp>
      <p:sp>
        <p:nvSpPr>
          <p:cNvPr id="3" name="Zástupný obsah 2">
            <a:extLst>
              <a:ext uri="{FF2B5EF4-FFF2-40B4-BE49-F238E27FC236}">
                <a16:creationId xmlns:a16="http://schemas.microsoft.com/office/drawing/2014/main" id="{FE292C7F-A374-D664-ED28-11F13A31C1C9}"/>
              </a:ext>
            </a:extLst>
          </p:cNvPr>
          <p:cNvSpPr>
            <a:spLocks noGrp="1"/>
          </p:cNvSpPr>
          <p:nvPr>
            <p:ph idx="1"/>
          </p:nvPr>
        </p:nvSpPr>
        <p:spPr/>
        <p:txBody>
          <a:bodyPr/>
          <a:lstStyle/>
          <a:p>
            <a:r>
              <a:rPr lang="cs-CZ"/>
              <a:t>Vyřízení služby: Osobně nebo poštou</a:t>
            </a:r>
          </a:p>
          <a:p>
            <a:pPr lvl="1"/>
            <a:r>
              <a:rPr lang="cs-CZ"/>
              <a:t>Vyhledat úřad, kde mohu službu řešit</a:t>
            </a:r>
          </a:p>
          <a:p>
            <a:pPr lvl="1"/>
            <a:endParaRPr lang="cs-CZ"/>
          </a:p>
          <a:p>
            <a:r>
              <a:rPr lang="cs-CZ"/>
              <a:t>Služba s místní příslušností</a:t>
            </a:r>
          </a:p>
          <a:p>
            <a:pPr lvl="1"/>
            <a:r>
              <a:rPr lang="cs-CZ">
                <a:solidFill>
                  <a:schemeClr val="accent1"/>
                </a:solidFill>
                <a:hlinkClick r:id="rId2">
                  <a:extLst>
                    <a:ext uri="{A12FA001-AC4F-418D-AE19-62706E023703}">
                      <ahyp:hlinkClr xmlns:ahyp="http://schemas.microsoft.com/office/drawing/2018/hyperlinkcolor" val="tx"/>
                    </a:ext>
                  </a:extLst>
                </a:hlinkClick>
              </a:rPr>
              <a:t>https://portal.gov.cz/sluzby-vs/S14637</a:t>
            </a:r>
            <a:endParaRPr lang="cs-CZ">
              <a:solidFill>
                <a:schemeClr val="accent1"/>
              </a:solidFill>
            </a:endParaRPr>
          </a:p>
          <a:p>
            <a:pPr lvl="2"/>
            <a:r>
              <a:rPr lang="cs-CZ" sz="1600"/>
              <a:t>jeden úřad řeší několik krajů</a:t>
            </a:r>
          </a:p>
          <a:p>
            <a:pPr lvl="2"/>
            <a:endParaRPr lang="cs-CZ" sz="1600"/>
          </a:p>
          <a:p>
            <a:r>
              <a:rPr lang="cs-CZ"/>
              <a:t>Služba bez místní příslušnosti</a:t>
            </a:r>
          </a:p>
          <a:p>
            <a:pPr lvl="1"/>
            <a:r>
              <a:rPr lang="cs-CZ">
                <a:solidFill>
                  <a:schemeClr val="accent1"/>
                </a:solidFill>
                <a:hlinkClick r:id="rId3">
                  <a:extLst>
                    <a:ext uri="{A12FA001-AC4F-418D-AE19-62706E023703}">
                      <ahyp:hlinkClr xmlns:ahyp="http://schemas.microsoft.com/office/drawing/2018/hyperlinkcolor" val="tx"/>
                    </a:ext>
                  </a:extLst>
                </a:hlinkClick>
              </a:rPr>
              <a:t>https://portal.gov.cz/sluzby-vs/S143</a:t>
            </a:r>
            <a:endParaRPr lang="cs-CZ">
              <a:solidFill>
                <a:schemeClr val="accent1"/>
              </a:solidFill>
            </a:endParaRPr>
          </a:p>
          <a:p>
            <a:pPr lvl="2"/>
            <a:r>
              <a:rPr lang="cs-CZ" sz="1600"/>
              <a:t>nejbližší ORP/MČ v Praze</a:t>
            </a:r>
            <a:endParaRPr lang="cs-CZ"/>
          </a:p>
          <a:p>
            <a:pPr lvl="1"/>
            <a:endParaRPr lang="cs-CZ"/>
          </a:p>
          <a:p>
            <a:pPr lvl="2"/>
            <a:endParaRPr lang="cs-CZ" sz="1600"/>
          </a:p>
        </p:txBody>
      </p:sp>
      <p:pic>
        <p:nvPicPr>
          <p:cNvPr id="6" name="Obrázek 5">
            <a:extLst>
              <a:ext uri="{FF2B5EF4-FFF2-40B4-BE49-F238E27FC236}">
                <a16:creationId xmlns:a16="http://schemas.microsoft.com/office/drawing/2014/main" id="{B608BD75-38DF-DEE0-7228-A305DDE16915}"/>
              </a:ext>
            </a:extLst>
          </p:cNvPr>
          <p:cNvPicPr>
            <a:picLocks noChangeAspect="1"/>
          </p:cNvPicPr>
          <p:nvPr/>
        </p:nvPicPr>
        <p:blipFill>
          <a:blip r:embed="rId4"/>
          <a:stretch>
            <a:fillRect/>
          </a:stretch>
        </p:blipFill>
        <p:spPr>
          <a:xfrm>
            <a:off x="5702299" y="1327149"/>
            <a:ext cx="5932829" cy="4841329"/>
          </a:xfrm>
          <a:prstGeom prst="rect">
            <a:avLst/>
          </a:prstGeom>
        </p:spPr>
      </p:pic>
      <p:sp>
        <p:nvSpPr>
          <p:cNvPr id="7" name="Zástupný symbol pro zápatí 3">
            <a:extLst>
              <a:ext uri="{FF2B5EF4-FFF2-40B4-BE49-F238E27FC236}">
                <a16:creationId xmlns:a16="http://schemas.microsoft.com/office/drawing/2014/main" id="{1D13B490-EA89-7591-939F-A74BEF0E0758}"/>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8" name="Zástupný symbol pro číslo snímku 4">
            <a:extLst>
              <a:ext uri="{FF2B5EF4-FFF2-40B4-BE49-F238E27FC236}">
                <a16:creationId xmlns:a16="http://schemas.microsoft.com/office/drawing/2014/main" id="{36D5180E-6ADA-53F0-BC99-C6883160842B}"/>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50</a:t>
            </a:fld>
            <a:endParaRPr lang="cs-CZ">
              <a:solidFill>
                <a:schemeClr val="accent2"/>
              </a:solidFill>
            </a:endParaRPr>
          </a:p>
        </p:txBody>
      </p:sp>
    </p:spTree>
    <p:extLst>
      <p:ext uri="{BB962C8B-B14F-4D97-AF65-F5344CB8AC3E}">
        <p14:creationId xmlns:p14="http://schemas.microsoft.com/office/powerpoint/2010/main" val="36859690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A0DF447-0FA9-7D0D-1C51-F05D326A970D}"/>
              </a:ext>
            </a:extLst>
          </p:cNvPr>
          <p:cNvSpPr>
            <a:spLocks noGrp="1"/>
          </p:cNvSpPr>
          <p:nvPr>
            <p:ph type="title"/>
          </p:nvPr>
        </p:nvSpPr>
        <p:spPr/>
        <p:txBody>
          <a:bodyPr/>
          <a:lstStyle/>
          <a:p>
            <a:r>
              <a:rPr lang="cs-CZ" err="1"/>
              <a:t>Vyhledání_správného_úřadu</a:t>
            </a:r>
            <a:r>
              <a:rPr lang="cs-CZ"/>
              <a:t>_</a:t>
            </a:r>
          </a:p>
        </p:txBody>
      </p:sp>
      <p:sp>
        <p:nvSpPr>
          <p:cNvPr id="3" name="Zástupný obsah 2">
            <a:extLst>
              <a:ext uri="{FF2B5EF4-FFF2-40B4-BE49-F238E27FC236}">
                <a16:creationId xmlns:a16="http://schemas.microsoft.com/office/drawing/2014/main" id="{153CC0A9-5F25-A97F-0D39-673E2F9A0BBA}"/>
              </a:ext>
            </a:extLst>
          </p:cNvPr>
          <p:cNvSpPr>
            <a:spLocks noGrp="1"/>
          </p:cNvSpPr>
          <p:nvPr>
            <p:ph idx="1"/>
          </p:nvPr>
        </p:nvSpPr>
        <p:spPr>
          <a:xfrm>
            <a:off x="468000" y="1817141"/>
            <a:ext cx="4189750" cy="4351338"/>
          </a:xfrm>
        </p:spPr>
        <p:txBody>
          <a:bodyPr vert="horz" lIns="91440" tIns="45720" rIns="91440" bIns="45720" rtlCol="0" anchor="t">
            <a:normAutofit/>
          </a:bodyPr>
          <a:lstStyle/>
          <a:p>
            <a:pPr marL="442595" indent="-442595"/>
            <a:r>
              <a:rPr lang="cs-CZ"/>
              <a:t>Potřebujeme popularizovat u:</a:t>
            </a:r>
          </a:p>
          <a:p>
            <a:pPr marL="685165" lvl="1" indent="-442595"/>
            <a:r>
              <a:rPr lang="cs-CZ">
                <a:cs typeface="Arial"/>
              </a:rPr>
              <a:t>ohlašovatelů</a:t>
            </a:r>
          </a:p>
          <a:p>
            <a:pPr marL="685165" lvl="1" indent="-442595"/>
            <a:r>
              <a:rPr lang="cs-CZ">
                <a:cs typeface="Arial"/>
              </a:rPr>
              <a:t>OVM</a:t>
            </a:r>
          </a:p>
          <a:p>
            <a:pPr marL="685165" lvl="1" indent="-442595"/>
            <a:r>
              <a:rPr lang="cs-CZ">
                <a:cs typeface="Arial"/>
              </a:rPr>
              <a:t>uživatelů</a:t>
            </a:r>
          </a:p>
          <a:p>
            <a:pPr marL="442595" indent="-442595"/>
            <a:r>
              <a:rPr lang="cs-CZ"/>
              <a:t>Připravujeme rozšíření i pro datové schránky</a:t>
            </a:r>
            <a:endParaRPr lang="cs-CZ">
              <a:cs typeface="Arial"/>
            </a:endParaRPr>
          </a:p>
          <a:p>
            <a:pPr marL="442595" indent="-442595"/>
            <a:endParaRPr lang="cs-CZ">
              <a:cs typeface="Arial"/>
            </a:endParaRPr>
          </a:p>
          <a:p>
            <a:pPr marL="0" indent="0">
              <a:buNone/>
            </a:pPr>
            <a:r>
              <a:rPr lang="cs-CZ" b="1" u="sng">
                <a:cs typeface="Arial"/>
              </a:rPr>
              <a:t>Pokud uživatel pošle podání na špatnou datovou schránku, zbytečně narůstá pracnost.</a:t>
            </a:r>
          </a:p>
        </p:txBody>
      </p:sp>
      <p:pic>
        <p:nvPicPr>
          <p:cNvPr id="7" name="Obrázek 6">
            <a:extLst>
              <a:ext uri="{FF2B5EF4-FFF2-40B4-BE49-F238E27FC236}">
                <a16:creationId xmlns:a16="http://schemas.microsoft.com/office/drawing/2014/main" id="{2B502420-9D94-4BA5-39A8-5290A1841DA7}"/>
              </a:ext>
            </a:extLst>
          </p:cNvPr>
          <p:cNvPicPr>
            <a:picLocks noChangeAspect="1"/>
          </p:cNvPicPr>
          <p:nvPr/>
        </p:nvPicPr>
        <p:blipFill>
          <a:blip r:embed="rId3"/>
          <a:stretch>
            <a:fillRect/>
          </a:stretch>
        </p:blipFill>
        <p:spPr>
          <a:xfrm>
            <a:off x="5725800" y="1387003"/>
            <a:ext cx="5289550" cy="4630318"/>
          </a:xfrm>
          <a:prstGeom prst="rect">
            <a:avLst/>
          </a:prstGeom>
        </p:spPr>
      </p:pic>
      <p:pic>
        <p:nvPicPr>
          <p:cNvPr id="6" name="Obrázek 5" descr="Obsah obrázku Grafika, kruh, skica, design&#10;&#10;Popis byl vytvořen automaticky">
            <a:extLst>
              <a:ext uri="{FF2B5EF4-FFF2-40B4-BE49-F238E27FC236}">
                <a16:creationId xmlns:a16="http://schemas.microsoft.com/office/drawing/2014/main" id="{758D8F54-C3C6-5202-0665-9DE8DA60C8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69795" y="5288090"/>
            <a:ext cx="1433384" cy="1433384"/>
          </a:xfrm>
          <a:prstGeom prst="rect">
            <a:avLst/>
          </a:prstGeom>
        </p:spPr>
      </p:pic>
      <p:sp>
        <p:nvSpPr>
          <p:cNvPr id="8" name="Zástupný symbol pro zápatí 3">
            <a:extLst>
              <a:ext uri="{FF2B5EF4-FFF2-40B4-BE49-F238E27FC236}">
                <a16:creationId xmlns:a16="http://schemas.microsoft.com/office/drawing/2014/main" id="{9B24C352-EAEA-9662-409B-1E9329EE6863}"/>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9" name="Zástupný symbol pro číslo snímku 4">
            <a:extLst>
              <a:ext uri="{FF2B5EF4-FFF2-40B4-BE49-F238E27FC236}">
                <a16:creationId xmlns:a16="http://schemas.microsoft.com/office/drawing/2014/main" id="{BA28C190-D7FF-C702-1C35-378685B16D7A}"/>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51</a:t>
            </a:fld>
            <a:endParaRPr lang="cs-CZ">
              <a:solidFill>
                <a:schemeClr val="accent2"/>
              </a:solidFill>
            </a:endParaRPr>
          </a:p>
        </p:txBody>
      </p:sp>
    </p:spTree>
    <p:extLst>
      <p:ext uri="{BB962C8B-B14F-4D97-AF65-F5344CB8AC3E}">
        <p14:creationId xmlns:p14="http://schemas.microsoft.com/office/powerpoint/2010/main" val="32744832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ástupný text 3">
            <a:extLst>
              <a:ext uri="{FF2B5EF4-FFF2-40B4-BE49-F238E27FC236}">
                <a16:creationId xmlns:a16="http://schemas.microsoft.com/office/drawing/2014/main" id="{1DE8F859-37BC-8AC7-77A5-EAC2531CDCFC}"/>
              </a:ext>
            </a:extLst>
          </p:cNvPr>
          <p:cNvSpPr>
            <a:spLocks noGrp="1"/>
          </p:cNvSpPr>
          <p:nvPr>
            <p:ph type="body" idx="1"/>
          </p:nvPr>
        </p:nvSpPr>
        <p:spPr/>
        <p:txBody>
          <a:bodyPr/>
          <a:lstStyle/>
          <a:p>
            <a:endParaRPr lang="cs-CZ"/>
          </a:p>
        </p:txBody>
      </p:sp>
      <p:sp>
        <p:nvSpPr>
          <p:cNvPr id="5" name="Zástupný text 4">
            <a:extLst>
              <a:ext uri="{FF2B5EF4-FFF2-40B4-BE49-F238E27FC236}">
                <a16:creationId xmlns:a16="http://schemas.microsoft.com/office/drawing/2014/main" id="{A3862284-230C-492E-62D1-3F5E02532482}"/>
              </a:ext>
            </a:extLst>
          </p:cNvPr>
          <p:cNvSpPr>
            <a:spLocks noGrp="1"/>
          </p:cNvSpPr>
          <p:nvPr>
            <p:ph type="body" idx="13"/>
          </p:nvPr>
        </p:nvSpPr>
        <p:spPr/>
        <p:txBody>
          <a:bodyPr/>
          <a:lstStyle/>
          <a:p>
            <a:r>
              <a:rPr lang="cs-CZ" err="1"/>
              <a:t>Chybějící_NAPOJENÍ_na_spisové_služby</a:t>
            </a:r>
            <a:r>
              <a:rPr lang="cs-CZ"/>
              <a:t>_</a:t>
            </a:r>
          </a:p>
        </p:txBody>
      </p:sp>
      <p:sp>
        <p:nvSpPr>
          <p:cNvPr id="6" name="Zástupný symbol pro zápatí 3">
            <a:extLst>
              <a:ext uri="{FF2B5EF4-FFF2-40B4-BE49-F238E27FC236}">
                <a16:creationId xmlns:a16="http://schemas.microsoft.com/office/drawing/2014/main" id="{D549474D-8AB5-2E8E-7107-3CACED0177C2}"/>
              </a:ext>
            </a:extLst>
          </p:cNvPr>
          <p:cNvSpPr>
            <a:spLocks noGrp="1"/>
          </p:cNvSpPr>
          <p:nvPr>
            <p:ph type="ftr" sz="quarter" idx="11"/>
          </p:nvPr>
        </p:nvSpPr>
        <p:spPr>
          <a:xfrm>
            <a:off x="4038600" y="6356350"/>
            <a:ext cx="4114800" cy="365125"/>
          </a:xfrm>
        </p:spPr>
        <p:txBody>
          <a:bodyPr/>
          <a:lstStyle/>
          <a:p>
            <a:r>
              <a:rPr lang="cs-CZ">
                <a:solidFill>
                  <a:schemeClr val="bg1"/>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6186131E-B92E-1FD2-E5AB-E8BDD2E36121}"/>
              </a:ext>
            </a:extLst>
          </p:cNvPr>
          <p:cNvSpPr>
            <a:spLocks noGrp="1"/>
          </p:cNvSpPr>
          <p:nvPr>
            <p:ph type="sldNum" sz="quarter" idx="12"/>
          </p:nvPr>
        </p:nvSpPr>
        <p:spPr>
          <a:xfrm>
            <a:off x="8610600" y="6356349"/>
            <a:ext cx="2743200" cy="365125"/>
          </a:xfrm>
        </p:spPr>
        <p:txBody>
          <a:bodyPr/>
          <a:lstStyle/>
          <a:p>
            <a:r>
              <a:rPr lang="cs-CZ">
                <a:solidFill>
                  <a:schemeClr val="bg1"/>
                </a:solidFill>
                <a:ea typeface="Roboto" panose="02000000000000000000" pitchFamily="2" charset="0"/>
                <a:cs typeface="Azeret Mono" pitchFamily="2" charset="0"/>
              </a:rPr>
              <a:t>TŘETÍ_ETAPA_ZOPDS_SLIDE_</a:t>
            </a:r>
            <a:fld id="{C7B39456-88E6-483E-B1FA-F210B27965A0}" type="slidenum">
              <a:rPr lang="cs-CZ" smtClean="0">
                <a:solidFill>
                  <a:schemeClr val="bg1"/>
                </a:solidFill>
              </a:rPr>
              <a:pPr/>
              <a:t>52</a:t>
            </a:fld>
            <a:endParaRPr lang="cs-CZ">
              <a:solidFill>
                <a:schemeClr val="bg1"/>
              </a:solidFill>
            </a:endParaRPr>
          </a:p>
        </p:txBody>
      </p:sp>
    </p:spTree>
    <p:extLst>
      <p:ext uri="{BB962C8B-B14F-4D97-AF65-F5344CB8AC3E}">
        <p14:creationId xmlns:p14="http://schemas.microsoft.com/office/powerpoint/2010/main" val="42644000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2BA672C-0728-453D-3DD8-692C0A9E0E1C}"/>
              </a:ext>
            </a:extLst>
          </p:cNvPr>
          <p:cNvSpPr>
            <a:spLocks noGrp="1"/>
          </p:cNvSpPr>
          <p:nvPr>
            <p:ph type="title"/>
          </p:nvPr>
        </p:nvSpPr>
        <p:spPr/>
        <p:txBody>
          <a:bodyPr/>
          <a:lstStyle/>
          <a:p>
            <a:r>
              <a:rPr lang="cs-CZ" err="1"/>
              <a:t>Služby_V_přenesené_působnosti</a:t>
            </a:r>
            <a:r>
              <a:rPr lang="cs-CZ"/>
              <a:t>_</a:t>
            </a:r>
          </a:p>
        </p:txBody>
      </p:sp>
      <p:sp>
        <p:nvSpPr>
          <p:cNvPr id="3" name="Zástupný obsah 2">
            <a:extLst>
              <a:ext uri="{FF2B5EF4-FFF2-40B4-BE49-F238E27FC236}">
                <a16:creationId xmlns:a16="http://schemas.microsoft.com/office/drawing/2014/main" id="{D778DF8B-1741-4C0D-8BAA-0C875039E660}"/>
              </a:ext>
            </a:extLst>
          </p:cNvPr>
          <p:cNvSpPr>
            <a:spLocks noGrp="1"/>
          </p:cNvSpPr>
          <p:nvPr>
            <p:ph idx="1"/>
          </p:nvPr>
        </p:nvSpPr>
        <p:spPr/>
        <p:txBody>
          <a:bodyPr/>
          <a:lstStyle/>
          <a:p>
            <a:r>
              <a:rPr lang="cs-CZ"/>
              <a:t>Pokud podání spadá do přenesené působnosti, tak ho příslušný úřad musí evidovat ve své spisové službě</a:t>
            </a:r>
          </a:p>
          <a:p>
            <a:r>
              <a:rPr lang="cs-CZ"/>
              <a:t>Centrální úřady velmi často zapomínají na toto nařízení</a:t>
            </a:r>
          </a:p>
          <a:p>
            <a:r>
              <a:rPr lang="cs-CZ"/>
              <a:t>Za elektronické formuláře odpovídá ohlašovatel služby</a:t>
            </a:r>
          </a:p>
          <a:p>
            <a:pPr marL="0" indent="0">
              <a:buNone/>
            </a:pPr>
            <a:endParaRPr lang="cs-CZ"/>
          </a:p>
          <a:p>
            <a:pPr marL="0" indent="0">
              <a:buNone/>
            </a:pPr>
            <a:r>
              <a:rPr lang="cs-CZ" b="1" u="sng"/>
              <a:t>Pokud ohlašovatel nezajistí proces evidence ve spisové službě dochází k tomu, že to jednotlivé samosprávy musí přepisovat ručně. Práce narůstá nebo není plněna povinnost evidence</a:t>
            </a:r>
          </a:p>
          <a:p>
            <a:endParaRPr lang="cs-CZ"/>
          </a:p>
        </p:txBody>
      </p:sp>
      <p:pic>
        <p:nvPicPr>
          <p:cNvPr id="6" name="Obrázek 5" descr="Obsah obrázku Grafika, kruh, skica, design&#10;&#10;Popis byl vytvořen automaticky">
            <a:extLst>
              <a:ext uri="{FF2B5EF4-FFF2-40B4-BE49-F238E27FC236}">
                <a16:creationId xmlns:a16="http://schemas.microsoft.com/office/drawing/2014/main" id="{8BD9D1F0-5043-5E8D-32F3-A6153B4AA5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4225" y="4522915"/>
            <a:ext cx="1433384" cy="1433384"/>
          </a:xfrm>
          <a:prstGeom prst="rect">
            <a:avLst/>
          </a:prstGeom>
        </p:spPr>
      </p:pic>
      <p:sp>
        <p:nvSpPr>
          <p:cNvPr id="7" name="Zástupný symbol pro zápatí 3">
            <a:extLst>
              <a:ext uri="{FF2B5EF4-FFF2-40B4-BE49-F238E27FC236}">
                <a16:creationId xmlns:a16="http://schemas.microsoft.com/office/drawing/2014/main" id="{307D70AD-4A4A-53BB-4525-37307EA2086D}"/>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8" name="Zástupný symbol pro číslo snímku 4">
            <a:extLst>
              <a:ext uri="{FF2B5EF4-FFF2-40B4-BE49-F238E27FC236}">
                <a16:creationId xmlns:a16="http://schemas.microsoft.com/office/drawing/2014/main" id="{54C7AECD-2F36-CD3C-DC76-73CD493787C3}"/>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53</a:t>
            </a:fld>
            <a:endParaRPr lang="cs-CZ">
              <a:solidFill>
                <a:schemeClr val="accent2"/>
              </a:solidFill>
            </a:endParaRPr>
          </a:p>
        </p:txBody>
      </p:sp>
    </p:spTree>
    <p:extLst>
      <p:ext uri="{BB962C8B-B14F-4D97-AF65-F5344CB8AC3E}">
        <p14:creationId xmlns:p14="http://schemas.microsoft.com/office/powerpoint/2010/main" val="42680794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ástupný text 3">
            <a:extLst>
              <a:ext uri="{FF2B5EF4-FFF2-40B4-BE49-F238E27FC236}">
                <a16:creationId xmlns:a16="http://schemas.microsoft.com/office/drawing/2014/main" id="{A36A9E07-1397-B69C-B1A7-6E0DBF6FD5FF}"/>
              </a:ext>
            </a:extLst>
          </p:cNvPr>
          <p:cNvSpPr>
            <a:spLocks noGrp="1"/>
          </p:cNvSpPr>
          <p:nvPr>
            <p:ph type="body" idx="1"/>
          </p:nvPr>
        </p:nvSpPr>
        <p:spPr/>
        <p:txBody>
          <a:bodyPr/>
          <a:lstStyle/>
          <a:p>
            <a:endParaRPr lang="cs-CZ"/>
          </a:p>
        </p:txBody>
      </p:sp>
      <p:sp>
        <p:nvSpPr>
          <p:cNvPr id="5" name="Zástupný text 4">
            <a:extLst>
              <a:ext uri="{FF2B5EF4-FFF2-40B4-BE49-F238E27FC236}">
                <a16:creationId xmlns:a16="http://schemas.microsoft.com/office/drawing/2014/main" id="{47AE8044-72CA-B326-D1D8-0B6E781E8730}"/>
              </a:ext>
            </a:extLst>
          </p:cNvPr>
          <p:cNvSpPr>
            <a:spLocks noGrp="1"/>
          </p:cNvSpPr>
          <p:nvPr>
            <p:ph type="body" idx="13"/>
          </p:nvPr>
        </p:nvSpPr>
        <p:spPr/>
        <p:txBody>
          <a:bodyPr/>
          <a:lstStyle/>
          <a:p>
            <a:r>
              <a:rPr lang="cs-CZ" err="1"/>
              <a:t>Chybějící_Metadata_pro</a:t>
            </a:r>
            <a:r>
              <a:rPr lang="cs-CZ"/>
              <a:t>_</a:t>
            </a:r>
          </a:p>
          <a:p>
            <a:r>
              <a:rPr lang="cs-CZ" err="1"/>
              <a:t>směrování_podání</a:t>
            </a:r>
            <a:r>
              <a:rPr lang="cs-CZ"/>
              <a:t>_</a:t>
            </a:r>
          </a:p>
        </p:txBody>
      </p:sp>
      <p:sp>
        <p:nvSpPr>
          <p:cNvPr id="6" name="Zástupný symbol pro zápatí 3">
            <a:extLst>
              <a:ext uri="{FF2B5EF4-FFF2-40B4-BE49-F238E27FC236}">
                <a16:creationId xmlns:a16="http://schemas.microsoft.com/office/drawing/2014/main" id="{4C3FE682-19F8-9DC1-6A87-70DC958CDBF5}"/>
              </a:ext>
            </a:extLst>
          </p:cNvPr>
          <p:cNvSpPr>
            <a:spLocks noGrp="1"/>
          </p:cNvSpPr>
          <p:nvPr>
            <p:ph type="ftr" sz="quarter" idx="11"/>
          </p:nvPr>
        </p:nvSpPr>
        <p:spPr>
          <a:xfrm>
            <a:off x="4038600" y="6356350"/>
            <a:ext cx="4114800" cy="365125"/>
          </a:xfrm>
        </p:spPr>
        <p:txBody>
          <a:bodyPr/>
          <a:lstStyle/>
          <a:p>
            <a:r>
              <a:rPr lang="cs-CZ">
                <a:solidFill>
                  <a:schemeClr val="bg1"/>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707F79C3-504F-DF09-3224-E11AA27A1C6B}"/>
              </a:ext>
            </a:extLst>
          </p:cNvPr>
          <p:cNvSpPr>
            <a:spLocks noGrp="1"/>
          </p:cNvSpPr>
          <p:nvPr>
            <p:ph type="sldNum" sz="quarter" idx="12"/>
          </p:nvPr>
        </p:nvSpPr>
        <p:spPr>
          <a:xfrm>
            <a:off x="8610600" y="6356349"/>
            <a:ext cx="2743200" cy="365125"/>
          </a:xfrm>
        </p:spPr>
        <p:txBody>
          <a:bodyPr/>
          <a:lstStyle/>
          <a:p>
            <a:r>
              <a:rPr lang="cs-CZ">
                <a:solidFill>
                  <a:schemeClr val="bg1"/>
                </a:solidFill>
                <a:ea typeface="Roboto" panose="02000000000000000000" pitchFamily="2" charset="0"/>
                <a:cs typeface="Azeret Mono" pitchFamily="2" charset="0"/>
              </a:rPr>
              <a:t>TŘETÍ_ETAPA_ZOPDS_SLIDE_</a:t>
            </a:r>
            <a:fld id="{C7B39456-88E6-483E-B1FA-F210B27965A0}" type="slidenum">
              <a:rPr lang="cs-CZ" smtClean="0">
                <a:solidFill>
                  <a:schemeClr val="bg1"/>
                </a:solidFill>
              </a:rPr>
              <a:pPr/>
              <a:t>54</a:t>
            </a:fld>
            <a:endParaRPr lang="cs-CZ">
              <a:solidFill>
                <a:schemeClr val="bg1"/>
              </a:solidFill>
            </a:endParaRPr>
          </a:p>
        </p:txBody>
      </p:sp>
    </p:spTree>
    <p:extLst>
      <p:ext uri="{BB962C8B-B14F-4D97-AF65-F5344CB8AC3E}">
        <p14:creationId xmlns:p14="http://schemas.microsoft.com/office/powerpoint/2010/main" val="19941480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a:extLst>
              <a:ext uri="{FF2B5EF4-FFF2-40B4-BE49-F238E27FC236}">
                <a16:creationId xmlns:a16="http://schemas.microsoft.com/office/drawing/2014/main" id="{A66F4287-5A25-4986-6C7A-F4A32F58C659}"/>
              </a:ext>
            </a:extLst>
          </p:cNvPr>
          <p:cNvSpPr>
            <a:spLocks noGrp="1"/>
          </p:cNvSpPr>
          <p:nvPr>
            <p:ph type="title"/>
          </p:nvPr>
        </p:nvSpPr>
        <p:spPr/>
        <p:txBody>
          <a:bodyPr/>
          <a:lstStyle/>
          <a:p>
            <a:r>
              <a:rPr lang="cs-CZ"/>
              <a:t>Datová věta pro směrování zásilek</a:t>
            </a:r>
          </a:p>
        </p:txBody>
      </p:sp>
      <p:sp>
        <p:nvSpPr>
          <p:cNvPr id="7" name="Zástupný obsah 6">
            <a:extLst>
              <a:ext uri="{FF2B5EF4-FFF2-40B4-BE49-F238E27FC236}">
                <a16:creationId xmlns:a16="http://schemas.microsoft.com/office/drawing/2014/main" id="{2E680A72-836C-200F-7B95-E1D84E4CDF4C}"/>
              </a:ext>
            </a:extLst>
          </p:cNvPr>
          <p:cNvSpPr>
            <a:spLocks noGrp="1"/>
          </p:cNvSpPr>
          <p:nvPr>
            <p:ph idx="1"/>
          </p:nvPr>
        </p:nvSpPr>
        <p:spPr/>
        <p:txBody>
          <a:bodyPr/>
          <a:lstStyle/>
          <a:p>
            <a:r>
              <a:rPr lang="cs-CZ"/>
              <a:t>Soubor přeposlaný ze samoobslužného portálu Ústředního správního úřadu by měl obsahovat řídící soubor, který bude obsahovat základní data pro automatické směrování zásilky na příslušný odbor nebo agendový systém obce</a:t>
            </a:r>
          </a:p>
          <a:p>
            <a:endParaRPr lang="cs-CZ"/>
          </a:p>
          <a:p>
            <a:pPr marL="0" indent="0">
              <a:buNone/>
            </a:pPr>
            <a:r>
              <a:rPr lang="cs-CZ" b="1" u="sng"/>
              <a:t>Pokud do spisové služby chodí nestrukturovaná data, která nelze automaticky směrovat, narůstá pracnost</a:t>
            </a:r>
          </a:p>
          <a:p>
            <a:endParaRPr lang="cs-CZ"/>
          </a:p>
        </p:txBody>
      </p:sp>
      <p:pic>
        <p:nvPicPr>
          <p:cNvPr id="4" name="Obrázek 3" descr="Obsah obrázku Grafika, kruh, skica, design&#10;&#10;Popis byl vytvořen automaticky">
            <a:extLst>
              <a:ext uri="{FF2B5EF4-FFF2-40B4-BE49-F238E27FC236}">
                <a16:creationId xmlns:a16="http://schemas.microsoft.com/office/drawing/2014/main" id="{90049FCF-F5B4-584B-CFB5-96A9AA6639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4398673"/>
            <a:ext cx="1769806" cy="1769806"/>
          </a:xfrm>
          <a:prstGeom prst="rect">
            <a:avLst/>
          </a:prstGeom>
        </p:spPr>
      </p:pic>
      <p:sp>
        <p:nvSpPr>
          <p:cNvPr id="5" name="Zástupný symbol pro zápatí 3">
            <a:extLst>
              <a:ext uri="{FF2B5EF4-FFF2-40B4-BE49-F238E27FC236}">
                <a16:creationId xmlns:a16="http://schemas.microsoft.com/office/drawing/2014/main" id="{FB3C8C1C-307F-FBF0-A94A-18DF81CA3064}"/>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8" name="Zástupný symbol pro číslo snímku 4">
            <a:extLst>
              <a:ext uri="{FF2B5EF4-FFF2-40B4-BE49-F238E27FC236}">
                <a16:creationId xmlns:a16="http://schemas.microsoft.com/office/drawing/2014/main" id="{A4D2FD4C-9537-0C9D-1707-D837A9CA0E33}"/>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55</a:t>
            </a:fld>
            <a:endParaRPr lang="cs-CZ">
              <a:solidFill>
                <a:schemeClr val="accent2"/>
              </a:solidFill>
            </a:endParaRPr>
          </a:p>
        </p:txBody>
      </p:sp>
    </p:spTree>
    <p:extLst>
      <p:ext uri="{BB962C8B-B14F-4D97-AF65-F5344CB8AC3E}">
        <p14:creationId xmlns:p14="http://schemas.microsoft.com/office/powerpoint/2010/main" val="9210929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ástupný text 3">
            <a:extLst>
              <a:ext uri="{FF2B5EF4-FFF2-40B4-BE49-F238E27FC236}">
                <a16:creationId xmlns:a16="http://schemas.microsoft.com/office/drawing/2014/main" id="{11305CC3-E46E-70EC-F312-8CBDF7EE9309}"/>
              </a:ext>
            </a:extLst>
          </p:cNvPr>
          <p:cNvSpPr>
            <a:spLocks noGrp="1"/>
          </p:cNvSpPr>
          <p:nvPr>
            <p:ph type="body" idx="1"/>
          </p:nvPr>
        </p:nvSpPr>
        <p:spPr/>
        <p:txBody>
          <a:bodyPr/>
          <a:lstStyle/>
          <a:p>
            <a:r>
              <a:rPr lang="cs-CZ"/>
              <a:t>JAN_PETR_</a:t>
            </a:r>
          </a:p>
        </p:txBody>
      </p:sp>
      <p:sp>
        <p:nvSpPr>
          <p:cNvPr id="5" name="Nadpis 4">
            <a:extLst>
              <a:ext uri="{FF2B5EF4-FFF2-40B4-BE49-F238E27FC236}">
                <a16:creationId xmlns:a16="http://schemas.microsoft.com/office/drawing/2014/main" id="{A57F466C-E6AC-021C-C624-956C44DAB68F}"/>
              </a:ext>
            </a:extLst>
          </p:cNvPr>
          <p:cNvSpPr>
            <a:spLocks noGrp="1"/>
          </p:cNvSpPr>
          <p:nvPr>
            <p:ph type="ctrTitle"/>
          </p:nvPr>
        </p:nvSpPr>
        <p:spPr/>
        <p:txBody>
          <a:bodyPr/>
          <a:lstStyle/>
          <a:p>
            <a:r>
              <a:rPr lang="cs-CZ"/>
              <a:t>Implementace_</a:t>
            </a:r>
          </a:p>
        </p:txBody>
      </p:sp>
      <p:sp>
        <p:nvSpPr>
          <p:cNvPr id="6" name="Zástupný symbol pro zápatí 3">
            <a:extLst>
              <a:ext uri="{FF2B5EF4-FFF2-40B4-BE49-F238E27FC236}">
                <a16:creationId xmlns:a16="http://schemas.microsoft.com/office/drawing/2014/main" id="{4922A43E-9505-A7B2-2962-24696DB99E82}"/>
              </a:ext>
            </a:extLst>
          </p:cNvPr>
          <p:cNvSpPr>
            <a:spLocks noGrp="1"/>
          </p:cNvSpPr>
          <p:nvPr>
            <p:ph type="ftr" sz="quarter" idx="11"/>
          </p:nvPr>
        </p:nvSpPr>
        <p:spPr>
          <a:xfrm>
            <a:off x="4038600" y="6356350"/>
            <a:ext cx="4114800" cy="365125"/>
          </a:xfrm>
        </p:spPr>
        <p:txBody>
          <a:bodyPr/>
          <a:lstStyle/>
          <a:p>
            <a:r>
              <a:rPr lang="cs-CZ">
                <a:solidFill>
                  <a:schemeClr val="bg1"/>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512EE847-29B8-CDF5-95AE-4CD4E1067361}"/>
              </a:ext>
            </a:extLst>
          </p:cNvPr>
          <p:cNvSpPr>
            <a:spLocks noGrp="1"/>
          </p:cNvSpPr>
          <p:nvPr>
            <p:ph type="sldNum" sz="quarter" idx="12"/>
          </p:nvPr>
        </p:nvSpPr>
        <p:spPr>
          <a:xfrm>
            <a:off x="8610600" y="6356349"/>
            <a:ext cx="2743200" cy="365125"/>
          </a:xfrm>
        </p:spPr>
        <p:txBody>
          <a:bodyPr/>
          <a:lstStyle/>
          <a:p>
            <a:r>
              <a:rPr lang="cs-CZ">
                <a:solidFill>
                  <a:schemeClr val="bg1"/>
                </a:solidFill>
                <a:ea typeface="Roboto" panose="02000000000000000000" pitchFamily="2" charset="0"/>
                <a:cs typeface="Azeret Mono" pitchFamily="2" charset="0"/>
              </a:rPr>
              <a:t>TŘETÍ_ETAPA_ZOPDS_SLIDE_</a:t>
            </a:r>
            <a:fld id="{C7B39456-88E6-483E-B1FA-F210B27965A0}" type="slidenum">
              <a:rPr lang="cs-CZ" smtClean="0">
                <a:solidFill>
                  <a:schemeClr val="bg1"/>
                </a:solidFill>
              </a:rPr>
              <a:pPr/>
              <a:t>56</a:t>
            </a:fld>
            <a:endParaRPr lang="cs-CZ">
              <a:solidFill>
                <a:schemeClr val="bg1"/>
              </a:solidFill>
            </a:endParaRPr>
          </a:p>
        </p:txBody>
      </p:sp>
    </p:spTree>
    <p:extLst>
      <p:ext uri="{BB962C8B-B14F-4D97-AF65-F5344CB8AC3E}">
        <p14:creationId xmlns:p14="http://schemas.microsoft.com/office/powerpoint/2010/main" val="35082534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BEA77AF-0BE0-B327-747A-3CBB2511193A}"/>
              </a:ext>
            </a:extLst>
          </p:cNvPr>
          <p:cNvSpPr>
            <a:spLocks noGrp="1"/>
          </p:cNvSpPr>
          <p:nvPr>
            <p:ph type="title"/>
          </p:nvPr>
        </p:nvSpPr>
        <p:spPr/>
        <p:txBody>
          <a:bodyPr/>
          <a:lstStyle/>
          <a:p>
            <a:r>
              <a:rPr lang="cs-CZ" err="1"/>
              <a:t>Samoobslužný_portál</a:t>
            </a:r>
            <a:r>
              <a:rPr lang="cs-CZ"/>
              <a:t>_</a:t>
            </a:r>
          </a:p>
        </p:txBody>
      </p:sp>
      <p:sp>
        <p:nvSpPr>
          <p:cNvPr id="3" name="Zástupný obsah 2">
            <a:extLst>
              <a:ext uri="{FF2B5EF4-FFF2-40B4-BE49-F238E27FC236}">
                <a16:creationId xmlns:a16="http://schemas.microsoft.com/office/drawing/2014/main" id="{6623F7F1-B6A4-6BA4-E813-1820EFDA9490}"/>
              </a:ext>
            </a:extLst>
          </p:cNvPr>
          <p:cNvSpPr>
            <a:spLocks noGrp="1"/>
          </p:cNvSpPr>
          <p:nvPr>
            <p:ph idx="1"/>
          </p:nvPr>
        </p:nvSpPr>
        <p:spPr/>
        <p:txBody>
          <a:bodyPr>
            <a:normAutofit/>
          </a:bodyPr>
          <a:lstStyle/>
          <a:p>
            <a:r>
              <a:rPr lang="cs-CZ"/>
              <a:t>Elektronický formulář </a:t>
            </a:r>
          </a:p>
          <a:p>
            <a:pPr lvl="1"/>
            <a:r>
              <a:rPr lang="cs-CZ"/>
              <a:t>Elektronický formulář musí být v rámci ISVS (Informační systém veřejné správy, § 4, odst. d), který zajistí právo na elektronickou identifikaci a autentizaci, napojení na Základní registry a PPDF (propojený datový fond). Pokud by systém nebyl registrovaný jako ISVS, nemůže využít NIA, ZR ani PPDF.</a:t>
            </a:r>
          </a:p>
          <a:p>
            <a:r>
              <a:rPr lang="cs-CZ"/>
              <a:t>Samoobslužný portál</a:t>
            </a:r>
          </a:p>
          <a:p>
            <a:pPr lvl="1"/>
            <a:r>
              <a:rPr lang="cs-CZ"/>
              <a:t>Zajišťuje základní integrační služby pro formuláře</a:t>
            </a:r>
          </a:p>
          <a:p>
            <a:r>
              <a:rPr lang="cs-CZ"/>
              <a:t>Ekonomické hledisko (3E)</a:t>
            </a:r>
          </a:p>
          <a:p>
            <a:pPr lvl="1"/>
            <a:r>
              <a:rPr lang="cs-CZ"/>
              <a:t>Pokud se zabýváme digitalizací jako celým procesem, je na straně úřadu důležitá ekonomika respektive 3E. </a:t>
            </a:r>
          </a:p>
          <a:p>
            <a:pPr lvl="1"/>
            <a:r>
              <a:rPr lang="cs-CZ"/>
              <a:t>Pokud je služba realizovaná jednou za měsíc, tak nemá cenu dělat AIS (agendový informační systém) ale vyřídí se to ve spisové službě. Naopak, pokud chodí tisíce podání denně, je nutné na to mít odpovídající AIS. </a:t>
            </a:r>
          </a:p>
          <a:p>
            <a:pPr lvl="1"/>
            <a:r>
              <a:rPr lang="cs-CZ"/>
              <a:t>Toto nelze hodnotit obecně ale skutečně spočítat náklady/úspory.</a:t>
            </a:r>
          </a:p>
        </p:txBody>
      </p:sp>
      <p:sp>
        <p:nvSpPr>
          <p:cNvPr id="6" name="Zástupný symbol pro zápatí 3">
            <a:extLst>
              <a:ext uri="{FF2B5EF4-FFF2-40B4-BE49-F238E27FC236}">
                <a16:creationId xmlns:a16="http://schemas.microsoft.com/office/drawing/2014/main" id="{E5FCB7E5-4A51-E53E-62A7-88F07F94CAA5}"/>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FFE08FA7-3A57-8DE3-D10E-689B307E4B7E}"/>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57</a:t>
            </a:fld>
            <a:endParaRPr lang="cs-CZ">
              <a:solidFill>
                <a:schemeClr val="accent2"/>
              </a:solidFill>
            </a:endParaRPr>
          </a:p>
        </p:txBody>
      </p:sp>
    </p:spTree>
    <p:extLst>
      <p:ext uri="{BB962C8B-B14F-4D97-AF65-F5344CB8AC3E}">
        <p14:creationId xmlns:p14="http://schemas.microsoft.com/office/powerpoint/2010/main" val="34997297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164BC72-92CF-64E3-6E8D-7DD5E0D35167}"/>
              </a:ext>
            </a:extLst>
          </p:cNvPr>
          <p:cNvSpPr>
            <a:spLocks noGrp="1"/>
          </p:cNvSpPr>
          <p:nvPr>
            <p:ph type="title"/>
          </p:nvPr>
        </p:nvSpPr>
        <p:spPr/>
        <p:txBody>
          <a:bodyPr/>
          <a:lstStyle/>
          <a:p>
            <a:r>
              <a:rPr lang="cs-CZ" err="1"/>
              <a:t>Implementace_Samoobslužného</a:t>
            </a:r>
            <a:r>
              <a:rPr lang="cs-CZ"/>
              <a:t>_</a:t>
            </a:r>
            <a:br>
              <a:rPr lang="cs-CZ"/>
            </a:br>
            <a:r>
              <a:rPr lang="cs-CZ"/>
              <a:t>portálu_</a:t>
            </a:r>
          </a:p>
        </p:txBody>
      </p:sp>
      <p:sp>
        <p:nvSpPr>
          <p:cNvPr id="3" name="Zástupný obsah 2">
            <a:extLst>
              <a:ext uri="{FF2B5EF4-FFF2-40B4-BE49-F238E27FC236}">
                <a16:creationId xmlns:a16="http://schemas.microsoft.com/office/drawing/2014/main" id="{6A3837CF-3C65-2B0B-D6AD-153E967A5D57}"/>
              </a:ext>
            </a:extLst>
          </p:cNvPr>
          <p:cNvSpPr>
            <a:spLocks noGrp="1"/>
          </p:cNvSpPr>
          <p:nvPr>
            <p:ph idx="1"/>
          </p:nvPr>
        </p:nvSpPr>
        <p:spPr/>
        <p:txBody>
          <a:bodyPr/>
          <a:lstStyle/>
          <a:p>
            <a:r>
              <a:rPr lang="cs-CZ"/>
              <a:t>Design systém</a:t>
            </a:r>
          </a:p>
          <a:p>
            <a:pPr lvl="1"/>
            <a:r>
              <a:rPr lang="cs-CZ">
                <a:solidFill>
                  <a:schemeClr val="accent1"/>
                </a:solidFill>
                <a:hlinkClick r:id="rId3">
                  <a:extLst>
                    <a:ext uri="{A12FA001-AC4F-418D-AE19-62706E023703}">
                      <ahyp:hlinkClr xmlns:ahyp="http://schemas.microsoft.com/office/drawing/2018/hyperlinkcolor" val="tx"/>
                    </a:ext>
                  </a:extLst>
                </a:hlinkClick>
              </a:rPr>
              <a:t>Design systém</a:t>
            </a:r>
            <a:r>
              <a:rPr lang="cs-CZ"/>
              <a:t> umožňuje rychlejší, levnější a kvalitnější vývoj nových webů a aplikací.</a:t>
            </a:r>
          </a:p>
          <a:p>
            <a:r>
              <a:rPr lang="cs-CZ"/>
              <a:t>Data z Katalogu služeb</a:t>
            </a:r>
          </a:p>
          <a:p>
            <a:pPr lvl="1"/>
            <a:r>
              <a:rPr lang="cs-CZ"/>
              <a:t>Popisy ke službám včetně legislativy, často kladených otázek, hodnocení (uživatelská přívětivost dle DESI) jsou v </a:t>
            </a:r>
            <a:r>
              <a:rPr lang="cs-CZ">
                <a:solidFill>
                  <a:schemeClr val="accent2">
                    <a:lumMod val="75000"/>
                  </a:schemeClr>
                </a:solidFill>
                <a:hlinkClick r:id="rId4">
                  <a:extLst>
                    <a:ext uri="{A12FA001-AC4F-418D-AE19-62706E023703}">
                      <ahyp:hlinkClr xmlns:ahyp="http://schemas.microsoft.com/office/drawing/2018/hyperlinkcolor" val="tx"/>
                    </a:ext>
                  </a:extLst>
                </a:hlinkClick>
              </a:rPr>
              <a:t>Katalogu služeb</a:t>
            </a:r>
            <a:endParaRPr lang="cs-CZ">
              <a:solidFill>
                <a:schemeClr val="accent2">
                  <a:lumMod val="75000"/>
                </a:schemeClr>
              </a:solidFill>
            </a:endParaRPr>
          </a:p>
          <a:p>
            <a:r>
              <a:rPr lang="cs-CZ"/>
              <a:t>Formulářový </a:t>
            </a:r>
            <a:r>
              <a:rPr lang="cs-CZ" err="1"/>
              <a:t>engine</a:t>
            </a:r>
            <a:endParaRPr lang="cs-CZ"/>
          </a:p>
          <a:p>
            <a:pPr lvl="1"/>
            <a:r>
              <a:rPr lang="cs-CZ"/>
              <a:t>Na trhu je několik firem, které tento </a:t>
            </a:r>
            <a:r>
              <a:rPr lang="cs-CZ" err="1"/>
              <a:t>engine</a:t>
            </a:r>
            <a:r>
              <a:rPr lang="cs-CZ"/>
              <a:t> nabízí</a:t>
            </a:r>
          </a:p>
          <a:p>
            <a:pPr lvl="1"/>
            <a:r>
              <a:rPr lang="cs-CZ" err="1"/>
              <a:t>Engine</a:t>
            </a:r>
            <a:r>
              <a:rPr lang="cs-CZ"/>
              <a:t> umožňuje rychle vytvářet formuláře a pomocí předem připravených komponent napojit formulář na Základní registry, PPDF, Datové schránky, AIS, mail, PDF/XML konverzi aj. </a:t>
            </a:r>
          </a:p>
          <a:p>
            <a:r>
              <a:rPr lang="cs-CZ"/>
              <a:t>Vytvoření základních formulářů</a:t>
            </a:r>
          </a:p>
          <a:p>
            <a:r>
              <a:rPr lang="cs-CZ"/>
              <a:t>Postupné napojování na zdroje dat </a:t>
            </a:r>
          </a:p>
          <a:p>
            <a:pPr marL="0" indent="0">
              <a:buNone/>
            </a:pPr>
            <a:r>
              <a:rPr lang="cs-CZ">
                <a:solidFill>
                  <a:schemeClr val="accent2">
                    <a:lumMod val="75000"/>
                  </a:schemeClr>
                </a:solidFill>
                <a:hlinkClick r:id="rId5">
                  <a:extLst>
                    <a:ext uri="{A12FA001-AC4F-418D-AE19-62706E023703}">
                      <ahyp:hlinkClr xmlns:ahyp="http://schemas.microsoft.com/office/drawing/2018/hyperlinkcolor" val="tx"/>
                    </a:ext>
                  </a:extLst>
                </a:hlinkClick>
              </a:rPr>
              <a:t>Znalostní databáze - Implementace ZoPDS</a:t>
            </a:r>
            <a:endParaRPr lang="cs-CZ">
              <a:solidFill>
                <a:schemeClr val="accent2">
                  <a:lumMod val="75000"/>
                </a:schemeClr>
              </a:solidFill>
            </a:endParaRPr>
          </a:p>
        </p:txBody>
      </p:sp>
      <p:sp>
        <p:nvSpPr>
          <p:cNvPr id="6" name="Zástupný symbol pro zápatí 3">
            <a:extLst>
              <a:ext uri="{FF2B5EF4-FFF2-40B4-BE49-F238E27FC236}">
                <a16:creationId xmlns:a16="http://schemas.microsoft.com/office/drawing/2014/main" id="{265BF080-CAA2-5399-F0B9-A615F322B576}"/>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A54D1381-F547-32ED-7D6E-8D80E64095A0}"/>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58</a:t>
            </a:fld>
            <a:endParaRPr lang="cs-CZ">
              <a:solidFill>
                <a:schemeClr val="accent2"/>
              </a:solidFill>
            </a:endParaRPr>
          </a:p>
        </p:txBody>
      </p:sp>
    </p:spTree>
    <p:extLst>
      <p:ext uri="{BB962C8B-B14F-4D97-AF65-F5344CB8AC3E}">
        <p14:creationId xmlns:p14="http://schemas.microsoft.com/office/powerpoint/2010/main" val="7291820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adpis 1"/>
          <p:cNvSpPr>
            <a:spLocks noGrp="1"/>
          </p:cNvSpPr>
          <p:nvPr>
            <p:ph type="ctrTitle"/>
          </p:nvPr>
        </p:nvSpPr>
        <p:spPr>
          <a:xfrm>
            <a:off x="821668" y="4332659"/>
            <a:ext cx="10548664" cy="1512887"/>
          </a:xfrm>
        </p:spPr>
        <p:txBody>
          <a:bodyPr>
            <a:normAutofit/>
          </a:bodyPr>
          <a:lstStyle/>
          <a:p>
            <a:pPr eaLnBrk="1" hangingPunct="1"/>
            <a:r>
              <a:rPr lang="cs-CZ" altLang="cs-CZ" sz="3200" b="1" err="1">
                <a:latin typeface="Arial" charset="0"/>
                <a:cs typeface="Arial" charset="0"/>
              </a:rPr>
              <a:t>ePORTÁL</a:t>
            </a:r>
            <a:r>
              <a:rPr lang="cs-CZ" altLang="cs-CZ" sz="3200" b="1">
                <a:latin typeface="Arial" charset="0"/>
                <a:cs typeface="Arial" charset="0"/>
              </a:rPr>
              <a:t> Digitálních služeb MO</a:t>
            </a:r>
          </a:p>
        </p:txBody>
      </p:sp>
      <p:sp>
        <p:nvSpPr>
          <p:cNvPr id="9" name="Zástupný symbol pro text 3"/>
          <p:cNvSpPr>
            <a:spLocks noGrp="1"/>
          </p:cNvSpPr>
          <p:nvPr>
            <p:ph type="body" sz="quarter" idx="11"/>
          </p:nvPr>
        </p:nvSpPr>
        <p:spPr>
          <a:xfrm>
            <a:off x="1313623" y="5845546"/>
            <a:ext cx="9161985" cy="640953"/>
          </a:xfrm>
        </p:spPr>
        <p:txBody>
          <a:bodyPr>
            <a:noAutofit/>
          </a:bodyPr>
          <a:lstStyle/>
          <a:p>
            <a:pPr marL="0" indent="323850" eaLnBrk="1" hangingPunct="1"/>
            <a:r>
              <a:rPr lang="cs-CZ" altLang="cs-CZ" sz="1800">
                <a:latin typeface="Arial" charset="0"/>
                <a:ea typeface="ＭＳ Ｐゴシック" pitchFamily="34" charset="-128"/>
                <a:cs typeface="Arial" charset="0"/>
              </a:rPr>
              <a:t>Ondřej Šedivý, Martin Tax</a:t>
            </a:r>
          </a:p>
        </p:txBody>
      </p:sp>
      <p:sp>
        <p:nvSpPr>
          <p:cNvPr id="10" name="Zástupný symbol pro text 2"/>
          <p:cNvSpPr>
            <a:spLocks noGrp="1"/>
          </p:cNvSpPr>
          <p:nvPr>
            <p:ph type="body" sz="quarter" idx="10"/>
          </p:nvPr>
        </p:nvSpPr>
        <p:spPr>
          <a:xfrm>
            <a:off x="1313623" y="6486499"/>
            <a:ext cx="9161985" cy="511175"/>
          </a:xfrm>
        </p:spPr>
        <p:txBody>
          <a:bodyPr>
            <a:noAutofit/>
          </a:bodyPr>
          <a:lstStyle/>
          <a:p>
            <a:pPr marL="0" indent="323850" eaLnBrk="1" hangingPunct="1"/>
            <a:r>
              <a:rPr lang="cs-CZ" altLang="cs-CZ" sz="1400" b="0" i="0">
                <a:latin typeface="Arial" charset="0"/>
                <a:cs typeface="Arial" charset="0"/>
              </a:rPr>
              <a:t>12. 12. 2023</a:t>
            </a:r>
            <a:endParaRPr lang="en-GB" altLang="cs-CZ" sz="1400" b="0" i="0">
              <a:latin typeface="Arial" charset="0"/>
              <a:cs typeface="Arial" charset="0"/>
            </a:endParaRPr>
          </a:p>
        </p:txBody>
      </p:sp>
    </p:spTree>
    <p:extLst>
      <p:ext uri="{BB962C8B-B14F-4D97-AF65-F5344CB8AC3E}">
        <p14:creationId xmlns:p14="http://schemas.microsoft.com/office/powerpoint/2010/main" val="275777510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ázku 1">
            <a:extLst>
              <a:ext uri="{FF2B5EF4-FFF2-40B4-BE49-F238E27FC236}">
                <a16:creationId xmlns:a16="http://schemas.microsoft.com/office/drawing/2014/main" id="{5916967A-6C9C-BF4C-A4DB-FA4F11031B42}"/>
              </a:ext>
            </a:extLst>
          </p:cNvPr>
          <p:cNvSpPr>
            <a:spLocks noGrp="1"/>
          </p:cNvSpPr>
          <p:nvPr>
            <p:ph type="pic" sz="quarter" idx="20"/>
          </p:nvPr>
        </p:nvSpPr>
        <p:spPr/>
        <p:txBody>
          <a:bodyPr/>
          <a:lstStyle/>
          <a:p>
            <a:endParaRPr lang="en-US"/>
          </a:p>
        </p:txBody>
      </p:sp>
      <p:sp>
        <p:nvSpPr>
          <p:cNvPr id="3" name="Nadpis 2">
            <a:extLst>
              <a:ext uri="{FF2B5EF4-FFF2-40B4-BE49-F238E27FC236}">
                <a16:creationId xmlns:a16="http://schemas.microsoft.com/office/drawing/2014/main" id="{515F41C6-FC63-8756-54F4-29C0653F5A7F}"/>
              </a:ext>
            </a:extLst>
          </p:cNvPr>
          <p:cNvSpPr>
            <a:spLocks noGrp="1"/>
          </p:cNvSpPr>
          <p:nvPr>
            <p:ph type="title"/>
          </p:nvPr>
        </p:nvSpPr>
        <p:spPr/>
        <p:txBody>
          <a:bodyPr/>
          <a:lstStyle/>
          <a:p>
            <a:r>
              <a:rPr lang="cs-CZ" b="1"/>
              <a:t>CÍLE_SETKÁNÍ_</a:t>
            </a:r>
          </a:p>
        </p:txBody>
      </p:sp>
      <p:sp>
        <p:nvSpPr>
          <p:cNvPr id="4" name="Zástupný text 3">
            <a:extLst>
              <a:ext uri="{FF2B5EF4-FFF2-40B4-BE49-F238E27FC236}">
                <a16:creationId xmlns:a16="http://schemas.microsoft.com/office/drawing/2014/main" id="{C7B1E9C6-535B-4FE1-9750-150E0D0BE452}"/>
              </a:ext>
            </a:extLst>
          </p:cNvPr>
          <p:cNvSpPr>
            <a:spLocks noGrp="1"/>
          </p:cNvSpPr>
          <p:nvPr>
            <p:ph type="body" sz="quarter" idx="13"/>
          </p:nvPr>
        </p:nvSpPr>
        <p:spPr/>
        <p:txBody>
          <a:bodyPr vert="horz" lIns="91440" tIns="45720" rIns="91440" bIns="45720" rtlCol="0" anchor="t">
            <a:normAutofit/>
          </a:bodyPr>
          <a:lstStyle/>
          <a:p>
            <a:r>
              <a:rPr lang="cs-CZ" sz="1800">
                <a:solidFill>
                  <a:srgbClr val="2E2D2C"/>
                </a:solidFill>
                <a:cs typeface="Arial"/>
              </a:rPr>
              <a:t>Plnění koordinační úloh v oblasti digitálních služeb a digitálních úkonů podle ZoPDS.</a:t>
            </a:r>
            <a:endParaRPr lang="cs-CZ" sz="1800">
              <a:cs typeface="Arial"/>
            </a:endParaRPr>
          </a:p>
          <a:p>
            <a:endParaRPr lang="cs-CZ" sz="1800">
              <a:cs typeface="Arial"/>
            </a:endParaRPr>
          </a:p>
        </p:txBody>
      </p:sp>
      <p:sp>
        <p:nvSpPr>
          <p:cNvPr id="5" name="Zástupný text 4">
            <a:extLst>
              <a:ext uri="{FF2B5EF4-FFF2-40B4-BE49-F238E27FC236}">
                <a16:creationId xmlns:a16="http://schemas.microsoft.com/office/drawing/2014/main" id="{63F51E9A-9523-FE06-FD70-EC20E918CC3C}"/>
              </a:ext>
            </a:extLst>
          </p:cNvPr>
          <p:cNvSpPr>
            <a:spLocks noGrp="1"/>
          </p:cNvSpPr>
          <p:nvPr>
            <p:ph type="body" sz="quarter" idx="14"/>
          </p:nvPr>
        </p:nvSpPr>
        <p:spPr/>
        <p:txBody>
          <a:bodyPr vert="horz" lIns="91440" tIns="45720" rIns="91440" bIns="45720" rtlCol="0" anchor="t">
            <a:noAutofit/>
          </a:bodyPr>
          <a:lstStyle/>
          <a:p>
            <a:r>
              <a:rPr lang="cs-CZ" sz="1800">
                <a:solidFill>
                  <a:srgbClr val="2E2D2C"/>
                </a:solidFill>
                <a:cs typeface="Arial"/>
              </a:rPr>
              <a:t>II. Etapy – prezentace výstupů legislativy, doporučení pro implementaci, stav plnění (metriky), řeší se také problematika přenesené působnosti. </a:t>
            </a:r>
          </a:p>
          <a:p>
            <a:endParaRPr lang="cs-CZ" sz="1800">
              <a:cs typeface="Arial"/>
            </a:endParaRPr>
          </a:p>
        </p:txBody>
      </p:sp>
      <p:sp>
        <p:nvSpPr>
          <p:cNvPr id="6" name="Zástupný text 5">
            <a:extLst>
              <a:ext uri="{FF2B5EF4-FFF2-40B4-BE49-F238E27FC236}">
                <a16:creationId xmlns:a16="http://schemas.microsoft.com/office/drawing/2014/main" id="{888A93EC-7D6A-E514-56F6-95D37EAE8B9D}"/>
              </a:ext>
            </a:extLst>
          </p:cNvPr>
          <p:cNvSpPr>
            <a:spLocks noGrp="1"/>
          </p:cNvSpPr>
          <p:nvPr>
            <p:ph type="body" sz="quarter" idx="15"/>
          </p:nvPr>
        </p:nvSpPr>
        <p:spPr/>
        <p:txBody>
          <a:bodyPr vert="horz" lIns="91440" tIns="45720" rIns="91440" bIns="45720" rtlCol="0" anchor="t">
            <a:normAutofit/>
          </a:bodyPr>
          <a:lstStyle/>
          <a:p>
            <a:r>
              <a:rPr lang="cs-CZ" sz="1800"/>
              <a:t>Definovat jaká hrozí rizika v případě špatné implementace Zákona o právu na digitální služby především s ohledem na nárůst pracnosti</a:t>
            </a:r>
          </a:p>
        </p:txBody>
      </p:sp>
      <p:sp>
        <p:nvSpPr>
          <p:cNvPr id="7" name="Zástupný text 6">
            <a:extLst>
              <a:ext uri="{FF2B5EF4-FFF2-40B4-BE49-F238E27FC236}">
                <a16:creationId xmlns:a16="http://schemas.microsoft.com/office/drawing/2014/main" id="{93727A6E-3559-218E-3A7F-9659A46008E5}"/>
              </a:ext>
            </a:extLst>
          </p:cNvPr>
          <p:cNvSpPr>
            <a:spLocks noGrp="1"/>
          </p:cNvSpPr>
          <p:nvPr>
            <p:ph type="body" sz="quarter" idx="16"/>
          </p:nvPr>
        </p:nvSpPr>
        <p:spPr/>
        <p:txBody>
          <a:bodyPr vert="horz" lIns="91440" tIns="45720" rIns="91440" bIns="45720" rtlCol="0" anchor="t">
            <a:normAutofit/>
          </a:bodyPr>
          <a:lstStyle/>
          <a:p>
            <a:r>
              <a:rPr lang="cs-CZ" sz="1800">
                <a:solidFill>
                  <a:srgbClr val="2E2D2C"/>
                </a:solidFill>
                <a:cs typeface="Arial"/>
              </a:rPr>
              <a:t>Ukázka řešení</a:t>
            </a:r>
            <a:endParaRPr lang="cs-CZ" sz="1800">
              <a:cs typeface="Arial"/>
            </a:endParaRPr>
          </a:p>
        </p:txBody>
      </p:sp>
      <p:sp>
        <p:nvSpPr>
          <p:cNvPr id="8" name="Zástupný symbol obrázku 7">
            <a:extLst>
              <a:ext uri="{FF2B5EF4-FFF2-40B4-BE49-F238E27FC236}">
                <a16:creationId xmlns:a16="http://schemas.microsoft.com/office/drawing/2014/main" id="{F6D0B1F7-DAAD-3D61-0486-7AE9141D40A7}"/>
              </a:ext>
            </a:extLst>
          </p:cNvPr>
          <p:cNvSpPr>
            <a:spLocks noGrp="1"/>
          </p:cNvSpPr>
          <p:nvPr>
            <p:ph type="pic" sz="quarter" idx="21"/>
          </p:nvPr>
        </p:nvSpPr>
        <p:spPr/>
        <p:txBody>
          <a:bodyPr/>
          <a:lstStyle/>
          <a:p>
            <a:endParaRPr lang="en-US"/>
          </a:p>
        </p:txBody>
      </p:sp>
      <p:sp>
        <p:nvSpPr>
          <p:cNvPr id="9" name="Zástupný symbol obrázku 8">
            <a:extLst>
              <a:ext uri="{FF2B5EF4-FFF2-40B4-BE49-F238E27FC236}">
                <a16:creationId xmlns:a16="http://schemas.microsoft.com/office/drawing/2014/main" id="{71523F81-AD64-BBB5-64E9-78D961C39101}"/>
              </a:ext>
            </a:extLst>
          </p:cNvPr>
          <p:cNvSpPr>
            <a:spLocks noGrp="1"/>
          </p:cNvSpPr>
          <p:nvPr>
            <p:ph type="pic" sz="quarter" idx="22"/>
          </p:nvPr>
        </p:nvSpPr>
        <p:spPr/>
        <p:txBody>
          <a:bodyPr/>
          <a:lstStyle/>
          <a:p>
            <a:endParaRPr lang="en-US"/>
          </a:p>
        </p:txBody>
      </p:sp>
      <p:sp>
        <p:nvSpPr>
          <p:cNvPr id="10" name="Zástupný symbol obrázku 9">
            <a:extLst>
              <a:ext uri="{FF2B5EF4-FFF2-40B4-BE49-F238E27FC236}">
                <a16:creationId xmlns:a16="http://schemas.microsoft.com/office/drawing/2014/main" id="{25CC3DAF-45CA-3791-6170-F497FE8A366F}"/>
              </a:ext>
            </a:extLst>
          </p:cNvPr>
          <p:cNvSpPr>
            <a:spLocks noGrp="1"/>
          </p:cNvSpPr>
          <p:nvPr>
            <p:ph type="pic" sz="quarter" idx="23"/>
          </p:nvPr>
        </p:nvSpPr>
        <p:spPr/>
        <p:txBody>
          <a:bodyPr/>
          <a:lstStyle/>
          <a:p>
            <a:endParaRPr lang="en-US"/>
          </a:p>
        </p:txBody>
      </p:sp>
      <p:sp>
        <p:nvSpPr>
          <p:cNvPr id="11" name="Zástupný symbol obrázku 10">
            <a:extLst>
              <a:ext uri="{FF2B5EF4-FFF2-40B4-BE49-F238E27FC236}">
                <a16:creationId xmlns:a16="http://schemas.microsoft.com/office/drawing/2014/main" id="{467DF312-5E32-D954-AE39-17EFAAB1AEB7}"/>
              </a:ext>
            </a:extLst>
          </p:cNvPr>
          <p:cNvSpPr>
            <a:spLocks noGrp="1"/>
          </p:cNvSpPr>
          <p:nvPr>
            <p:ph type="pic" sz="quarter" idx="24"/>
          </p:nvPr>
        </p:nvSpPr>
        <p:spPr/>
        <p:txBody>
          <a:bodyPr/>
          <a:lstStyle/>
          <a:p>
            <a:endParaRPr lang="en-US"/>
          </a:p>
        </p:txBody>
      </p:sp>
      <p:sp>
        <p:nvSpPr>
          <p:cNvPr id="12" name="Zástupný symbol obrázku 11">
            <a:extLst>
              <a:ext uri="{FF2B5EF4-FFF2-40B4-BE49-F238E27FC236}">
                <a16:creationId xmlns:a16="http://schemas.microsoft.com/office/drawing/2014/main" id="{56566DDF-B179-E4CA-8860-22D4DD2576B9}"/>
              </a:ext>
            </a:extLst>
          </p:cNvPr>
          <p:cNvSpPr>
            <a:spLocks noGrp="1"/>
          </p:cNvSpPr>
          <p:nvPr>
            <p:ph type="pic" sz="quarter" idx="25"/>
          </p:nvPr>
        </p:nvSpPr>
        <p:spPr/>
        <p:txBody>
          <a:bodyPr/>
          <a:lstStyle/>
          <a:p>
            <a:endParaRPr lang="en-US"/>
          </a:p>
        </p:txBody>
      </p:sp>
      <p:sp>
        <p:nvSpPr>
          <p:cNvPr id="13" name="Zástupný symbol obrázku 12">
            <a:extLst>
              <a:ext uri="{FF2B5EF4-FFF2-40B4-BE49-F238E27FC236}">
                <a16:creationId xmlns:a16="http://schemas.microsoft.com/office/drawing/2014/main" id="{72FCD5EF-9C0C-6174-B746-2786100FF86F}"/>
              </a:ext>
            </a:extLst>
          </p:cNvPr>
          <p:cNvSpPr>
            <a:spLocks noGrp="1"/>
          </p:cNvSpPr>
          <p:nvPr>
            <p:ph type="pic" sz="quarter" idx="26"/>
          </p:nvPr>
        </p:nvSpPr>
        <p:spPr/>
        <p:txBody>
          <a:bodyPr/>
          <a:lstStyle/>
          <a:p>
            <a:endParaRPr lang="en-US"/>
          </a:p>
        </p:txBody>
      </p:sp>
      <p:sp>
        <p:nvSpPr>
          <p:cNvPr id="14" name="Zástupný symbol obrázku 13">
            <a:extLst>
              <a:ext uri="{FF2B5EF4-FFF2-40B4-BE49-F238E27FC236}">
                <a16:creationId xmlns:a16="http://schemas.microsoft.com/office/drawing/2014/main" id="{5179A8FC-7267-0FD1-29BB-31982A4BBE9F}"/>
              </a:ext>
            </a:extLst>
          </p:cNvPr>
          <p:cNvSpPr>
            <a:spLocks noGrp="1"/>
          </p:cNvSpPr>
          <p:nvPr>
            <p:ph type="pic" sz="quarter" idx="27"/>
          </p:nvPr>
        </p:nvSpPr>
        <p:spPr/>
        <p:txBody>
          <a:bodyPr/>
          <a:lstStyle/>
          <a:p>
            <a:endParaRPr lang="en-US"/>
          </a:p>
        </p:txBody>
      </p:sp>
      <p:sp>
        <p:nvSpPr>
          <p:cNvPr id="16" name="Zástupný symbol pro zápatí 3">
            <a:extLst>
              <a:ext uri="{FF2B5EF4-FFF2-40B4-BE49-F238E27FC236}">
                <a16:creationId xmlns:a16="http://schemas.microsoft.com/office/drawing/2014/main" id="{87E4A037-FE0A-B5E8-2188-00D49843EBC2}"/>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17" name="Zástupný symbol pro číslo snímku 4">
            <a:extLst>
              <a:ext uri="{FF2B5EF4-FFF2-40B4-BE49-F238E27FC236}">
                <a16:creationId xmlns:a16="http://schemas.microsoft.com/office/drawing/2014/main" id="{F4F213CB-28A8-909C-90CB-8958448434C0}"/>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6</a:t>
            </a:fld>
            <a:endParaRPr lang="cs-CZ">
              <a:solidFill>
                <a:schemeClr val="accent2"/>
              </a:solidFill>
            </a:endParaRPr>
          </a:p>
        </p:txBody>
      </p:sp>
    </p:spTree>
    <p:extLst>
      <p:ext uri="{BB962C8B-B14F-4D97-AF65-F5344CB8AC3E}">
        <p14:creationId xmlns:p14="http://schemas.microsoft.com/office/powerpoint/2010/main" val="37380458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a:extLst>
              <a:ext uri="{FF2B5EF4-FFF2-40B4-BE49-F238E27FC236}">
                <a16:creationId xmlns:a16="http://schemas.microsoft.com/office/drawing/2014/main" id="{2D59D842-3E59-75D3-EFA9-5C1962D42E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069" y="136526"/>
            <a:ext cx="12216680" cy="6870636"/>
          </a:xfrm>
          <a:prstGeom prst="rect">
            <a:avLst/>
          </a:prstGeom>
        </p:spPr>
      </p:pic>
      <p:sp>
        <p:nvSpPr>
          <p:cNvPr id="4" name="Zástupný symbol pro číslo snímku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75A1ABE-43A1-4463-8DEC-95F9CF14EFAB}" type="slidenum">
              <a:rPr kumimoji="0" lang="cs-CZ" sz="1100" b="0" i="0" u="none" strike="noStrike" kern="1200" cap="none" spc="0" normalizeH="0" baseline="0" noProof="0" smtClean="0">
                <a:ln>
                  <a:noFill/>
                </a:ln>
                <a:solidFill>
                  <a:prstClr val="white"/>
                </a:solidFill>
                <a:effectLst/>
                <a:uLnTx/>
                <a:uFillTx/>
                <a:latin typeface="Arial" pitchFamily="34" charset="0"/>
                <a:ea typeface="+mn-ea"/>
                <a:cs typeface="Arial"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60</a:t>
            </a:fld>
            <a:endParaRPr kumimoji="0" lang="cs-CZ" sz="1100" b="0" i="0" u="none" strike="noStrike" kern="1200" cap="none" spc="0" normalizeH="0" baseline="0" noProof="0">
              <a:ln>
                <a:noFill/>
              </a:ln>
              <a:solidFill>
                <a:prstClr val="white"/>
              </a:solidFill>
              <a:effectLst/>
              <a:uLnTx/>
              <a:uFillTx/>
              <a:latin typeface="Arial" pitchFamily="34" charset="0"/>
              <a:ea typeface="+mn-ea"/>
              <a:cs typeface="Arial" pitchFamily="34" charset="0"/>
            </a:endParaRPr>
          </a:p>
        </p:txBody>
      </p:sp>
      <p:sp>
        <p:nvSpPr>
          <p:cNvPr id="8" name="Obdélník 7"/>
          <p:cNvSpPr/>
          <p:nvPr/>
        </p:nvSpPr>
        <p:spPr>
          <a:xfrm>
            <a:off x="453681" y="1716191"/>
            <a:ext cx="11449272" cy="4462760"/>
          </a:xfrm>
          <a:prstGeom prst="rect">
            <a:avLst/>
          </a:prstGeom>
        </p:spPr>
        <p:txBody>
          <a:bodyPr wrap="square">
            <a:spAutoFit/>
          </a:bodyPr>
          <a:lstStyle/>
          <a:p>
            <a:pPr marL="514350" lvl="1" indent="-514350" algn="just">
              <a:spcAft>
                <a:spcPts val="1800"/>
              </a:spcAft>
              <a:buFont typeface="+mj-lt"/>
              <a:buAutoNum type="arabicPeriod"/>
            </a:pPr>
            <a:r>
              <a:rPr lang="cs-CZ" sz="2800">
                <a:solidFill>
                  <a:schemeClr val="tx2">
                    <a:lumMod val="75000"/>
                  </a:schemeClr>
                </a:solidFill>
                <a:latin typeface="Calibri"/>
              </a:rPr>
              <a:t>Splnění požadavků zákona 12/2020 Sb., o právu na digitální služby (podrobně viz </a:t>
            </a:r>
            <a:r>
              <a:rPr lang="cs-CZ" sz="2800">
                <a:solidFill>
                  <a:schemeClr val="tx2">
                    <a:lumMod val="75000"/>
                  </a:schemeClr>
                </a:solidFill>
                <a:latin typeface="Calibri"/>
                <a:hlinkClick r:id="rId4"/>
              </a:rPr>
              <a:t>https://archi.gov.cz/znalostni_baze:implementace_zopds</a:t>
            </a:r>
            <a:r>
              <a:rPr lang="cs-CZ" sz="2800">
                <a:solidFill>
                  <a:schemeClr val="tx2">
                    <a:lumMod val="75000"/>
                  </a:schemeClr>
                </a:solidFill>
                <a:latin typeface="Calibri"/>
              </a:rPr>
              <a:t> )</a:t>
            </a:r>
          </a:p>
          <a:p>
            <a:pPr marL="514350" lvl="1" indent="-514350" algn="just">
              <a:spcAft>
                <a:spcPts val="1800"/>
              </a:spcAft>
              <a:buFont typeface="+mj-lt"/>
              <a:buAutoNum type="arabicPeriod"/>
            </a:pPr>
            <a:r>
              <a:rPr lang="cs-CZ" sz="2800">
                <a:solidFill>
                  <a:schemeClr val="tx2">
                    <a:lumMod val="75000"/>
                  </a:schemeClr>
                </a:solidFill>
                <a:latin typeface="Calibri"/>
              </a:rPr>
              <a:t>Pro všechny digitální služby agend ohlašovaných MO ČR poskytované občanům a právnickým osobám dle evidence v Registru práv a povinností (RPP) digitalizovat v souladu se zákonem a publikovat: </a:t>
            </a:r>
          </a:p>
          <a:p>
            <a:pPr marL="971550" lvl="2" indent="-514350" algn="just">
              <a:spcAft>
                <a:spcPts val="1800"/>
              </a:spcAft>
              <a:buFont typeface="+mj-lt"/>
              <a:buAutoNum type="arabicPeriod"/>
            </a:pPr>
            <a:r>
              <a:rPr lang="cs-CZ" sz="2800">
                <a:solidFill>
                  <a:schemeClr val="tx2">
                    <a:lumMod val="75000"/>
                  </a:schemeClr>
                </a:solidFill>
                <a:latin typeface="Calibri"/>
              </a:rPr>
              <a:t>Na centrálním portálu MO</a:t>
            </a:r>
          </a:p>
          <a:p>
            <a:pPr marL="971550" lvl="2" indent="-514350" algn="just">
              <a:spcAft>
                <a:spcPts val="1800"/>
              </a:spcAft>
              <a:buFont typeface="+mj-lt"/>
              <a:buAutoNum type="arabicPeriod"/>
            </a:pPr>
            <a:r>
              <a:rPr lang="cs-CZ" sz="2800">
                <a:solidFill>
                  <a:schemeClr val="tx2">
                    <a:lumMod val="75000"/>
                  </a:schemeClr>
                </a:solidFill>
                <a:latin typeface="Calibri"/>
              </a:rPr>
              <a:t>Na portálu veřejné správy v katalogu služeb</a:t>
            </a:r>
          </a:p>
          <a:p>
            <a:pPr marL="514350" lvl="1" indent="-514350" algn="just">
              <a:spcAft>
                <a:spcPts val="1800"/>
              </a:spcAft>
              <a:buFont typeface="+mj-lt"/>
              <a:buAutoNum type="arabicPeriod"/>
            </a:pPr>
            <a:r>
              <a:rPr lang="cs-CZ" sz="2800">
                <a:solidFill>
                  <a:schemeClr val="tx2">
                    <a:lumMod val="75000"/>
                  </a:schemeClr>
                </a:solidFill>
                <a:latin typeface="Calibri"/>
              </a:rPr>
              <a:t>Projekt = vlastní vývoj + externí kapacity (rámcová smlouva MO - NAKIT)</a:t>
            </a:r>
          </a:p>
        </p:txBody>
      </p:sp>
      <p:sp>
        <p:nvSpPr>
          <p:cNvPr id="10" name="Rectangle 2"/>
          <p:cNvSpPr txBox="1">
            <a:spLocks/>
          </p:cNvSpPr>
          <p:nvPr/>
        </p:nvSpPr>
        <p:spPr bwMode="auto">
          <a:xfrm>
            <a:off x="453680" y="282390"/>
            <a:ext cx="9033219" cy="948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tx2"/>
              </a:buClr>
              <a:buFont typeface="Wingdings" panose="05000000000000000000" pitchFamily="2" charset="2"/>
              <a:buChar char="§"/>
              <a:defRPr sz="2800" b="1">
                <a:solidFill>
                  <a:srgbClr val="17375E"/>
                </a:solidFill>
                <a:latin typeface="Arabic Typesetting" panose="03020402040406030203" pitchFamily="66" charset="-78"/>
                <a:cs typeface="Arabic Typesetting" panose="03020402040406030203" pitchFamily="66" charset="-78"/>
              </a:defRPr>
            </a:lvl1pPr>
            <a:lvl2pPr marL="742950" indent="-285750">
              <a:spcBef>
                <a:spcPct val="20000"/>
              </a:spcBef>
              <a:buClr>
                <a:srgbClr val="376092"/>
              </a:buClr>
              <a:buSzPct val="100000"/>
              <a:buFont typeface="Arial" panose="020B0604020202020204" pitchFamily="34" charset="0"/>
              <a:buChar char="•"/>
              <a:defRPr sz="2400">
                <a:solidFill>
                  <a:srgbClr val="376092"/>
                </a:solidFill>
                <a:latin typeface="Arabic Typesetting" panose="03020402040406030203" pitchFamily="66" charset="-78"/>
                <a:cs typeface="Arabic Typesetting" panose="03020402040406030203" pitchFamily="66" charset="-78"/>
              </a:defRPr>
            </a:lvl2pPr>
            <a:lvl3pPr marL="1143000" indent="-228600">
              <a:spcBef>
                <a:spcPct val="20000"/>
              </a:spcBef>
              <a:buClr>
                <a:srgbClr val="17375E"/>
              </a:buClr>
              <a:buSzPct val="88000"/>
              <a:buFont typeface="Wingdings" panose="05000000000000000000" pitchFamily="2" charset="2"/>
              <a:buChar char="§"/>
              <a:defRPr sz="2000">
                <a:solidFill>
                  <a:schemeClr val="tx1"/>
                </a:solidFill>
                <a:latin typeface="Arabic Typesetting" panose="03020402040406030203" pitchFamily="66" charset="-78"/>
                <a:cs typeface="Arabic Typesetting" panose="03020402040406030203" pitchFamily="66" charset="-78"/>
              </a:defRPr>
            </a:lvl3pPr>
            <a:lvl4pPr marL="1600200" indent="-228600">
              <a:spcBef>
                <a:spcPct val="20000"/>
              </a:spcBef>
              <a:buClr>
                <a:srgbClr val="17375E"/>
              </a:buClr>
              <a:buSzPct val="74000"/>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4pPr>
            <a:lvl5pPr marL="2057400" indent="-228600">
              <a:spcBef>
                <a:spcPct val="20000"/>
              </a:spcBef>
              <a:buClr>
                <a:srgbClr val="17375E"/>
              </a:buClr>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5pPr>
            <a:lvl6pPr marL="2514600" indent="-228600" eaLnBrk="0" fontAlgn="base" hangingPunct="0">
              <a:spcBef>
                <a:spcPct val="20000"/>
              </a:spcBef>
              <a:spcAft>
                <a:spcPct val="0"/>
              </a:spcAft>
              <a:buClr>
                <a:srgbClr val="17375E"/>
              </a:buClr>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6pPr>
            <a:lvl7pPr marL="2971800" indent="-228600" eaLnBrk="0" fontAlgn="base" hangingPunct="0">
              <a:spcBef>
                <a:spcPct val="20000"/>
              </a:spcBef>
              <a:spcAft>
                <a:spcPct val="0"/>
              </a:spcAft>
              <a:buClr>
                <a:srgbClr val="17375E"/>
              </a:buClr>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7pPr>
            <a:lvl8pPr marL="3429000" indent="-228600" eaLnBrk="0" fontAlgn="base" hangingPunct="0">
              <a:spcBef>
                <a:spcPct val="20000"/>
              </a:spcBef>
              <a:spcAft>
                <a:spcPct val="0"/>
              </a:spcAft>
              <a:buClr>
                <a:srgbClr val="17375E"/>
              </a:buClr>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8pPr>
            <a:lvl9pPr marL="3886200" indent="-228600" eaLnBrk="0" fontAlgn="base" hangingPunct="0">
              <a:spcBef>
                <a:spcPct val="20000"/>
              </a:spcBef>
              <a:spcAft>
                <a:spcPct val="0"/>
              </a:spcAft>
              <a:buClr>
                <a:srgbClr val="17375E"/>
              </a:buClr>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9pPr>
          </a:lstStyle>
          <a:p>
            <a:pPr>
              <a:spcBef>
                <a:spcPct val="0"/>
              </a:spcBef>
              <a:spcAft>
                <a:spcPts val="600"/>
              </a:spcAft>
              <a:buClrTx/>
              <a:buNone/>
            </a:pPr>
            <a:r>
              <a:rPr lang="cs-CZ" altLang="cs-CZ">
                <a:solidFill>
                  <a:schemeClr val="bg1"/>
                </a:solidFill>
                <a:latin typeface="Arial" panose="020B0604020202020204" pitchFamily="34" charset="0"/>
                <a:cs typeface="Arial" panose="020B0604020202020204" pitchFamily="34" charset="0"/>
              </a:rPr>
              <a:t>Základní cíle a forma projektu „</a:t>
            </a:r>
            <a:r>
              <a:rPr lang="cs-CZ" altLang="cs-CZ" err="1">
                <a:solidFill>
                  <a:schemeClr val="bg1"/>
                </a:solidFill>
                <a:latin typeface="Arial" panose="020B0604020202020204" pitchFamily="34" charset="0"/>
                <a:cs typeface="Arial" panose="020B0604020202020204" pitchFamily="34" charset="0"/>
              </a:rPr>
              <a:t>ePortál</a:t>
            </a:r>
            <a:r>
              <a:rPr lang="cs-CZ" altLang="cs-CZ">
                <a:solidFill>
                  <a:schemeClr val="bg1"/>
                </a:solidFill>
                <a:latin typeface="Arial" panose="020B0604020202020204" pitchFamily="34" charset="0"/>
                <a:cs typeface="Arial" panose="020B0604020202020204" pitchFamily="34" charset="0"/>
              </a:rPr>
              <a:t> DS MO ČR“</a:t>
            </a:r>
          </a:p>
        </p:txBody>
      </p:sp>
    </p:spTree>
    <p:extLst>
      <p:ext uri="{BB962C8B-B14F-4D97-AF65-F5344CB8AC3E}">
        <p14:creationId xmlns:p14="http://schemas.microsoft.com/office/powerpoint/2010/main" val="2646611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a:extLst>
              <a:ext uri="{FF2B5EF4-FFF2-40B4-BE49-F238E27FC236}">
                <a16:creationId xmlns:a16="http://schemas.microsoft.com/office/drawing/2014/main" id="{84AEAAB8-379E-8A66-ACC7-ECC16767B8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384"/>
            <a:ext cx="12216680" cy="6870636"/>
          </a:xfrm>
          <a:prstGeom prst="rect">
            <a:avLst/>
          </a:prstGeom>
        </p:spPr>
      </p:pic>
      <p:sp>
        <p:nvSpPr>
          <p:cNvPr id="3" name="Zástupný obsah 2">
            <a:extLst>
              <a:ext uri="{FF2B5EF4-FFF2-40B4-BE49-F238E27FC236}">
                <a16:creationId xmlns:a16="http://schemas.microsoft.com/office/drawing/2014/main" id="{599E37B0-D2F7-E5AC-B8E3-0DE203727414}"/>
              </a:ext>
            </a:extLst>
          </p:cNvPr>
          <p:cNvSpPr>
            <a:spLocks noGrp="1"/>
          </p:cNvSpPr>
          <p:nvPr>
            <p:ph idx="1"/>
          </p:nvPr>
        </p:nvSpPr>
        <p:spPr>
          <a:xfrm>
            <a:off x="424500" y="1645920"/>
            <a:ext cx="11439840" cy="4892991"/>
          </a:xfrm>
        </p:spPr>
        <p:txBody>
          <a:bodyPr>
            <a:normAutofit/>
          </a:bodyPr>
          <a:lstStyle/>
          <a:p>
            <a:r>
              <a:rPr lang="cs-CZ"/>
              <a:t>Cíle POC - Zahájení 8.12.2023, konec 29.2.2024 (bez svátků cca 11 týdnů)</a:t>
            </a:r>
          </a:p>
          <a:p>
            <a:pPr lvl="1"/>
            <a:r>
              <a:rPr lang="cs-CZ"/>
              <a:t>Vytvořit samoobslužný portál</a:t>
            </a:r>
          </a:p>
          <a:p>
            <a:pPr lvl="1"/>
            <a:r>
              <a:rPr lang="cs-CZ"/>
              <a:t>Vytvořit 5 funkčních formulářů včetně vyplnění údajů a odeslání v PDF () a XML</a:t>
            </a:r>
          </a:p>
          <a:p>
            <a:pPr lvl="1"/>
            <a:r>
              <a:rPr lang="cs-CZ"/>
              <a:t>Testovací napojení: </a:t>
            </a:r>
          </a:p>
          <a:p>
            <a:pPr lvl="2"/>
            <a:r>
              <a:rPr lang="cs-CZ"/>
              <a:t>na datové schránky, </a:t>
            </a:r>
          </a:p>
          <a:p>
            <a:pPr lvl="2"/>
            <a:r>
              <a:rPr lang="cs-CZ"/>
              <a:t>poslání mailem </a:t>
            </a:r>
          </a:p>
          <a:p>
            <a:pPr lvl="2"/>
            <a:r>
              <a:rPr lang="cs-CZ"/>
              <a:t>poslání přes portál</a:t>
            </a:r>
          </a:p>
          <a:p>
            <a:pPr lvl="1"/>
            <a:r>
              <a:rPr lang="cs-CZ">
                <a:solidFill>
                  <a:srgbClr val="FF0000"/>
                </a:solidFill>
              </a:rPr>
              <a:t>Napojení na testovací prostředí NIA a ISZR (k dnešku ve vývoji)</a:t>
            </a:r>
          </a:p>
          <a:p>
            <a:r>
              <a:rPr lang="cs-CZ"/>
              <a:t>Další etapy projektu</a:t>
            </a:r>
          </a:p>
          <a:p>
            <a:pPr lvl="1"/>
            <a:r>
              <a:rPr lang="cs-CZ"/>
              <a:t>Administrativní příprava (společně s POC)</a:t>
            </a:r>
          </a:p>
          <a:p>
            <a:pPr lvl="1"/>
            <a:r>
              <a:rPr lang="cs-CZ"/>
              <a:t>Zkušební provoz první sady služeb v průběhu Q2 2024 včetně napojení na SSL a ISDS</a:t>
            </a:r>
          </a:p>
          <a:p>
            <a:pPr lvl="1"/>
            <a:r>
              <a:rPr lang="cs-CZ"/>
              <a:t>Dokončení digitalizace maxima z cca 73 služeb k 31.1.2025</a:t>
            </a:r>
          </a:p>
          <a:p>
            <a:pPr lvl="1"/>
            <a:r>
              <a:rPr lang="cs-CZ"/>
              <a:t>Integrace Agendových IS a podpora </a:t>
            </a:r>
            <a:r>
              <a:rPr lang="cs-CZ" err="1"/>
              <a:t>backend</a:t>
            </a:r>
            <a:r>
              <a:rPr lang="cs-CZ"/>
              <a:t> </a:t>
            </a:r>
            <a:r>
              <a:rPr lang="cs-CZ" err="1"/>
              <a:t>workflow</a:t>
            </a:r>
            <a:r>
              <a:rPr lang="cs-CZ"/>
              <a:t> u vybraných agend do konce roku 2025 </a:t>
            </a:r>
          </a:p>
          <a:p>
            <a:r>
              <a:rPr lang="cs-CZ"/>
              <a:t>Odhad 3 letého TCO (do konce roku 2026) cca 0.9-1.2 mil. Kč bez DPH na 1 službu </a:t>
            </a:r>
          </a:p>
          <a:p>
            <a:pPr lvl="1"/>
            <a:endParaRPr lang="cs-CZ"/>
          </a:p>
        </p:txBody>
      </p:sp>
      <p:sp>
        <p:nvSpPr>
          <p:cNvPr id="4" name="Zástupný symbol pro číslo snímku 3">
            <a:extLst>
              <a:ext uri="{FF2B5EF4-FFF2-40B4-BE49-F238E27FC236}">
                <a16:creationId xmlns:a16="http://schemas.microsoft.com/office/drawing/2014/main" id="{763ED10B-10DA-0808-3A43-5E8A241BF34D}"/>
              </a:ext>
            </a:extLst>
          </p:cNvPr>
          <p:cNvSpPr>
            <a:spLocks noGrp="1"/>
          </p:cNvSpPr>
          <p:nvPr>
            <p:ph type="sldNum" sz="quarter" idx="12"/>
          </p:nvPr>
        </p:nvSpPr>
        <p:spPr/>
        <p:txBody>
          <a:bodyPr/>
          <a:lstStyle/>
          <a:p>
            <a:fld id="{175A1ABE-43A1-4463-8DEC-95F9CF14EFAB}" type="slidenum">
              <a:rPr lang="cs-CZ" smtClean="0"/>
              <a:pPr/>
              <a:t>61</a:t>
            </a:fld>
            <a:endParaRPr lang="cs-CZ"/>
          </a:p>
        </p:txBody>
      </p:sp>
      <p:sp>
        <p:nvSpPr>
          <p:cNvPr id="8" name="Rectangle 2">
            <a:extLst>
              <a:ext uri="{FF2B5EF4-FFF2-40B4-BE49-F238E27FC236}">
                <a16:creationId xmlns:a16="http://schemas.microsoft.com/office/drawing/2014/main" id="{69969D32-2FE4-84C1-FAE5-129CDFB3DE8C}"/>
              </a:ext>
            </a:extLst>
          </p:cNvPr>
          <p:cNvSpPr txBox="1">
            <a:spLocks/>
          </p:cNvSpPr>
          <p:nvPr/>
        </p:nvSpPr>
        <p:spPr bwMode="auto">
          <a:xfrm>
            <a:off x="462337" y="200421"/>
            <a:ext cx="8510736" cy="948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tx2"/>
              </a:buClr>
              <a:buFont typeface="Wingdings" panose="05000000000000000000" pitchFamily="2" charset="2"/>
              <a:buChar char="§"/>
              <a:defRPr sz="2800" b="1">
                <a:solidFill>
                  <a:srgbClr val="17375E"/>
                </a:solidFill>
                <a:latin typeface="Arabic Typesetting" panose="03020402040406030203" pitchFamily="66" charset="-78"/>
                <a:cs typeface="Arabic Typesetting" panose="03020402040406030203" pitchFamily="66" charset="-78"/>
              </a:defRPr>
            </a:lvl1pPr>
            <a:lvl2pPr marL="742950" indent="-285750">
              <a:spcBef>
                <a:spcPct val="20000"/>
              </a:spcBef>
              <a:buClr>
                <a:srgbClr val="376092"/>
              </a:buClr>
              <a:buSzPct val="100000"/>
              <a:buFont typeface="Arial" panose="020B0604020202020204" pitchFamily="34" charset="0"/>
              <a:buChar char="•"/>
              <a:defRPr sz="2400">
                <a:solidFill>
                  <a:srgbClr val="376092"/>
                </a:solidFill>
                <a:latin typeface="Arabic Typesetting" panose="03020402040406030203" pitchFamily="66" charset="-78"/>
                <a:cs typeface="Arabic Typesetting" panose="03020402040406030203" pitchFamily="66" charset="-78"/>
              </a:defRPr>
            </a:lvl2pPr>
            <a:lvl3pPr marL="1143000" indent="-228600">
              <a:spcBef>
                <a:spcPct val="20000"/>
              </a:spcBef>
              <a:buClr>
                <a:srgbClr val="17375E"/>
              </a:buClr>
              <a:buSzPct val="88000"/>
              <a:buFont typeface="Wingdings" panose="05000000000000000000" pitchFamily="2" charset="2"/>
              <a:buChar char="§"/>
              <a:defRPr sz="2000">
                <a:solidFill>
                  <a:schemeClr val="tx1"/>
                </a:solidFill>
                <a:latin typeface="Arabic Typesetting" panose="03020402040406030203" pitchFamily="66" charset="-78"/>
                <a:cs typeface="Arabic Typesetting" panose="03020402040406030203" pitchFamily="66" charset="-78"/>
              </a:defRPr>
            </a:lvl3pPr>
            <a:lvl4pPr marL="1600200" indent="-228600">
              <a:spcBef>
                <a:spcPct val="20000"/>
              </a:spcBef>
              <a:buClr>
                <a:srgbClr val="17375E"/>
              </a:buClr>
              <a:buSzPct val="74000"/>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4pPr>
            <a:lvl5pPr marL="2057400" indent="-228600">
              <a:spcBef>
                <a:spcPct val="20000"/>
              </a:spcBef>
              <a:buClr>
                <a:srgbClr val="17375E"/>
              </a:buClr>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5pPr>
            <a:lvl6pPr marL="2514600" indent="-228600" eaLnBrk="0" fontAlgn="base" hangingPunct="0">
              <a:spcBef>
                <a:spcPct val="20000"/>
              </a:spcBef>
              <a:spcAft>
                <a:spcPct val="0"/>
              </a:spcAft>
              <a:buClr>
                <a:srgbClr val="17375E"/>
              </a:buClr>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6pPr>
            <a:lvl7pPr marL="2971800" indent="-228600" eaLnBrk="0" fontAlgn="base" hangingPunct="0">
              <a:spcBef>
                <a:spcPct val="20000"/>
              </a:spcBef>
              <a:spcAft>
                <a:spcPct val="0"/>
              </a:spcAft>
              <a:buClr>
                <a:srgbClr val="17375E"/>
              </a:buClr>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7pPr>
            <a:lvl8pPr marL="3429000" indent="-228600" eaLnBrk="0" fontAlgn="base" hangingPunct="0">
              <a:spcBef>
                <a:spcPct val="20000"/>
              </a:spcBef>
              <a:spcAft>
                <a:spcPct val="0"/>
              </a:spcAft>
              <a:buClr>
                <a:srgbClr val="17375E"/>
              </a:buClr>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8pPr>
            <a:lvl9pPr marL="3886200" indent="-228600" eaLnBrk="0" fontAlgn="base" hangingPunct="0">
              <a:spcBef>
                <a:spcPct val="20000"/>
              </a:spcBef>
              <a:spcAft>
                <a:spcPct val="0"/>
              </a:spcAft>
              <a:buClr>
                <a:srgbClr val="17375E"/>
              </a:buClr>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9pPr>
          </a:lstStyle>
          <a:p>
            <a:pPr>
              <a:spcBef>
                <a:spcPct val="0"/>
              </a:spcBef>
              <a:spcAft>
                <a:spcPts val="600"/>
              </a:spcAft>
              <a:buClrTx/>
              <a:buNone/>
            </a:pPr>
            <a:r>
              <a:rPr lang="cs-CZ" altLang="cs-CZ">
                <a:solidFill>
                  <a:schemeClr val="bg1"/>
                </a:solidFill>
                <a:latin typeface="Arial" panose="020B0604020202020204" pitchFamily="34" charset="0"/>
                <a:cs typeface="Arial" panose="020B0604020202020204" pitchFamily="34" charset="0"/>
              </a:rPr>
              <a:t>Projektové etapy a POC (</a:t>
            </a:r>
            <a:r>
              <a:rPr lang="cs-CZ" altLang="cs-CZ" err="1">
                <a:solidFill>
                  <a:schemeClr val="bg1"/>
                </a:solidFill>
                <a:latin typeface="Arial" panose="020B0604020202020204" pitchFamily="34" charset="0"/>
                <a:cs typeface="Arial" panose="020B0604020202020204" pitchFamily="34" charset="0"/>
              </a:rPr>
              <a:t>Proof</a:t>
            </a:r>
            <a:r>
              <a:rPr lang="cs-CZ" altLang="cs-CZ">
                <a:solidFill>
                  <a:schemeClr val="bg1"/>
                </a:solidFill>
                <a:latin typeface="Arial" panose="020B0604020202020204" pitchFamily="34" charset="0"/>
                <a:cs typeface="Arial" panose="020B0604020202020204" pitchFamily="34" charset="0"/>
              </a:rPr>
              <a:t> </a:t>
            </a:r>
            <a:r>
              <a:rPr lang="cs-CZ" altLang="cs-CZ" err="1">
                <a:solidFill>
                  <a:schemeClr val="bg1"/>
                </a:solidFill>
                <a:latin typeface="Arial" panose="020B0604020202020204" pitchFamily="34" charset="0"/>
                <a:cs typeface="Arial" panose="020B0604020202020204" pitchFamily="34" charset="0"/>
              </a:rPr>
              <a:t>Of</a:t>
            </a:r>
            <a:r>
              <a:rPr lang="cs-CZ" altLang="cs-CZ">
                <a:solidFill>
                  <a:schemeClr val="bg1"/>
                </a:solidFill>
                <a:latin typeface="Arial" panose="020B0604020202020204" pitchFamily="34" charset="0"/>
                <a:cs typeface="Arial" panose="020B0604020202020204" pitchFamily="34" charset="0"/>
              </a:rPr>
              <a:t> </a:t>
            </a:r>
            <a:r>
              <a:rPr lang="cs-CZ" altLang="cs-CZ" err="1">
                <a:solidFill>
                  <a:schemeClr val="bg1"/>
                </a:solidFill>
                <a:latin typeface="Arial" panose="020B0604020202020204" pitchFamily="34" charset="0"/>
                <a:cs typeface="Arial" panose="020B0604020202020204" pitchFamily="34" charset="0"/>
              </a:rPr>
              <a:t>Concept</a:t>
            </a:r>
            <a:r>
              <a:rPr lang="cs-CZ" altLang="cs-CZ">
                <a:solidFill>
                  <a:schemeClr val="bg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26855412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a:extLst>
              <a:ext uri="{FF2B5EF4-FFF2-40B4-BE49-F238E27FC236}">
                <a16:creationId xmlns:a16="http://schemas.microsoft.com/office/drawing/2014/main" id="{84AEAAB8-379E-8A66-ACC7-ECC16767B8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80" y="0"/>
            <a:ext cx="12216680" cy="6870636"/>
          </a:xfrm>
          <a:prstGeom prst="rect">
            <a:avLst/>
          </a:prstGeom>
        </p:spPr>
      </p:pic>
      <p:sp>
        <p:nvSpPr>
          <p:cNvPr id="4" name="Zástupný symbol pro číslo snímku 3">
            <a:extLst>
              <a:ext uri="{FF2B5EF4-FFF2-40B4-BE49-F238E27FC236}">
                <a16:creationId xmlns:a16="http://schemas.microsoft.com/office/drawing/2014/main" id="{763ED10B-10DA-0808-3A43-5E8A241BF34D}"/>
              </a:ext>
            </a:extLst>
          </p:cNvPr>
          <p:cNvSpPr>
            <a:spLocks noGrp="1"/>
          </p:cNvSpPr>
          <p:nvPr>
            <p:ph type="sldNum" sz="quarter" idx="12"/>
          </p:nvPr>
        </p:nvSpPr>
        <p:spPr/>
        <p:txBody>
          <a:bodyPr/>
          <a:lstStyle/>
          <a:p>
            <a:fld id="{175A1ABE-43A1-4463-8DEC-95F9CF14EFAB}" type="slidenum">
              <a:rPr lang="cs-CZ" smtClean="0"/>
              <a:pPr/>
              <a:t>62</a:t>
            </a:fld>
            <a:endParaRPr lang="cs-CZ"/>
          </a:p>
        </p:txBody>
      </p:sp>
      <p:sp>
        <p:nvSpPr>
          <p:cNvPr id="8" name="Rectangle 2">
            <a:extLst>
              <a:ext uri="{FF2B5EF4-FFF2-40B4-BE49-F238E27FC236}">
                <a16:creationId xmlns:a16="http://schemas.microsoft.com/office/drawing/2014/main" id="{69969D32-2FE4-84C1-FAE5-129CDFB3DE8C}"/>
              </a:ext>
            </a:extLst>
          </p:cNvPr>
          <p:cNvSpPr txBox="1">
            <a:spLocks/>
          </p:cNvSpPr>
          <p:nvPr/>
        </p:nvSpPr>
        <p:spPr bwMode="auto">
          <a:xfrm>
            <a:off x="462337" y="136526"/>
            <a:ext cx="8510736" cy="948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tx2"/>
              </a:buClr>
              <a:buFont typeface="Wingdings" panose="05000000000000000000" pitchFamily="2" charset="2"/>
              <a:buChar char="§"/>
              <a:defRPr sz="2800" b="1">
                <a:solidFill>
                  <a:srgbClr val="17375E"/>
                </a:solidFill>
                <a:latin typeface="Arabic Typesetting" panose="03020402040406030203" pitchFamily="66" charset="-78"/>
                <a:cs typeface="Arabic Typesetting" panose="03020402040406030203" pitchFamily="66" charset="-78"/>
              </a:defRPr>
            </a:lvl1pPr>
            <a:lvl2pPr marL="742950" indent="-285750">
              <a:spcBef>
                <a:spcPct val="20000"/>
              </a:spcBef>
              <a:buClr>
                <a:srgbClr val="376092"/>
              </a:buClr>
              <a:buSzPct val="100000"/>
              <a:buFont typeface="Arial" panose="020B0604020202020204" pitchFamily="34" charset="0"/>
              <a:buChar char="•"/>
              <a:defRPr sz="2400">
                <a:solidFill>
                  <a:srgbClr val="376092"/>
                </a:solidFill>
                <a:latin typeface="Arabic Typesetting" panose="03020402040406030203" pitchFamily="66" charset="-78"/>
                <a:cs typeface="Arabic Typesetting" panose="03020402040406030203" pitchFamily="66" charset="-78"/>
              </a:defRPr>
            </a:lvl2pPr>
            <a:lvl3pPr marL="1143000" indent="-228600">
              <a:spcBef>
                <a:spcPct val="20000"/>
              </a:spcBef>
              <a:buClr>
                <a:srgbClr val="17375E"/>
              </a:buClr>
              <a:buSzPct val="88000"/>
              <a:buFont typeface="Wingdings" panose="05000000000000000000" pitchFamily="2" charset="2"/>
              <a:buChar char="§"/>
              <a:defRPr sz="2000">
                <a:solidFill>
                  <a:schemeClr val="tx1"/>
                </a:solidFill>
                <a:latin typeface="Arabic Typesetting" panose="03020402040406030203" pitchFamily="66" charset="-78"/>
                <a:cs typeface="Arabic Typesetting" panose="03020402040406030203" pitchFamily="66" charset="-78"/>
              </a:defRPr>
            </a:lvl3pPr>
            <a:lvl4pPr marL="1600200" indent="-228600">
              <a:spcBef>
                <a:spcPct val="20000"/>
              </a:spcBef>
              <a:buClr>
                <a:srgbClr val="17375E"/>
              </a:buClr>
              <a:buSzPct val="74000"/>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4pPr>
            <a:lvl5pPr marL="2057400" indent="-228600">
              <a:spcBef>
                <a:spcPct val="20000"/>
              </a:spcBef>
              <a:buClr>
                <a:srgbClr val="17375E"/>
              </a:buClr>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5pPr>
            <a:lvl6pPr marL="2514600" indent="-228600" eaLnBrk="0" fontAlgn="base" hangingPunct="0">
              <a:spcBef>
                <a:spcPct val="20000"/>
              </a:spcBef>
              <a:spcAft>
                <a:spcPct val="0"/>
              </a:spcAft>
              <a:buClr>
                <a:srgbClr val="17375E"/>
              </a:buClr>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6pPr>
            <a:lvl7pPr marL="2971800" indent="-228600" eaLnBrk="0" fontAlgn="base" hangingPunct="0">
              <a:spcBef>
                <a:spcPct val="20000"/>
              </a:spcBef>
              <a:spcAft>
                <a:spcPct val="0"/>
              </a:spcAft>
              <a:buClr>
                <a:srgbClr val="17375E"/>
              </a:buClr>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7pPr>
            <a:lvl8pPr marL="3429000" indent="-228600" eaLnBrk="0" fontAlgn="base" hangingPunct="0">
              <a:spcBef>
                <a:spcPct val="20000"/>
              </a:spcBef>
              <a:spcAft>
                <a:spcPct val="0"/>
              </a:spcAft>
              <a:buClr>
                <a:srgbClr val="17375E"/>
              </a:buClr>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8pPr>
            <a:lvl9pPr marL="3886200" indent="-228600" eaLnBrk="0" fontAlgn="base" hangingPunct="0">
              <a:spcBef>
                <a:spcPct val="20000"/>
              </a:spcBef>
              <a:spcAft>
                <a:spcPct val="0"/>
              </a:spcAft>
              <a:buClr>
                <a:srgbClr val="17375E"/>
              </a:buClr>
              <a:buFont typeface="Arial" panose="020B0604020202020204" pitchFamily="34" charset="0"/>
              <a:buChar char="»"/>
              <a:defRPr sz="2000">
                <a:solidFill>
                  <a:schemeClr val="tx1"/>
                </a:solidFill>
                <a:latin typeface="Arabic Typesetting" panose="03020402040406030203" pitchFamily="66" charset="-78"/>
                <a:cs typeface="Arabic Typesetting" panose="03020402040406030203" pitchFamily="66" charset="-78"/>
              </a:defRPr>
            </a:lvl9pPr>
          </a:lstStyle>
          <a:p>
            <a:pPr>
              <a:spcBef>
                <a:spcPct val="0"/>
              </a:spcBef>
              <a:spcAft>
                <a:spcPts val="600"/>
              </a:spcAft>
              <a:buClrTx/>
              <a:buNone/>
            </a:pPr>
            <a:r>
              <a:rPr lang="cs-CZ" altLang="cs-CZ">
                <a:solidFill>
                  <a:schemeClr val="bg1"/>
                </a:solidFill>
                <a:latin typeface="Arial" panose="020B0604020202020204" pitchFamily="34" charset="0"/>
                <a:cs typeface="Arial" panose="020B0604020202020204" pitchFamily="34" charset="0"/>
              </a:rPr>
              <a:t>Bloková architektura řešení</a:t>
            </a:r>
          </a:p>
        </p:txBody>
      </p:sp>
      <p:pic>
        <p:nvPicPr>
          <p:cNvPr id="14" name="Obrázek 13" descr="Obsah obrázku text, software, Multimediální software, multimédia&#10;&#10;Popis byl vytvořen automaticky">
            <a:extLst>
              <a:ext uri="{FF2B5EF4-FFF2-40B4-BE49-F238E27FC236}">
                <a16:creationId xmlns:a16="http://schemas.microsoft.com/office/drawing/2014/main" id="{49F5D50E-E016-6FEE-73BB-DDBDF444CC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064" y="1551318"/>
            <a:ext cx="9777411" cy="5078085"/>
          </a:xfrm>
          <a:prstGeom prst="rect">
            <a:avLst/>
          </a:prstGeom>
        </p:spPr>
      </p:pic>
    </p:spTree>
    <p:extLst>
      <p:ext uri="{BB962C8B-B14F-4D97-AF65-F5344CB8AC3E}">
        <p14:creationId xmlns:p14="http://schemas.microsoft.com/office/powerpoint/2010/main" val="13536302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068B66E-97A1-39FC-4006-1AA49D203F83}"/>
              </a:ext>
            </a:extLst>
          </p:cNvPr>
          <p:cNvSpPr>
            <a:spLocks noGrp="1"/>
          </p:cNvSpPr>
          <p:nvPr>
            <p:ph type="title"/>
          </p:nvPr>
        </p:nvSpPr>
        <p:spPr/>
        <p:txBody>
          <a:bodyPr/>
          <a:lstStyle/>
          <a:p>
            <a:r>
              <a:rPr lang="cs-CZ"/>
              <a:t>Videa s ukázkou</a:t>
            </a:r>
          </a:p>
        </p:txBody>
      </p:sp>
      <p:sp>
        <p:nvSpPr>
          <p:cNvPr id="3" name="Zástupný obsah 2">
            <a:extLst>
              <a:ext uri="{FF2B5EF4-FFF2-40B4-BE49-F238E27FC236}">
                <a16:creationId xmlns:a16="http://schemas.microsoft.com/office/drawing/2014/main" id="{4D8237B7-DDBE-CEC1-BF51-6697742641CC}"/>
              </a:ext>
            </a:extLst>
          </p:cNvPr>
          <p:cNvSpPr>
            <a:spLocks noGrp="1"/>
          </p:cNvSpPr>
          <p:nvPr>
            <p:ph idx="1"/>
          </p:nvPr>
        </p:nvSpPr>
        <p:spPr/>
        <p:txBody>
          <a:bodyPr/>
          <a:lstStyle/>
          <a:p>
            <a:pPr marL="342900" lvl="0" indent="-342900">
              <a:buFont typeface="Calibri" panose="020F0502020204030204" pitchFamily="34" charset="0"/>
              <a:buChar char="-"/>
            </a:pPr>
            <a:r>
              <a:rPr lang="cs-CZ" sz="1800" kern="100">
                <a:effectLst/>
                <a:latin typeface="Calibri" panose="020F0502020204030204" pitchFamily="34" charset="0"/>
                <a:ea typeface="Calibri" panose="020F0502020204030204" pitchFamily="34" charset="0"/>
                <a:cs typeface="Arial" panose="020B0604020202020204" pitchFamily="34" charset="0"/>
              </a:rPr>
              <a:t>Video </a:t>
            </a:r>
            <a:r>
              <a:rPr lang="cs-CZ" sz="1800" kern="100" err="1">
                <a:effectLst/>
                <a:latin typeface="Calibri" panose="020F0502020204030204" pitchFamily="34" charset="0"/>
                <a:ea typeface="Calibri" panose="020F0502020204030204" pitchFamily="34" charset="0"/>
                <a:cs typeface="Arial" panose="020B0604020202020204" pitchFamily="34" charset="0"/>
              </a:rPr>
              <a:t>frontend</a:t>
            </a:r>
            <a:r>
              <a:rPr lang="cs-CZ" sz="1800" kern="100">
                <a:effectLst/>
                <a:latin typeface="Calibri" panose="020F0502020204030204" pitchFamily="34" charset="0"/>
                <a:ea typeface="Calibri" panose="020F0502020204030204" pitchFamily="34" charset="0"/>
                <a:cs typeface="Arial" panose="020B0604020202020204" pitchFamily="34" charset="0"/>
              </a:rPr>
              <a:t>: </a:t>
            </a:r>
            <a:r>
              <a:rPr lang="cs-CZ" sz="1800" u="sng" kern="100">
                <a:solidFill>
                  <a:srgbClr val="0000FF"/>
                </a:solidFill>
                <a:effectLst/>
                <a:latin typeface="Calibri" panose="020F0502020204030204" pitchFamily="34" charset="0"/>
                <a:ea typeface="Calibri" panose="020F0502020204030204" pitchFamily="34" charset="0"/>
                <a:cs typeface="Arial" panose="020B0604020202020204" pitchFamily="34" charset="0"/>
                <a:hlinkClick r:id="rId2"/>
              </a:rPr>
              <a:t>ePortal_MO_POC_frontend.mp4</a:t>
            </a:r>
            <a:endParaRPr lang="cs-CZ" sz="1800" kern="100">
              <a:effectLst/>
              <a:latin typeface="Calibri" panose="020F0502020204030204" pitchFamily="34" charset="0"/>
              <a:ea typeface="Calibri" panose="020F0502020204030204" pitchFamily="34" charset="0"/>
              <a:cs typeface="Arial" panose="020B0604020202020204" pitchFamily="34" charset="0"/>
            </a:endParaRPr>
          </a:p>
          <a:p>
            <a:pPr marL="342900" lvl="0" indent="-342900">
              <a:buFont typeface="Calibri" panose="020F0502020204030204" pitchFamily="34" charset="0"/>
              <a:buChar char="-"/>
            </a:pPr>
            <a:r>
              <a:rPr lang="cs-CZ" sz="1800" kern="100">
                <a:effectLst/>
                <a:latin typeface="Calibri" panose="020F0502020204030204" pitchFamily="34" charset="0"/>
                <a:ea typeface="Calibri" panose="020F0502020204030204" pitchFamily="34" charset="0"/>
                <a:cs typeface="Arial" panose="020B0604020202020204" pitchFamily="34" charset="0"/>
              </a:rPr>
              <a:t>Video </a:t>
            </a:r>
            <a:r>
              <a:rPr lang="cs-CZ" sz="1800" kern="100" err="1">
                <a:effectLst/>
                <a:latin typeface="Calibri" panose="020F0502020204030204" pitchFamily="34" charset="0"/>
                <a:ea typeface="Calibri" panose="020F0502020204030204" pitchFamily="34" charset="0"/>
                <a:cs typeface="Arial" panose="020B0604020202020204" pitchFamily="34" charset="0"/>
              </a:rPr>
              <a:t>backend</a:t>
            </a:r>
            <a:r>
              <a:rPr lang="cs-CZ" sz="1800" kern="100">
                <a:effectLst/>
                <a:latin typeface="Calibri" panose="020F0502020204030204" pitchFamily="34" charset="0"/>
                <a:ea typeface="Calibri" panose="020F0502020204030204" pitchFamily="34" charset="0"/>
                <a:cs typeface="Arial" panose="020B0604020202020204" pitchFamily="34" charset="0"/>
              </a:rPr>
              <a:t>: </a:t>
            </a:r>
            <a:r>
              <a:rPr lang="cs-CZ" sz="1800" u="sng" kern="100">
                <a:solidFill>
                  <a:srgbClr val="0000FF"/>
                </a:solidFill>
                <a:effectLst/>
                <a:latin typeface="Calibri" panose="020F0502020204030204" pitchFamily="34" charset="0"/>
                <a:ea typeface="Calibri" panose="020F0502020204030204" pitchFamily="34" charset="0"/>
                <a:cs typeface="Arial" panose="020B0604020202020204" pitchFamily="34" charset="0"/>
                <a:hlinkClick r:id="rId3"/>
              </a:rPr>
              <a:t>ePortal_MO_POC_backend.mp4</a:t>
            </a:r>
            <a:endParaRPr lang="cs-CZ" sz="1800" kern="100">
              <a:effectLst/>
              <a:latin typeface="Calibri" panose="020F0502020204030204" pitchFamily="34" charset="0"/>
              <a:ea typeface="Calibri" panose="020F0502020204030204" pitchFamily="34" charset="0"/>
              <a:cs typeface="Arial" panose="020B0604020202020204" pitchFamily="34" charset="0"/>
            </a:endParaRPr>
          </a:p>
          <a:p>
            <a:endParaRPr lang="cs-CZ"/>
          </a:p>
        </p:txBody>
      </p:sp>
      <p:sp>
        <p:nvSpPr>
          <p:cNvPr id="4" name="Zástupný symbol pro zápatí 3">
            <a:extLst>
              <a:ext uri="{FF2B5EF4-FFF2-40B4-BE49-F238E27FC236}">
                <a16:creationId xmlns:a16="http://schemas.microsoft.com/office/drawing/2014/main" id="{0A66072F-B000-93F4-09F9-A569B350D350}"/>
              </a:ext>
            </a:extLst>
          </p:cNvPr>
          <p:cNvSpPr>
            <a:spLocks noGrp="1"/>
          </p:cNvSpPr>
          <p:nvPr>
            <p:ph type="ftr" sz="quarter" idx="11"/>
          </p:nvPr>
        </p:nvSpPr>
        <p:spPr/>
        <p:txBody>
          <a:bodyPr/>
          <a:lstStyle/>
          <a:p>
            <a:r>
              <a:rPr lang="cs-CZ">
                <a:solidFill>
                  <a:srgbClr val="40852D"/>
                </a:solidFill>
                <a:ea typeface="Roboto" panose="02000000000000000000" pitchFamily="2" charset="0"/>
                <a:cs typeface="Azeret Mono" pitchFamily="2" charset="0"/>
              </a:rPr>
              <a:t>DIA.</a:t>
            </a:r>
            <a:r>
              <a:rPr lang="cs-CZ">
                <a:solidFill>
                  <a:schemeClr val="tx1"/>
                </a:solidFill>
                <a:ea typeface="Roboto" panose="02000000000000000000" pitchFamily="2" charset="0"/>
                <a:cs typeface="Azeret Mono" pitchFamily="2" charset="0"/>
              </a:rPr>
              <a:t>GOV.CZ</a:t>
            </a:r>
            <a:r>
              <a:rPr lang="cs-CZ">
                <a:solidFill>
                  <a:srgbClr val="40852D"/>
                </a:solidFill>
                <a:ea typeface="Roboto" panose="02000000000000000000" pitchFamily="2" charset="0"/>
                <a:cs typeface="Azeret Mono" pitchFamily="2" charset="0"/>
              </a:rPr>
              <a:t>_+420 000 000 000_INFO@DIA.</a:t>
            </a:r>
            <a:r>
              <a:rPr lang="cs-CZ">
                <a:solidFill>
                  <a:schemeClr val="tx1"/>
                </a:solidFill>
                <a:ea typeface="Roboto" panose="02000000000000000000" pitchFamily="2" charset="0"/>
                <a:cs typeface="Azeret Mono" pitchFamily="2" charset="0"/>
              </a:rPr>
              <a:t>GOV.CZ</a:t>
            </a:r>
          </a:p>
        </p:txBody>
      </p:sp>
      <p:sp>
        <p:nvSpPr>
          <p:cNvPr id="5" name="Zástupný symbol pro číslo snímku 4">
            <a:extLst>
              <a:ext uri="{FF2B5EF4-FFF2-40B4-BE49-F238E27FC236}">
                <a16:creationId xmlns:a16="http://schemas.microsoft.com/office/drawing/2014/main" id="{61680210-A10B-4F16-E3B9-58C132CBFA20}"/>
              </a:ext>
            </a:extLst>
          </p:cNvPr>
          <p:cNvSpPr>
            <a:spLocks noGrp="1"/>
          </p:cNvSpPr>
          <p:nvPr>
            <p:ph type="sldNum" sz="quarter" idx="12"/>
          </p:nvPr>
        </p:nvSpPr>
        <p:spPr/>
        <p:txBody>
          <a:bodyPr/>
          <a:lstStyle/>
          <a:p>
            <a:r>
              <a:rPr lang="cs-CZ">
                <a:solidFill>
                  <a:schemeClr val="tx1"/>
                </a:solidFill>
                <a:ea typeface="Roboto" panose="02000000000000000000" pitchFamily="2" charset="0"/>
                <a:cs typeface="Azeret Mono" pitchFamily="2" charset="0"/>
              </a:rPr>
              <a:t>TŘETÍ_ETAPA_ZOPDS 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63</a:t>
            </a:fld>
            <a:endParaRPr lang="cs-CZ">
              <a:solidFill>
                <a:schemeClr val="accent2"/>
              </a:solidFill>
            </a:endParaRPr>
          </a:p>
        </p:txBody>
      </p:sp>
    </p:spTree>
    <p:extLst>
      <p:ext uri="{BB962C8B-B14F-4D97-AF65-F5344CB8AC3E}">
        <p14:creationId xmlns:p14="http://schemas.microsoft.com/office/powerpoint/2010/main" val="1074573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ástupný text 3">
            <a:extLst>
              <a:ext uri="{FF2B5EF4-FFF2-40B4-BE49-F238E27FC236}">
                <a16:creationId xmlns:a16="http://schemas.microsoft.com/office/drawing/2014/main" id="{45F6EA26-3CD3-597F-7276-D70634456F93}"/>
              </a:ext>
            </a:extLst>
          </p:cNvPr>
          <p:cNvSpPr>
            <a:spLocks noGrp="1"/>
          </p:cNvSpPr>
          <p:nvPr>
            <p:ph type="body" idx="1"/>
          </p:nvPr>
        </p:nvSpPr>
        <p:spPr/>
        <p:txBody>
          <a:bodyPr/>
          <a:lstStyle/>
          <a:p>
            <a:endParaRPr lang="cs-CZ"/>
          </a:p>
        </p:txBody>
      </p:sp>
      <p:sp>
        <p:nvSpPr>
          <p:cNvPr id="5" name="Nadpis 4">
            <a:extLst>
              <a:ext uri="{FF2B5EF4-FFF2-40B4-BE49-F238E27FC236}">
                <a16:creationId xmlns:a16="http://schemas.microsoft.com/office/drawing/2014/main" id="{0D15241D-2699-CD78-AE71-62074A961F0C}"/>
              </a:ext>
            </a:extLst>
          </p:cNvPr>
          <p:cNvSpPr>
            <a:spLocks noGrp="1"/>
          </p:cNvSpPr>
          <p:nvPr>
            <p:ph type="ctrTitle"/>
          </p:nvPr>
        </p:nvSpPr>
        <p:spPr/>
        <p:txBody>
          <a:bodyPr/>
          <a:lstStyle/>
          <a:p>
            <a:r>
              <a:rPr lang="cs-CZ"/>
              <a:t>Závěr</a:t>
            </a:r>
          </a:p>
        </p:txBody>
      </p:sp>
      <p:sp>
        <p:nvSpPr>
          <p:cNvPr id="6" name="Zástupný symbol pro zápatí 3">
            <a:extLst>
              <a:ext uri="{FF2B5EF4-FFF2-40B4-BE49-F238E27FC236}">
                <a16:creationId xmlns:a16="http://schemas.microsoft.com/office/drawing/2014/main" id="{DCF7C434-3587-1463-7498-0A22DDE2C6D4}"/>
              </a:ext>
            </a:extLst>
          </p:cNvPr>
          <p:cNvSpPr>
            <a:spLocks noGrp="1"/>
          </p:cNvSpPr>
          <p:nvPr>
            <p:ph type="ftr" sz="quarter" idx="11"/>
          </p:nvPr>
        </p:nvSpPr>
        <p:spPr>
          <a:xfrm>
            <a:off x="4038600" y="6356350"/>
            <a:ext cx="4114800" cy="365125"/>
          </a:xfrm>
        </p:spPr>
        <p:txBody>
          <a:bodyPr/>
          <a:lstStyle/>
          <a:p>
            <a:r>
              <a:rPr lang="cs-CZ">
                <a:solidFill>
                  <a:schemeClr val="bg1"/>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88CC831E-90DF-4A0E-1353-BAC52B78B300}"/>
              </a:ext>
            </a:extLst>
          </p:cNvPr>
          <p:cNvSpPr>
            <a:spLocks noGrp="1"/>
          </p:cNvSpPr>
          <p:nvPr>
            <p:ph type="sldNum" sz="quarter" idx="12"/>
          </p:nvPr>
        </p:nvSpPr>
        <p:spPr>
          <a:xfrm>
            <a:off x="8610600" y="6356349"/>
            <a:ext cx="2743200" cy="365125"/>
          </a:xfrm>
        </p:spPr>
        <p:txBody>
          <a:bodyPr/>
          <a:lstStyle/>
          <a:p>
            <a:r>
              <a:rPr lang="cs-CZ">
                <a:solidFill>
                  <a:schemeClr val="bg1"/>
                </a:solidFill>
                <a:ea typeface="Roboto" panose="02000000000000000000" pitchFamily="2" charset="0"/>
                <a:cs typeface="Azeret Mono" pitchFamily="2" charset="0"/>
              </a:rPr>
              <a:t>TŘETÍ_ETAPA_ZOPDS_SLIDE_</a:t>
            </a:r>
            <a:fld id="{C7B39456-88E6-483E-B1FA-F210B27965A0}" type="slidenum">
              <a:rPr lang="cs-CZ" smtClean="0">
                <a:solidFill>
                  <a:schemeClr val="bg1"/>
                </a:solidFill>
              </a:rPr>
              <a:pPr/>
              <a:t>64</a:t>
            </a:fld>
            <a:endParaRPr lang="cs-CZ">
              <a:solidFill>
                <a:schemeClr val="bg1"/>
              </a:solidFill>
            </a:endParaRPr>
          </a:p>
        </p:txBody>
      </p:sp>
    </p:spTree>
    <p:extLst>
      <p:ext uri="{BB962C8B-B14F-4D97-AF65-F5344CB8AC3E}">
        <p14:creationId xmlns:p14="http://schemas.microsoft.com/office/powerpoint/2010/main" val="22318181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ázku 1">
            <a:extLst>
              <a:ext uri="{FF2B5EF4-FFF2-40B4-BE49-F238E27FC236}">
                <a16:creationId xmlns:a16="http://schemas.microsoft.com/office/drawing/2014/main" id="{5916967A-6C9C-BF4C-A4DB-FA4F11031B42}"/>
              </a:ext>
            </a:extLst>
          </p:cNvPr>
          <p:cNvSpPr>
            <a:spLocks noGrp="1"/>
          </p:cNvSpPr>
          <p:nvPr>
            <p:ph type="pic" sz="quarter" idx="20"/>
          </p:nvPr>
        </p:nvSpPr>
        <p:spPr/>
        <p:txBody>
          <a:bodyPr/>
          <a:lstStyle/>
          <a:p>
            <a:endParaRPr lang="en-US"/>
          </a:p>
        </p:txBody>
      </p:sp>
      <p:sp>
        <p:nvSpPr>
          <p:cNvPr id="3" name="Nadpis 2">
            <a:extLst>
              <a:ext uri="{FF2B5EF4-FFF2-40B4-BE49-F238E27FC236}">
                <a16:creationId xmlns:a16="http://schemas.microsoft.com/office/drawing/2014/main" id="{515F41C6-FC63-8756-54F4-29C0653F5A7F}"/>
              </a:ext>
            </a:extLst>
          </p:cNvPr>
          <p:cNvSpPr>
            <a:spLocks noGrp="1"/>
          </p:cNvSpPr>
          <p:nvPr>
            <p:ph type="title"/>
          </p:nvPr>
        </p:nvSpPr>
        <p:spPr/>
        <p:txBody>
          <a:bodyPr/>
          <a:lstStyle/>
          <a:p>
            <a:r>
              <a:rPr lang="cs-CZ" err="1"/>
              <a:t>DALŠí</a:t>
            </a:r>
            <a:r>
              <a:rPr lang="cs-CZ" b="1" err="1"/>
              <a:t>_Postup</a:t>
            </a:r>
            <a:r>
              <a:rPr lang="cs-CZ" b="1"/>
              <a:t>_</a:t>
            </a:r>
          </a:p>
        </p:txBody>
      </p:sp>
      <p:sp>
        <p:nvSpPr>
          <p:cNvPr id="4" name="Zástupný text 3">
            <a:extLst>
              <a:ext uri="{FF2B5EF4-FFF2-40B4-BE49-F238E27FC236}">
                <a16:creationId xmlns:a16="http://schemas.microsoft.com/office/drawing/2014/main" id="{C7B1E9C6-535B-4FE1-9750-150E0D0BE452}"/>
              </a:ext>
            </a:extLst>
          </p:cNvPr>
          <p:cNvSpPr>
            <a:spLocks noGrp="1"/>
          </p:cNvSpPr>
          <p:nvPr>
            <p:ph type="body" sz="quarter" idx="13"/>
          </p:nvPr>
        </p:nvSpPr>
        <p:spPr>
          <a:xfrm>
            <a:off x="559272" y="4242786"/>
            <a:ext cx="1942990" cy="1942990"/>
          </a:xfrm>
        </p:spPr>
        <p:txBody>
          <a:bodyPr vert="horz" lIns="91440" tIns="45720" rIns="91440" bIns="45720" rtlCol="0" anchor="t">
            <a:normAutofit/>
          </a:bodyPr>
          <a:lstStyle/>
          <a:p>
            <a:pPr algn="ctr"/>
            <a:r>
              <a:rPr lang="cs-CZ" sz="1800">
                <a:solidFill>
                  <a:srgbClr val="2E2D2C"/>
                </a:solidFill>
                <a:cs typeface="Arial"/>
              </a:rPr>
              <a:t>Popisy v Katalogu služeb</a:t>
            </a:r>
            <a:br>
              <a:rPr lang="cs-CZ" sz="1800">
                <a:solidFill>
                  <a:srgbClr val="2E2D2C"/>
                </a:solidFill>
                <a:cs typeface="Arial"/>
              </a:rPr>
            </a:br>
            <a:r>
              <a:rPr lang="cs-CZ" sz="1800">
                <a:solidFill>
                  <a:srgbClr val="2E2D2C"/>
                </a:solidFill>
                <a:cs typeface="Arial"/>
              </a:rPr>
              <a:t>s důrazem na kvalitu!</a:t>
            </a:r>
          </a:p>
          <a:p>
            <a:pPr algn="ctr"/>
            <a:endParaRPr lang="cs-CZ" sz="1800">
              <a:solidFill>
                <a:srgbClr val="2E2D2C"/>
              </a:solidFill>
              <a:cs typeface="Arial"/>
            </a:endParaRPr>
          </a:p>
          <a:p>
            <a:pPr algn="ctr"/>
            <a:endParaRPr lang="cs-CZ" sz="1800">
              <a:cs typeface="Arial"/>
            </a:endParaRPr>
          </a:p>
        </p:txBody>
      </p:sp>
      <p:sp>
        <p:nvSpPr>
          <p:cNvPr id="5" name="Zástupný text 4">
            <a:extLst>
              <a:ext uri="{FF2B5EF4-FFF2-40B4-BE49-F238E27FC236}">
                <a16:creationId xmlns:a16="http://schemas.microsoft.com/office/drawing/2014/main" id="{63F51E9A-9523-FE06-FD70-EC20E918CC3C}"/>
              </a:ext>
            </a:extLst>
          </p:cNvPr>
          <p:cNvSpPr>
            <a:spLocks noGrp="1"/>
          </p:cNvSpPr>
          <p:nvPr>
            <p:ph type="body" sz="quarter" idx="14"/>
          </p:nvPr>
        </p:nvSpPr>
        <p:spPr>
          <a:xfrm>
            <a:off x="3343277" y="4270624"/>
            <a:ext cx="2063820" cy="1325563"/>
          </a:xfrm>
        </p:spPr>
        <p:txBody>
          <a:bodyPr vert="horz" lIns="91440" tIns="45720" rIns="91440" bIns="45720" rtlCol="0" anchor="t">
            <a:noAutofit/>
          </a:bodyPr>
          <a:lstStyle/>
          <a:p>
            <a:pPr algn="ctr"/>
            <a:r>
              <a:rPr lang="cs-CZ" sz="1800" b="1">
                <a:solidFill>
                  <a:schemeClr val="tx1"/>
                </a:solidFill>
                <a:cs typeface="Arial"/>
              </a:rPr>
              <a:t>Implementace</a:t>
            </a:r>
          </a:p>
          <a:p>
            <a:pPr algn="ctr"/>
            <a:r>
              <a:rPr lang="cs-CZ" sz="1800" b="1">
                <a:solidFill>
                  <a:schemeClr val="tx1"/>
                </a:solidFill>
                <a:cs typeface="Arial"/>
              </a:rPr>
              <a:t>Samoobslužných</a:t>
            </a:r>
          </a:p>
          <a:p>
            <a:pPr algn="ctr"/>
            <a:r>
              <a:rPr lang="cs-CZ" sz="1800" b="1">
                <a:solidFill>
                  <a:schemeClr val="tx1"/>
                </a:solidFill>
                <a:cs typeface="Arial"/>
              </a:rPr>
              <a:t> portálů</a:t>
            </a:r>
          </a:p>
        </p:txBody>
      </p:sp>
      <p:sp>
        <p:nvSpPr>
          <p:cNvPr id="6" name="Zástupný text 5">
            <a:extLst>
              <a:ext uri="{FF2B5EF4-FFF2-40B4-BE49-F238E27FC236}">
                <a16:creationId xmlns:a16="http://schemas.microsoft.com/office/drawing/2014/main" id="{888A93EC-7D6A-E514-56F6-95D37EAE8B9D}"/>
              </a:ext>
            </a:extLst>
          </p:cNvPr>
          <p:cNvSpPr>
            <a:spLocks noGrp="1"/>
          </p:cNvSpPr>
          <p:nvPr>
            <p:ph type="body" sz="quarter" idx="15"/>
          </p:nvPr>
        </p:nvSpPr>
        <p:spPr>
          <a:xfrm>
            <a:off x="6311790" y="4242786"/>
            <a:ext cx="1942990" cy="1942990"/>
          </a:xfrm>
        </p:spPr>
        <p:txBody>
          <a:bodyPr vert="horz" lIns="91440" tIns="45720" rIns="91440" bIns="45720" rtlCol="0" anchor="t">
            <a:normAutofit/>
          </a:bodyPr>
          <a:lstStyle/>
          <a:p>
            <a:pPr algn="ctr"/>
            <a:r>
              <a:rPr lang="cs-CZ" sz="1800"/>
              <a:t>Zveřejňování formulářů</a:t>
            </a:r>
            <a:br>
              <a:rPr lang="cs-CZ" sz="1800"/>
            </a:br>
            <a:r>
              <a:rPr lang="cs-CZ" sz="1800"/>
              <a:t>s </a:t>
            </a:r>
            <a:r>
              <a:rPr lang="cs-CZ" sz="1800" err="1"/>
              <a:t>předvyplněním</a:t>
            </a:r>
            <a:r>
              <a:rPr lang="cs-CZ" sz="1800"/>
              <a:t> údajů</a:t>
            </a:r>
          </a:p>
          <a:p>
            <a:pPr algn="ctr"/>
            <a:endParaRPr lang="cs-CZ" sz="1800"/>
          </a:p>
        </p:txBody>
      </p:sp>
      <p:sp>
        <p:nvSpPr>
          <p:cNvPr id="7" name="Zástupný text 6">
            <a:extLst>
              <a:ext uri="{FF2B5EF4-FFF2-40B4-BE49-F238E27FC236}">
                <a16:creationId xmlns:a16="http://schemas.microsoft.com/office/drawing/2014/main" id="{93727A6E-3559-218E-3A7F-9659A46008E5}"/>
              </a:ext>
            </a:extLst>
          </p:cNvPr>
          <p:cNvSpPr>
            <a:spLocks noGrp="1"/>
          </p:cNvSpPr>
          <p:nvPr>
            <p:ph type="body" sz="quarter" idx="16"/>
          </p:nvPr>
        </p:nvSpPr>
        <p:spPr>
          <a:xfrm>
            <a:off x="9188049" y="4242786"/>
            <a:ext cx="1942990" cy="1942990"/>
          </a:xfrm>
        </p:spPr>
        <p:txBody>
          <a:bodyPr vert="horz" lIns="91440" tIns="45720" rIns="91440" bIns="45720" rtlCol="0" anchor="t">
            <a:normAutofit/>
          </a:bodyPr>
          <a:lstStyle/>
          <a:p>
            <a:pPr algn="ctr"/>
            <a:r>
              <a:rPr lang="cs-CZ" sz="1800">
                <a:solidFill>
                  <a:srgbClr val="2E2D2C"/>
                </a:solidFill>
                <a:cs typeface="Arial"/>
              </a:rPr>
              <a:t>Integrace na lokální agendové informační systémy a spisové služby</a:t>
            </a:r>
          </a:p>
          <a:p>
            <a:pPr algn="ctr"/>
            <a:endParaRPr lang="cs-CZ" sz="1800">
              <a:solidFill>
                <a:srgbClr val="2E2D2C"/>
              </a:solidFill>
              <a:cs typeface="Arial"/>
            </a:endParaRPr>
          </a:p>
        </p:txBody>
      </p:sp>
      <p:sp>
        <p:nvSpPr>
          <p:cNvPr id="8" name="Zástupný symbol obrázku 7">
            <a:extLst>
              <a:ext uri="{FF2B5EF4-FFF2-40B4-BE49-F238E27FC236}">
                <a16:creationId xmlns:a16="http://schemas.microsoft.com/office/drawing/2014/main" id="{F6D0B1F7-DAAD-3D61-0486-7AE9141D40A7}"/>
              </a:ext>
            </a:extLst>
          </p:cNvPr>
          <p:cNvSpPr>
            <a:spLocks noGrp="1"/>
          </p:cNvSpPr>
          <p:nvPr>
            <p:ph type="pic" sz="quarter" idx="21"/>
          </p:nvPr>
        </p:nvSpPr>
        <p:spPr/>
        <p:txBody>
          <a:bodyPr/>
          <a:lstStyle/>
          <a:p>
            <a:endParaRPr lang="en-US"/>
          </a:p>
        </p:txBody>
      </p:sp>
      <p:sp>
        <p:nvSpPr>
          <p:cNvPr id="9" name="Zástupný symbol obrázku 8">
            <a:extLst>
              <a:ext uri="{FF2B5EF4-FFF2-40B4-BE49-F238E27FC236}">
                <a16:creationId xmlns:a16="http://schemas.microsoft.com/office/drawing/2014/main" id="{71523F81-AD64-BBB5-64E9-78D961C39101}"/>
              </a:ext>
            </a:extLst>
          </p:cNvPr>
          <p:cNvSpPr>
            <a:spLocks noGrp="1"/>
          </p:cNvSpPr>
          <p:nvPr>
            <p:ph type="pic" sz="quarter" idx="22"/>
          </p:nvPr>
        </p:nvSpPr>
        <p:spPr/>
        <p:txBody>
          <a:bodyPr/>
          <a:lstStyle/>
          <a:p>
            <a:endParaRPr lang="en-US"/>
          </a:p>
        </p:txBody>
      </p:sp>
      <p:sp>
        <p:nvSpPr>
          <p:cNvPr id="10" name="Zástupný symbol obrázku 9">
            <a:extLst>
              <a:ext uri="{FF2B5EF4-FFF2-40B4-BE49-F238E27FC236}">
                <a16:creationId xmlns:a16="http://schemas.microsoft.com/office/drawing/2014/main" id="{25CC3DAF-45CA-3791-6170-F497FE8A366F}"/>
              </a:ext>
            </a:extLst>
          </p:cNvPr>
          <p:cNvSpPr>
            <a:spLocks noGrp="1"/>
          </p:cNvSpPr>
          <p:nvPr>
            <p:ph type="pic" sz="quarter" idx="23"/>
          </p:nvPr>
        </p:nvSpPr>
        <p:spPr/>
        <p:txBody>
          <a:bodyPr/>
          <a:lstStyle/>
          <a:p>
            <a:endParaRPr lang="en-US"/>
          </a:p>
        </p:txBody>
      </p:sp>
      <p:sp>
        <p:nvSpPr>
          <p:cNvPr id="11" name="Zástupný symbol obrázku 10">
            <a:extLst>
              <a:ext uri="{FF2B5EF4-FFF2-40B4-BE49-F238E27FC236}">
                <a16:creationId xmlns:a16="http://schemas.microsoft.com/office/drawing/2014/main" id="{467DF312-5E32-D954-AE39-17EFAAB1AEB7}"/>
              </a:ext>
            </a:extLst>
          </p:cNvPr>
          <p:cNvSpPr>
            <a:spLocks noGrp="1"/>
          </p:cNvSpPr>
          <p:nvPr>
            <p:ph type="pic" sz="quarter" idx="24"/>
          </p:nvPr>
        </p:nvSpPr>
        <p:spPr/>
        <p:txBody>
          <a:bodyPr/>
          <a:lstStyle/>
          <a:p>
            <a:endParaRPr lang="en-US"/>
          </a:p>
        </p:txBody>
      </p:sp>
      <p:sp>
        <p:nvSpPr>
          <p:cNvPr id="12" name="Zástupný symbol obrázku 11">
            <a:extLst>
              <a:ext uri="{FF2B5EF4-FFF2-40B4-BE49-F238E27FC236}">
                <a16:creationId xmlns:a16="http://schemas.microsoft.com/office/drawing/2014/main" id="{56566DDF-B179-E4CA-8860-22D4DD2576B9}"/>
              </a:ext>
            </a:extLst>
          </p:cNvPr>
          <p:cNvSpPr>
            <a:spLocks noGrp="1"/>
          </p:cNvSpPr>
          <p:nvPr>
            <p:ph type="pic" sz="quarter" idx="25"/>
          </p:nvPr>
        </p:nvSpPr>
        <p:spPr/>
        <p:txBody>
          <a:bodyPr/>
          <a:lstStyle/>
          <a:p>
            <a:endParaRPr lang="en-US"/>
          </a:p>
        </p:txBody>
      </p:sp>
      <p:sp>
        <p:nvSpPr>
          <p:cNvPr id="13" name="Zástupný symbol obrázku 12">
            <a:extLst>
              <a:ext uri="{FF2B5EF4-FFF2-40B4-BE49-F238E27FC236}">
                <a16:creationId xmlns:a16="http://schemas.microsoft.com/office/drawing/2014/main" id="{72FCD5EF-9C0C-6174-B746-2786100FF86F}"/>
              </a:ext>
            </a:extLst>
          </p:cNvPr>
          <p:cNvSpPr>
            <a:spLocks noGrp="1"/>
          </p:cNvSpPr>
          <p:nvPr>
            <p:ph type="pic" sz="quarter" idx="26"/>
          </p:nvPr>
        </p:nvSpPr>
        <p:spPr/>
        <p:txBody>
          <a:bodyPr/>
          <a:lstStyle/>
          <a:p>
            <a:endParaRPr lang="en-US"/>
          </a:p>
        </p:txBody>
      </p:sp>
      <p:sp>
        <p:nvSpPr>
          <p:cNvPr id="14" name="Zástupný symbol obrázku 13">
            <a:extLst>
              <a:ext uri="{FF2B5EF4-FFF2-40B4-BE49-F238E27FC236}">
                <a16:creationId xmlns:a16="http://schemas.microsoft.com/office/drawing/2014/main" id="{5179A8FC-7267-0FD1-29BB-31982A4BBE9F}"/>
              </a:ext>
            </a:extLst>
          </p:cNvPr>
          <p:cNvSpPr>
            <a:spLocks noGrp="1"/>
          </p:cNvSpPr>
          <p:nvPr>
            <p:ph type="pic" sz="quarter" idx="27"/>
          </p:nvPr>
        </p:nvSpPr>
        <p:spPr/>
        <p:txBody>
          <a:bodyPr/>
          <a:lstStyle/>
          <a:p>
            <a:endParaRPr lang="en-US"/>
          </a:p>
        </p:txBody>
      </p:sp>
      <p:sp>
        <p:nvSpPr>
          <p:cNvPr id="15" name="Zástupný symbol pro zápatí 3">
            <a:extLst>
              <a:ext uri="{FF2B5EF4-FFF2-40B4-BE49-F238E27FC236}">
                <a16:creationId xmlns:a16="http://schemas.microsoft.com/office/drawing/2014/main" id="{17D9BCF7-54A6-C94A-6BD3-CCEA5BEE0E49}"/>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16" name="Zástupný symbol pro číslo snímku 4">
            <a:extLst>
              <a:ext uri="{FF2B5EF4-FFF2-40B4-BE49-F238E27FC236}">
                <a16:creationId xmlns:a16="http://schemas.microsoft.com/office/drawing/2014/main" id="{7073262C-1FE0-4A1B-57DE-7D0EAE677013}"/>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65</a:t>
            </a:fld>
            <a:endParaRPr lang="cs-CZ">
              <a:solidFill>
                <a:schemeClr val="accent2"/>
              </a:solidFill>
            </a:endParaRPr>
          </a:p>
        </p:txBody>
      </p:sp>
    </p:spTree>
    <p:extLst>
      <p:ext uri="{BB962C8B-B14F-4D97-AF65-F5344CB8AC3E}">
        <p14:creationId xmlns:p14="http://schemas.microsoft.com/office/powerpoint/2010/main" val="14549034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ástupný text 3">
            <a:extLst>
              <a:ext uri="{FF2B5EF4-FFF2-40B4-BE49-F238E27FC236}">
                <a16:creationId xmlns:a16="http://schemas.microsoft.com/office/drawing/2014/main" id="{EF05566A-8B73-FA99-52FC-25591EC2E1C3}"/>
              </a:ext>
            </a:extLst>
          </p:cNvPr>
          <p:cNvSpPr>
            <a:spLocks noGrp="1"/>
          </p:cNvSpPr>
          <p:nvPr>
            <p:ph type="body" idx="1"/>
          </p:nvPr>
        </p:nvSpPr>
        <p:spPr/>
        <p:txBody>
          <a:bodyPr>
            <a:normAutofit fontScale="92500" lnSpcReduction="20000"/>
          </a:bodyPr>
          <a:lstStyle/>
          <a:p>
            <a:r>
              <a:rPr lang="cs-CZ" cap="all" err="1"/>
              <a:t>TOMáš_šedivec</a:t>
            </a:r>
            <a:r>
              <a:rPr lang="cs-CZ" cap="all"/>
              <a:t>_</a:t>
            </a:r>
          </a:p>
          <a:p>
            <a:r>
              <a:rPr lang="cs-CZ" cap="all" err="1"/>
              <a:t>Šimon_trusina</a:t>
            </a:r>
            <a:r>
              <a:rPr lang="cs-CZ" cap="all"/>
              <a:t>_</a:t>
            </a:r>
          </a:p>
          <a:p>
            <a:r>
              <a:rPr lang="cs-CZ" cap="all" err="1"/>
              <a:t>Adam_jareš</a:t>
            </a:r>
            <a:endParaRPr lang="cs-CZ" cap="all"/>
          </a:p>
          <a:p>
            <a:r>
              <a:rPr lang="cs-CZ" cap="all"/>
              <a:t>JAN_PETR_</a:t>
            </a:r>
          </a:p>
        </p:txBody>
      </p:sp>
      <p:sp>
        <p:nvSpPr>
          <p:cNvPr id="5" name="Zástupný text 4">
            <a:extLst>
              <a:ext uri="{FF2B5EF4-FFF2-40B4-BE49-F238E27FC236}">
                <a16:creationId xmlns:a16="http://schemas.microsoft.com/office/drawing/2014/main" id="{8FBCBAE0-5AE8-577F-BE5D-F1B0D8C56403}"/>
              </a:ext>
            </a:extLst>
          </p:cNvPr>
          <p:cNvSpPr>
            <a:spLocks noGrp="1"/>
          </p:cNvSpPr>
          <p:nvPr>
            <p:ph type="body" idx="13"/>
          </p:nvPr>
        </p:nvSpPr>
        <p:spPr/>
        <p:txBody>
          <a:bodyPr/>
          <a:lstStyle/>
          <a:p>
            <a:r>
              <a:rPr lang="cs-CZ" err="1"/>
              <a:t>Děkujeme_za_pozornost</a:t>
            </a:r>
            <a:r>
              <a:rPr lang="cs-CZ"/>
              <a:t>_</a:t>
            </a:r>
          </a:p>
        </p:txBody>
      </p:sp>
      <p:sp>
        <p:nvSpPr>
          <p:cNvPr id="6" name="Zástupný symbol pro zápatí 3">
            <a:extLst>
              <a:ext uri="{FF2B5EF4-FFF2-40B4-BE49-F238E27FC236}">
                <a16:creationId xmlns:a16="http://schemas.microsoft.com/office/drawing/2014/main" id="{D84A4499-ED1F-D7C8-D006-6E5609CE297D}"/>
              </a:ext>
            </a:extLst>
          </p:cNvPr>
          <p:cNvSpPr>
            <a:spLocks noGrp="1"/>
          </p:cNvSpPr>
          <p:nvPr>
            <p:ph type="ftr" sz="quarter" idx="11"/>
          </p:nvPr>
        </p:nvSpPr>
        <p:spPr>
          <a:xfrm>
            <a:off x="4038600" y="6356350"/>
            <a:ext cx="4114800" cy="365125"/>
          </a:xfrm>
        </p:spPr>
        <p:txBody>
          <a:bodyPr/>
          <a:lstStyle/>
          <a:p>
            <a:r>
              <a:rPr lang="cs-CZ">
                <a:solidFill>
                  <a:schemeClr val="bg1"/>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298D5B25-606F-C805-26B0-3111AC336667}"/>
              </a:ext>
            </a:extLst>
          </p:cNvPr>
          <p:cNvSpPr>
            <a:spLocks noGrp="1"/>
          </p:cNvSpPr>
          <p:nvPr>
            <p:ph type="sldNum" sz="quarter" idx="12"/>
          </p:nvPr>
        </p:nvSpPr>
        <p:spPr>
          <a:xfrm>
            <a:off x="8610600" y="6356349"/>
            <a:ext cx="2743200" cy="365125"/>
          </a:xfrm>
        </p:spPr>
        <p:txBody>
          <a:bodyPr/>
          <a:lstStyle/>
          <a:p>
            <a:r>
              <a:rPr lang="cs-CZ">
                <a:solidFill>
                  <a:schemeClr val="bg1"/>
                </a:solidFill>
                <a:ea typeface="Roboto" panose="02000000000000000000" pitchFamily="2" charset="0"/>
                <a:cs typeface="Azeret Mono" pitchFamily="2" charset="0"/>
              </a:rPr>
              <a:t>TŘETÍ_ETAPA_ZOPDS_SLIDE_</a:t>
            </a:r>
            <a:fld id="{C7B39456-88E6-483E-B1FA-F210B27965A0}" type="slidenum">
              <a:rPr lang="cs-CZ" smtClean="0">
                <a:solidFill>
                  <a:schemeClr val="bg1"/>
                </a:solidFill>
              </a:rPr>
              <a:pPr/>
              <a:t>66</a:t>
            </a:fld>
            <a:endParaRPr lang="cs-CZ">
              <a:solidFill>
                <a:schemeClr val="bg1"/>
              </a:solidFill>
            </a:endParaRPr>
          </a:p>
        </p:txBody>
      </p:sp>
    </p:spTree>
    <p:extLst>
      <p:ext uri="{BB962C8B-B14F-4D97-AF65-F5344CB8AC3E}">
        <p14:creationId xmlns:p14="http://schemas.microsoft.com/office/powerpoint/2010/main" val="25081660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BEA77AF-0BE0-B327-747A-3CBB2511193A}"/>
              </a:ext>
            </a:extLst>
          </p:cNvPr>
          <p:cNvSpPr>
            <a:spLocks noGrp="1"/>
          </p:cNvSpPr>
          <p:nvPr>
            <p:ph type="title"/>
          </p:nvPr>
        </p:nvSpPr>
        <p:spPr/>
        <p:txBody>
          <a:bodyPr/>
          <a:lstStyle/>
          <a:p>
            <a:r>
              <a:rPr lang="cs-CZ" err="1"/>
              <a:t>PlnĚNÍ_koordinační_úlohY</a:t>
            </a:r>
            <a:r>
              <a:rPr lang="cs-CZ"/>
              <a:t>_</a:t>
            </a:r>
          </a:p>
        </p:txBody>
      </p:sp>
      <p:sp>
        <p:nvSpPr>
          <p:cNvPr id="3" name="Zástupný obsah 2">
            <a:extLst>
              <a:ext uri="{FF2B5EF4-FFF2-40B4-BE49-F238E27FC236}">
                <a16:creationId xmlns:a16="http://schemas.microsoft.com/office/drawing/2014/main" id="{6623F7F1-B6A4-6BA4-E813-1820EFDA9490}"/>
              </a:ext>
            </a:extLst>
          </p:cNvPr>
          <p:cNvSpPr>
            <a:spLocks noGrp="1"/>
          </p:cNvSpPr>
          <p:nvPr>
            <p:ph idx="1"/>
          </p:nvPr>
        </p:nvSpPr>
        <p:spPr/>
        <p:txBody>
          <a:bodyPr>
            <a:normAutofit/>
          </a:bodyPr>
          <a:lstStyle/>
          <a:p>
            <a:r>
              <a:rPr lang="cs-CZ" sz="2400"/>
              <a:t>Zákon č. 12/2020 Sb. - Zákon o právu na digitální služby a o změně některých zákonů</a:t>
            </a:r>
          </a:p>
          <a:p>
            <a:pPr lvl="1"/>
            <a:r>
              <a:rPr lang="cs-CZ" sz="2400"/>
              <a:t>§ 2a Digitální a informační agentura</a:t>
            </a:r>
          </a:p>
          <a:p>
            <a:pPr lvl="2"/>
            <a:r>
              <a:rPr lang="cs-CZ" sz="2400"/>
              <a:t>(3) </a:t>
            </a:r>
            <a:r>
              <a:rPr lang="cs-CZ" sz="2400" b="1"/>
              <a:t>Agentura</a:t>
            </a:r>
          </a:p>
          <a:p>
            <a:pPr lvl="3"/>
            <a:r>
              <a:rPr lang="cs-CZ" sz="2000"/>
              <a:t>a) </a:t>
            </a:r>
            <a:r>
              <a:rPr lang="cs-CZ" sz="2400" b="1"/>
              <a:t>plní koordinační úlohu </a:t>
            </a:r>
            <a:r>
              <a:rPr lang="cs-CZ" sz="2000"/>
              <a:t>v oblasti digitálních služeb a digitálních úkonů podle tohoto zákona,</a:t>
            </a:r>
          </a:p>
          <a:p>
            <a:pPr marL="914400" lvl="2" indent="0">
              <a:buNone/>
            </a:pPr>
            <a:endParaRPr lang="cs-CZ" sz="1800"/>
          </a:p>
        </p:txBody>
      </p:sp>
      <p:sp>
        <p:nvSpPr>
          <p:cNvPr id="4" name="Zástupný symbol pro zápatí 3">
            <a:extLst>
              <a:ext uri="{FF2B5EF4-FFF2-40B4-BE49-F238E27FC236}">
                <a16:creationId xmlns:a16="http://schemas.microsoft.com/office/drawing/2014/main" id="{F3BF6F2B-712F-A077-B23C-FED80E92A3F1}"/>
              </a:ext>
            </a:extLst>
          </p:cNvPr>
          <p:cNvSpPr>
            <a:spLocks noGrp="1"/>
          </p:cNvSpPr>
          <p:nvPr>
            <p:ph type="ftr" sz="quarter" idx="11"/>
          </p:nvPr>
        </p:nvSpPr>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5" name="Zástupný symbol pro číslo snímku 4">
            <a:extLst>
              <a:ext uri="{FF2B5EF4-FFF2-40B4-BE49-F238E27FC236}">
                <a16:creationId xmlns:a16="http://schemas.microsoft.com/office/drawing/2014/main" id="{C3EDF83D-DE6F-D0BE-8DA6-8A36D1F23787}"/>
              </a:ext>
            </a:extLst>
          </p:cNvPr>
          <p:cNvSpPr>
            <a:spLocks noGrp="1"/>
          </p:cNvSpPr>
          <p:nvPr>
            <p:ph type="sldNum" sz="quarter" idx="12"/>
          </p:nvPr>
        </p:nvSpPr>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7</a:t>
            </a:fld>
            <a:endParaRPr lang="cs-CZ">
              <a:solidFill>
                <a:schemeClr val="accent2"/>
              </a:solidFill>
            </a:endParaRPr>
          </a:p>
        </p:txBody>
      </p:sp>
    </p:spTree>
    <p:extLst>
      <p:ext uri="{BB962C8B-B14F-4D97-AF65-F5344CB8AC3E}">
        <p14:creationId xmlns:p14="http://schemas.microsoft.com/office/powerpoint/2010/main" val="30398082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BEA77AF-0BE0-B327-747A-3CBB2511193A}"/>
              </a:ext>
            </a:extLst>
          </p:cNvPr>
          <p:cNvSpPr>
            <a:spLocks noGrp="1"/>
          </p:cNvSpPr>
          <p:nvPr>
            <p:ph type="title"/>
          </p:nvPr>
        </p:nvSpPr>
        <p:spPr/>
        <p:txBody>
          <a:bodyPr/>
          <a:lstStyle/>
          <a:p>
            <a:r>
              <a:rPr lang="cs-CZ" err="1"/>
              <a:t>PlnĚNÍ_koordinační_úlohY</a:t>
            </a:r>
            <a:r>
              <a:rPr lang="cs-CZ"/>
              <a:t>_</a:t>
            </a:r>
          </a:p>
        </p:txBody>
      </p:sp>
      <p:sp>
        <p:nvSpPr>
          <p:cNvPr id="3" name="Zástupný obsah 2">
            <a:extLst>
              <a:ext uri="{FF2B5EF4-FFF2-40B4-BE49-F238E27FC236}">
                <a16:creationId xmlns:a16="http://schemas.microsoft.com/office/drawing/2014/main" id="{6623F7F1-B6A4-6BA4-E813-1820EFDA9490}"/>
              </a:ext>
            </a:extLst>
          </p:cNvPr>
          <p:cNvSpPr>
            <a:spLocks noGrp="1"/>
          </p:cNvSpPr>
          <p:nvPr>
            <p:ph idx="1"/>
          </p:nvPr>
        </p:nvSpPr>
        <p:spPr/>
        <p:txBody>
          <a:bodyPr>
            <a:normAutofit fontScale="92500" lnSpcReduction="20000"/>
          </a:bodyPr>
          <a:lstStyle/>
          <a:p>
            <a:r>
              <a:rPr lang="cs-CZ"/>
              <a:t>Pracovní tým </a:t>
            </a:r>
            <a:r>
              <a:rPr lang="cs-CZ" err="1"/>
              <a:t>ZoPDS</a:t>
            </a:r>
            <a:r>
              <a:rPr lang="cs-CZ"/>
              <a:t> (cca 20 účastníků)</a:t>
            </a:r>
          </a:p>
          <a:p>
            <a:pPr lvl="1"/>
            <a:r>
              <a:rPr lang="cs-CZ"/>
              <a:t>Implementační doporučení</a:t>
            </a:r>
          </a:p>
          <a:p>
            <a:pPr lvl="1"/>
            <a:r>
              <a:rPr lang="cs-CZ"/>
              <a:t>Příprava podkladů pro změnu zákona</a:t>
            </a:r>
          </a:p>
          <a:p>
            <a:r>
              <a:rPr lang="cs-CZ"/>
              <a:t>Pracovní skupina </a:t>
            </a:r>
            <a:r>
              <a:rPr lang="cs-CZ" err="1"/>
              <a:t>ZoPDS</a:t>
            </a:r>
            <a:r>
              <a:rPr lang="cs-CZ"/>
              <a:t> (cca 100 účastníků)</a:t>
            </a:r>
          </a:p>
          <a:p>
            <a:pPr lvl="1"/>
            <a:r>
              <a:rPr lang="cs-CZ"/>
              <a:t>Sdílí výsledky pracovního týmu </a:t>
            </a:r>
            <a:r>
              <a:rPr lang="cs-CZ" err="1"/>
              <a:t>ZoPDS</a:t>
            </a:r>
            <a:endParaRPr lang="cs-CZ"/>
          </a:p>
          <a:p>
            <a:r>
              <a:rPr lang="cs-CZ"/>
              <a:t>Pracovní tým pro Samosprávu (cca 8 účastníků ve spolupráci s KISMO a AKČR)</a:t>
            </a:r>
          </a:p>
          <a:p>
            <a:pPr lvl="1"/>
            <a:r>
              <a:rPr lang="cs-CZ"/>
              <a:t>Řeší problematiku dopadu </a:t>
            </a:r>
            <a:r>
              <a:rPr lang="cs-CZ" err="1"/>
              <a:t>ZoPDS</a:t>
            </a:r>
            <a:r>
              <a:rPr lang="cs-CZ"/>
              <a:t> v rámci přenesené působnosti</a:t>
            </a:r>
          </a:p>
          <a:p>
            <a:r>
              <a:rPr lang="cs-CZ"/>
              <a:t>Pracovní tým pro využití </a:t>
            </a:r>
            <a:r>
              <a:rPr lang="cs-CZ" err="1"/>
              <a:t>ZoPDS</a:t>
            </a:r>
            <a:r>
              <a:rPr lang="cs-CZ"/>
              <a:t> a AI (cca 12 účastníků)</a:t>
            </a:r>
          </a:p>
          <a:p>
            <a:pPr lvl="1"/>
            <a:r>
              <a:rPr lang="cs-CZ"/>
              <a:t>Řeší revizi zákonů, kde dochází ke konfliktu se </a:t>
            </a:r>
            <a:r>
              <a:rPr lang="cs-CZ" err="1"/>
              <a:t>ZoPDS</a:t>
            </a:r>
            <a:r>
              <a:rPr lang="cs-CZ"/>
              <a:t> s využitím umělé inteligence</a:t>
            </a:r>
          </a:p>
          <a:p>
            <a:r>
              <a:rPr lang="cs-CZ"/>
              <a:t>Pracovní skupina pro dodavatele (cca 100 účastníků)</a:t>
            </a:r>
          </a:p>
          <a:p>
            <a:pPr lvl="1"/>
            <a:r>
              <a:rPr lang="cs-CZ"/>
              <a:t>Spolupráce s dodavateli, nově Cloud </a:t>
            </a:r>
            <a:r>
              <a:rPr lang="cs-CZ" err="1"/>
              <a:t>computing</a:t>
            </a:r>
            <a:r>
              <a:rPr lang="cs-CZ"/>
              <a:t> </a:t>
            </a:r>
          </a:p>
          <a:p>
            <a:r>
              <a:rPr lang="cs-CZ"/>
              <a:t>Metrika postupu implementace </a:t>
            </a:r>
            <a:r>
              <a:rPr lang="cs-CZ" err="1"/>
              <a:t>ZoPDS</a:t>
            </a:r>
            <a:endParaRPr lang="cs-CZ"/>
          </a:p>
          <a:p>
            <a:r>
              <a:rPr lang="cs-CZ"/>
              <a:t>Poradenství</a:t>
            </a:r>
          </a:p>
          <a:p>
            <a:r>
              <a:rPr lang="cs-CZ"/>
              <a:t>Sdílení zkušeností</a:t>
            </a:r>
          </a:p>
        </p:txBody>
      </p:sp>
      <p:sp>
        <p:nvSpPr>
          <p:cNvPr id="6" name="Zástupný symbol pro zápatí 3">
            <a:extLst>
              <a:ext uri="{FF2B5EF4-FFF2-40B4-BE49-F238E27FC236}">
                <a16:creationId xmlns:a16="http://schemas.microsoft.com/office/drawing/2014/main" id="{FCF0AD2F-A740-76CD-CB23-16C5C8D0061C}"/>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7" name="Zástupný symbol pro číslo snímku 4">
            <a:extLst>
              <a:ext uri="{FF2B5EF4-FFF2-40B4-BE49-F238E27FC236}">
                <a16:creationId xmlns:a16="http://schemas.microsoft.com/office/drawing/2014/main" id="{F1DC1F94-ECC7-A36D-AA82-6C6FA735810A}"/>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8</a:t>
            </a:fld>
            <a:endParaRPr lang="cs-CZ">
              <a:solidFill>
                <a:schemeClr val="accent2"/>
              </a:solidFill>
            </a:endParaRPr>
          </a:p>
        </p:txBody>
      </p:sp>
    </p:spTree>
    <p:extLst>
      <p:ext uri="{BB962C8B-B14F-4D97-AF65-F5344CB8AC3E}">
        <p14:creationId xmlns:p14="http://schemas.microsoft.com/office/powerpoint/2010/main" val="2848271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3941252-A2A6-3041-E27C-9A45C6F9AC86}"/>
              </a:ext>
            </a:extLst>
          </p:cNvPr>
          <p:cNvSpPr>
            <a:spLocks noGrp="1"/>
          </p:cNvSpPr>
          <p:nvPr>
            <p:ph type="title"/>
          </p:nvPr>
        </p:nvSpPr>
        <p:spPr/>
        <p:txBody>
          <a:bodyPr/>
          <a:lstStyle/>
          <a:p>
            <a:r>
              <a:rPr lang="cs-CZ" sz="3600"/>
              <a:t>Sledujeme_a</a:t>
            </a:r>
            <a:r>
              <a:rPr lang="cs-CZ"/>
              <a:t>_měříme_</a:t>
            </a:r>
          </a:p>
        </p:txBody>
      </p:sp>
      <p:sp>
        <p:nvSpPr>
          <p:cNvPr id="3" name="Zástupný obsah 2">
            <a:extLst>
              <a:ext uri="{FF2B5EF4-FFF2-40B4-BE49-F238E27FC236}">
                <a16:creationId xmlns:a16="http://schemas.microsoft.com/office/drawing/2014/main" id="{980952E6-D385-3145-CF71-EA7967003E85}"/>
              </a:ext>
            </a:extLst>
          </p:cNvPr>
          <p:cNvSpPr>
            <a:spLocks noGrp="1"/>
          </p:cNvSpPr>
          <p:nvPr>
            <p:ph idx="1"/>
          </p:nvPr>
        </p:nvSpPr>
        <p:spPr/>
        <p:txBody>
          <a:bodyPr>
            <a:normAutofit fontScale="92500"/>
          </a:bodyPr>
          <a:lstStyle/>
          <a:p>
            <a:pPr marL="457200" indent="-457200">
              <a:buFont typeface="+mj-lt"/>
              <a:buAutoNum type="arabicPeriod"/>
            </a:pPr>
            <a:r>
              <a:rPr lang="cs-CZ"/>
              <a:t>Zda je služba evidovaná (cca 98%)</a:t>
            </a:r>
          </a:p>
          <a:p>
            <a:pPr marL="457200" indent="-457200">
              <a:buFont typeface="+mj-lt"/>
              <a:buAutoNum type="arabicPeriod"/>
            </a:pPr>
            <a:r>
              <a:rPr lang="cs-CZ"/>
              <a:t>Zda služba má popis v Katalogu služeb, a tedy splňuje podmínky uživatelské podpory dle DESI (cca 55%)</a:t>
            </a:r>
          </a:p>
          <a:p>
            <a:pPr marL="457200" indent="-457200">
              <a:buFont typeface="+mj-lt"/>
              <a:buAutoNum type="arabicPeriod"/>
            </a:pPr>
            <a:r>
              <a:rPr lang="cs-CZ"/>
              <a:t>Samoobslužný portál ISVS je nezbytnou podmínkou pro elektronické formuláře (45%)</a:t>
            </a:r>
          </a:p>
          <a:p>
            <a:pPr marL="457200" indent="-457200">
              <a:buFont typeface="+mj-lt"/>
              <a:buAutoNum type="arabicPeriod"/>
            </a:pPr>
            <a:r>
              <a:rPr lang="cs-CZ"/>
              <a:t>Zda služba má zveřejněný elektronický formulář umožňující předvyplnění údajů (cca 6%)</a:t>
            </a:r>
          </a:p>
          <a:p>
            <a:pPr marL="457200" indent="-457200">
              <a:buFont typeface="+mj-lt"/>
              <a:buAutoNum type="arabicPeriod"/>
            </a:pPr>
            <a:r>
              <a:rPr lang="cs-CZ"/>
              <a:t>Zda jsou předvyplněná data</a:t>
            </a:r>
          </a:p>
          <a:p>
            <a:pPr marL="457200" indent="-457200">
              <a:buFont typeface="+mj-lt"/>
              <a:buAutoNum type="arabicPeriod"/>
            </a:pPr>
            <a:r>
              <a:rPr lang="cs-CZ"/>
              <a:t>Zda jsou splněny i další požadavky</a:t>
            </a:r>
          </a:p>
          <a:p>
            <a:pPr marL="700087" lvl="1" indent="-457200"/>
            <a:r>
              <a:rPr lang="cs-CZ"/>
              <a:t>Právo na osvědčení o digitálním úkonu</a:t>
            </a:r>
          </a:p>
          <a:p>
            <a:pPr marL="700087" lvl="1" indent="-457200"/>
            <a:r>
              <a:rPr lang="cs-CZ"/>
              <a:t>Single Sign On</a:t>
            </a:r>
          </a:p>
          <a:p>
            <a:pPr marL="700087" lvl="1" indent="-457200"/>
            <a:r>
              <a:rPr lang="cs-CZ"/>
              <a:t>Systém design</a:t>
            </a:r>
          </a:p>
          <a:p>
            <a:pPr marL="700087" lvl="1" indent="-457200"/>
            <a:r>
              <a:rPr lang="cs-CZ"/>
              <a:t>Národní identifikační autorita</a:t>
            </a:r>
          </a:p>
          <a:p>
            <a:pPr marL="700087" lvl="1" indent="-457200"/>
            <a:r>
              <a:rPr lang="cs-CZ"/>
              <a:t>Dostupnost všech kanálů (Datové schránky, email, KMVS)</a:t>
            </a:r>
          </a:p>
          <a:p>
            <a:pPr marL="700087" lvl="1" indent="-457200"/>
            <a:r>
              <a:rPr lang="cs-CZ"/>
              <a:t>Transparentnost (sledování podání)</a:t>
            </a:r>
          </a:p>
          <a:p>
            <a:pPr marL="242887" lvl="1" indent="0">
              <a:buNone/>
            </a:pPr>
            <a:endParaRPr lang="cs-CZ"/>
          </a:p>
          <a:p>
            <a:pPr marL="457200" indent="-457200">
              <a:buFont typeface="+mj-lt"/>
              <a:buAutoNum type="arabicPeriod"/>
            </a:pPr>
            <a:endParaRPr lang="cs-CZ"/>
          </a:p>
          <a:p>
            <a:endParaRPr lang="cs-CZ"/>
          </a:p>
        </p:txBody>
      </p:sp>
      <p:pic>
        <p:nvPicPr>
          <p:cNvPr id="6" name="Obrázek 5">
            <a:extLst>
              <a:ext uri="{FF2B5EF4-FFF2-40B4-BE49-F238E27FC236}">
                <a16:creationId xmlns:a16="http://schemas.microsoft.com/office/drawing/2014/main" id="{9028E1D0-BDA5-F4D4-5795-FC6835FC38DE}"/>
              </a:ext>
            </a:extLst>
          </p:cNvPr>
          <p:cNvPicPr>
            <a:picLocks noChangeAspect="1"/>
          </p:cNvPicPr>
          <p:nvPr/>
        </p:nvPicPr>
        <p:blipFill>
          <a:blip r:embed="rId3"/>
          <a:stretch>
            <a:fillRect/>
          </a:stretch>
        </p:blipFill>
        <p:spPr>
          <a:xfrm>
            <a:off x="10243073" y="251999"/>
            <a:ext cx="1481054" cy="1325563"/>
          </a:xfrm>
          <a:prstGeom prst="rect">
            <a:avLst/>
          </a:prstGeom>
        </p:spPr>
      </p:pic>
      <p:sp>
        <p:nvSpPr>
          <p:cNvPr id="7" name="Zástupný symbol pro zápatí 3">
            <a:extLst>
              <a:ext uri="{FF2B5EF4-FFF2-40B4-BE49-F238E27FC236}">
                <a16:creationId xmlns:a16="http://schemas.microsoft.com/office/drawing/2014/main" id="{4E2F8451-8EB6-36F7-1444-01601CBD0EBD}"/>
              </a:ext>
            </a:extLst>
          </p:cNvPr>
          <p:cNvSpPr>
            <a:spLocks noGrp="1"/>
          </p:cNvSpPr>
          <p:nvPr>
            <p:ph type="ftr" sz="quarter" idx="11"/>
          </p:nvPr>
        </p:nvSpPr>
        <p:spPr>
          <a:xfrm>
            <a:off x="4038600" y="6356350"/>
            <a:ext cx="4114800" cy="365125"/>
          </a:xfrm>
        </p:spPr>
        <p:txBody>
          <a:bodyPr/>
          <a:lstStyle/>
          <a:p>
            <a:r>
              <a:rPr lang="cs-CZ">
                <a:solidFill>
                  <a:schemeClr val="accent6">
                    <a:lumMod val="75000"/>
                  </a:schemeClr>
                </a:solidFill>
                <a:ea typeface="Roboto" panose="02000000000000000000" pitchFamily="2" charset="0"/>
                <a:cs typeface="Azeret Mono" pitchFamily="2" charset="0"/>
              </a:rPr>
              <a:t>DIA.GOV.CZ_+420 602 392 480_JAN.PETR@DIA.GOV.CZ</a:t>
            </a:r>
          </a:p>
        </p:txBody>
      </p:sp>
      <p:sp>
        <p:nvSpPr>
          <p:cNvPr id="8" name="Zástupný symbol pro číslo snímku 4">
            <a:extLst>
              <a:ext uri="{FF2B5EF4-FFF2-40B4-BE49-F238E27FC236}">
                <a16:creationId xmlns:a16="http://schemas.microsoft.com/office/drawing/2014/main" id="{2EB0A1CD-4577-6161-BB62-6F07147FC1C6}"/>
              </a:ext>
            </a:extLst>
          </p:cNvPr>
          <p:cNvSpPr>
            <a:spLocks noGrp="1"/>
          </p:cNvSpPr>
          <p:nvPr>
            <p:ph type="sldNum" sz="quarter" idx="12"/>
          </p:nvPr>
        </p:nvSpPr>
        <p:spPr>
          <a:xfrm>
            <a:off x="8610600" y="6356349"/>
            <a:ext cx="2743200" cy="365125"/>
          </a:xfrm>
        </p:spPr>
        <p:txBody>
          <a:bodyPr/>
          <a:lstStyle/>
          <a:p>
            <a:r>
              <a:rPr lang="cs-CZ">
                <a:solidFill>
                  <a:schemeClr val="tx1"/>
                </a:solidFill>
                <a:ea typeface="Roboto" panose="02000000000000000000" pitchFamily="2" charset="0"/>
                <a:cs typeface="Azeret Mono" pitchFamily="2" charset="0"/>
              </a:rPr>
              <a:t>TŘETÍ_ETAPA_ZOPDS_</a:t>
            </a:r>
            <a:r>
              <a:rPr lang="cs-CZ">
                <a:solidFill>
                  <a:srgbClr val="40852D"/>
                </a:solidFill>
                <a:ea typeface="Roboto" panose="02000000000000000000" pitchFamily="2" charset="0"/>
                <a:cs typeface="Azeret Mono" pitchFamily="2" charset="0"/>
              </a:rPr>
              <a:t>SLIDE_</a:t>
            </a:r>
            <a:fld id="{C7B39456-88E6-483E-B1FA-F210B27965A0}" type="slidenum">
              <a:rPr lang="cs-CZ" smtClean="0">
                <a:solidFill>
                  <a:schemeClr val="accent2"/>
                </a:solidFill>
              </a:rPr>
              <a:pPr/>
              <a:t>9</a:t>
            </a:fld>
            <a:endParaRPr lang="cs-CZ">
              <a:solidFill>
                <a:schemeClr val="accent2"/>
              </a:solidFill>
            </a:endParaRPr>
          </a:p>
        </p:txBody>
      </p:sp>
    </p:spTree>
    <p:extLst>
      <p:ext uri="{BB962C8B-B14F-4D97-AF65-F5344CB8AC3E}">
        <p14:creationId xmlns:p14="http://schemas.microsoft.com/office/powerpoint/2010/main" val="1979294131"/>
      </p:ext>
    </p:extLst>
  </p:cSld>
  <p:clrMapOvr>
    <a:masterClrMapping/>
  </p:clrMapOvr>
</p:sld>
</file>

<file path=ppt/theme/theme1.xml><?xml version="1.0" encoding="utf-8"?>
<a:theme xmlns:a="http://schemas.openxmlformats.org/drawingml/2006/main" name="Motiv Office">
  <a:themeElements>
    <a:clrScheme name="Vlastní 4">
      <a:dk1>
        <a:srgbClr val="2E2D2C"/>
      </a:dk1>
      <a:lt1>
        <a:sysClr val="window" lastClr="FFFFFF"/>
      </a:lt1>
      <a:dk2>
        <a:srgbClr val="767676"/>
      </a:dk2>
      <a:lt2>
        <a:srgbClr val="35398E"/>
      </a:lt2>
      <a:accent1>
        <a:srgbClr val="368537"/>
      </a:accent1>
      <a:accent2>
        <a:srgbClr val="46AD48"/>
      </a:accent2>
      <a:accent3>
        <a:srgbClr val="BDBCBC"/>
      </a:accent3>
      <a:accent4>
        <a:srgbClr val="2E2D2C"/>
      </a:accent4>
      <a:accent5>
        <a:srgbClr val="BDBCBC"/>
      </a:accent5>
      <a:accent6>
        <a:srgbClr val="70AD47"/>
      </a:accent6>
      <a:hlink>
        <a:srgbClr val="0563C1"/>
      </a:hlink>
      <a:folHlink>
        <a:srgbClr val="954F72"/>
      </a:folHlink>
    </a:clrScheme>
    <a:fontScheme name="Vlastní 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zentace5" id="{F976D519-F818-5040-BF31-B54CA4A8FEB9}" vid="{DCB0DCC6-76DB-5647-B5A2-AE76B6EAFC05}"/>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f7720ff-53f2-424f-bdbf-9f2258d7a7d5">
      <Terms xmlns="http://schemas.microsoft.com/office/infopath/2007/PartnerControls"/>
    </lcf76f155ced4ddcb4097134ff3c332f>
    <TaxCatchAll xmlns="60eff747-50e2-4621-8df6-458c8151a50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5EEDC0FAECAFE148AD396C865B9B5E28" ma:contentTypeVersion="14" ma:contentTypeDescription="Vytvoří nový dokument" ma:contentTypeScope="" ma:versionID="9b62056f06575568a3caafd1bf42c8d3">
  <xsd:schema xmlns:xsd="http://www.w3.org/2001/XMLSchema" xmlns:xs="http://www.w3.org/2001/XMLSchema" xmlns:p="http://schemas.microsoft.com/office/2006/metadata/properties" xmlns:ns2="0f7720ff-53f2-424f-bdbf-9f2258d7a7d5" xmlns:ns3="60eff747-50e2-4621-8df6-458c8151a505" targetNamespace="http://schemas.microsoft.com/office/2006/metadata/properties" ma:root="true" ma:fieldsID="45ac5b00c8578d9f3c38570d7426c830" ns2:_="" ns3:_="">
    <xsd:import namespace="0f7720ff-53f2-424f-bdbf-9f2258d7a7d5"/>
    <xsd:import namespace="60eff747-50e2-4621-8df6-458c8151a505"/>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7720ff-53f2-424f-bdbf-9f2258d7a7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Značky obrázků" ma:readOnly="false" ma:fieldId="{5cf76f15-5ced-4ddc-b409-7134ff3c332f}" ma:taxonomyMulti="true" ma:sspId="d2a44d23-90f1-4afd-aa8c-0d6faad4ae95"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0eff747-50e2-4621-8df6-458c8151a505" elementFormDefault="qualified">
    <xsd:import namespace="http://schemas.microsoft.com/office/2006/documentManagement/types"/>
    <xsd:import namespace="http://schemas.microsoft.com/office/infopath/2007/PartnerControls"/>
    <xsd:element name="SharedWithUsers" ma:index="11" nillable="true" ma:displayName="Sdílí se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dílené s podrobnostmi" ma:internalName="SharedWithDetails" ma:readOnly="true">
      <xsd:simpleType>
        <xsd:restriction base="dms:Note">
          <xsd:maxLength value="255"/>
        </xsd:restriction>
      </xsd:simpleType>
    </xsd:element>
    <xsd:element name="TaxCatchAll" ma:index="17" nillable="true" ma:displayName="Taxonomy Catch All Column" ma:hidden="true" ma:list="{558e03cf-6a6f-48c3-ad9a-368505d3ce36}" ma:internalName="TaxCatchAll" ma:showField="CatchAllData" ma:web="60eff747-50e2-4621-8df6-458c8151a50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BAC7909-F44A-48EA-9F7B-42872C8861F0}">
  <ds:schemaRefs>
    <ds:schemaRef ds:uri="0f7720ff-53f2-424f-bdbf-9f2258d7a7d5"/>
    <ds:schemaRef ds:uri="60eff747-50e2-4621-8df6-458c8151a50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3D02C6CA-4C68-473D-AC18-63C94EF341DB}">
  <ds:schemaRefs>
    <ds:schemaRef ds:uri="http://schemas.microsoft.com/sharepoint/v3/contenttype/forms"/>
  </ds:schemaRefs>
</ds:datastoreItem>
</file>

<file path=customXml/itemProps3.xml><?xml version="1.0" encoding="utf-8"?>
<ds:datastoreItem xmlns:ds="http://schemas.openxmlformats.org/officeDocument/2006/customXml" ds:itemID="{AB7D87B4-EAAC-4AAC-9E7E-5062653F8F79}">
  <ds:schemaRefs>
    <ds:schemaRef ds:uri="0f7720ff-53f2-424f-bdbf-9f2258d7a7d5"/>
    <ds:schemaRef ds:uri="60eff747-50e2-4621-8df6-458c8151a5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Motiv Office</Template>
  <Application>Microsoft Office PowerPoint</Application>
  <PresentationFormat>Widescreen</PresentationFormat>
  <Slides>66</Slides>
  <Notes>15</Notes>
  <HiddenSlides>0</HiddenSlides>
  <ScaleCrop>false</ScaleCrop>
  <HeadingPairs>
    <vt:vector size="4" baseType="variant">
      <vt:variant>
        <vt:lpstr>Theme</vt:lpstr>
      </vt:variant>
      <vt:variant>
        <vt:i4>1</vt:i4>
      </vt:variant>
      <vt:variant>
        <vt:lpstr>Slide Titles</vt:lpstr>
      </vt:variant>
      <vt:variant>
        <vt:i4>66</vt:i4>
      </vt:variant>
    </vt:vector>
  </HeadingPairs>
  <TitlesOfParts>
    <vt:vector size="67" baseType="lpstr">
      <vt:lpstr>Motiv Office</vt:lpstr>
      <vt:lpstr>Implementace_Zákona_ o_ právu_na_ digitální_Služby_-_Třetí_ Etapa_</vt:lpstr>
      <vt:lpstr>Agenda_</vt:lpstr>
      <vt:lpstr>Úvod_</vt:lpstr>
      <vt:lpstr>Co_chceme_sdělit?_</vt:lpstr>
      <vt:lpstr>ROADMAP_IMPLEMENTACE_ZOPDS_</vt:lpstr>
      <vt:lpstr>CÍLE_SETKÁNÍ_</vt:lpstr>
      <vt:lpstr>PlnĚNÍ_koordinační_úlohY_</vt:lpstr>
      <vt:lpstr>PlnĚNÍ_koordinační_úlohY_</vt:lpstr>
      <vt:lpstr>Sledujeme_a_měříme_</vt:lpstr>
      <vt:lpstr>Digitalizace_dle_ZOPDS_</vt:lpstr>
      <vt:lpstr>Zhodnocení_II._etapy_</vt:lpstr>
      <vt:lpstr>LEGISLATIVA_</vt:lpstr>
      <vt:lpstr>KATALOG_SLUŽEB_</vt:lpstr>
      <vt:lpstr>Naplněnost_KATALOGu_SLUŽEB_</vt:lpstr>
      <vt:lpstr>VÝVOJ_PLNĚNÍ_POPISŮ_</vt:lpstr>
      <vt:lpstr>POPIS_SLUŽEB_V_PŘENESENÉ_PŮSOBNOSTI</vt:lpstr>
      <vt:lpstr>FORMULÁŘE_V_KATALOGU_SLUŽEB_</vt:lpstr>
      <vt:lpstr>Plán_dokončení_katalogu_služeb_</vt:lpstr>
      <vt:lpstr>DATA_</vt:lpstr>
      <vt:lpstr>Pracovní tým ZOPDS</vt:lpstr>
      <vt:lpstr>Stav zpracování</vt:lpstr>
      <vt:lpstr>Implementační doporučení § 8</vt:lpstr>
      <vt:lpstr>Návrhy směřující k úpravě § 8</vt:lpstr>
      <vt:lpstr>Implementační doporučení § 10</vt:lpstr>
      <vt:lpstr>Návrhy směřující k úpravě § 10</vt:lpstr>
      <vt:lpstr>Implementační doporučení § 11</vt:lpstr>
      <vt:lpstr>Návrhy směřující k úpravě § 11</vt:lpstr>
      <vt:lpstr>Přehled důležitých navrhovaných změn zodps</vt:lpstr>
      <vt:lpstr>Novelizace_ZOPDS_A_dopad_na_ implementaci_  Použití_umělé inteligence_</vt:lpstr>
      <vt:lpstr>Novelizace zákona a dopad na stávající implEmentaci</vt:lpstr>
      <vt:lpstr>PowerPoint Presentation</vt:lpstr>
      <vt:lpstr>Právo na využití digitálního stejnopisu průkazu</vt:lpstr>
      <vt:lpstr>AI a ZoPDS: Proč? Jaký problém řešíme?</vt:lpstr>
      <vt:lpstr>Zákon o právu na digitální služby</vt:lpstr>
      <vt:lpstr>REGISTR_ZASTUPOVÁNÍ_</vt:lpstr>
      <vt:lpstr>Zákon o právu na digitální služby</vt:lpstr>
      <vt:lpstr>Zákon o základních registrech</vt:lpstr>
      <vt:lpstr>PowerPoint Presentation</vt:lpstr>
      <vt:lpstr>PowerPoint Presentation</vt:lpstr>
      <vt:lpstr>Administrativní_zátěž_špatně_provedené_digitalizace_</vt:lpstr>
      <vt:lpstr>Administrativní_zátěž_špatnĚ_provedené_ digitalizace_</vt:lpstr>
      <vt:lpstr>Hlavní_rizika_</vt:lpstr>
      <vt:lpstr>PowerPoint Presentation</vt:lpstr>
      <vt:lpstr>Právo_na_využívání_údajů_</vt:lpstr>
      <vt:lpstr>Žádost_</vt:lpstr>
      <vt:lpstr>Proces_žádosti_o_využití_údajů_</vt:lpstr>
      <vt:lpstr>Proces_žádosti_o_využití_údajů_</vt:lpstr>
      <vt:lpstr>PowerPoint Presentation</vt:lpstr>
      <vt:lpstr>Implementováno_v_Katalogu_služeb_</vt:lpstr>
      <vt:lpstr>Možnost_vyzkoušet_na_gov.cz_</vt:lpstr>
      <vt:lpstr>Vyhledání_správného_úřadu_</vt:lpstr>
      <vt:lpstr>PowerPoint Presentation</vt:lpstr>
      <vt:lpstr>Služby_V_přenesené_působnosti_</vt:lpstr>
      <vt:lpstr>PowerPoint Presentation</vt:lpstr>
      <vt:lpstr>Datová věta pro směrování zásilek</vt:lpstr>
      <vt:lpstr>Implementace_</vt:lpstr>
      <vt:lpstr>Samoobslužný_portál_</vt:lpstr>
      <vt:lpstr>Implementace_Samoobslužného_ portálu_</vt:lpstr>
      <vt:lpstr>ePORTÁL Digitálních služeb MO</vt:lpstr>
      <vt:lpstr>PowerPoint Presentation</vt:lpstr>
      <vt:lpstr>PowerPoint Presentation</vt:lpstr>
      <vt:lpstr>PowerPoint Presentation</vt:lpstr>
      <vt:lpstr>Videa s ukázkou</vt:lpstr>
      <vt:lpstr>Závěr</vt:lpstr>
      <vt:lpstr>DALŠí_Postup_</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Jan Petr</dc:creator>
  <cp:revision>1</cp:revision>
  <dcterms:created xsi:type="dcterms:W3CDTF">2024-01-02T09:41:53Z</dcterms:created>
  <dcterms:modified xsi:type="dcterms:W3CDTF">2024-01-31T09:32:16Z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0x0101005EEDC0FAECAFE148AD396C865B9B5E28</vt:lpwstr>
  </property>
  <property fmtid="{D5CDD505-2E9C-101B-9397-08002B2CF9AE}" pid="3" name="MSIP_Label_defa4170-0d19-0005-0004-bc88714345d2_Enabled">
    <vt:lpwstr>true</vt:lpwstr>
  </property>
  <property fmtid="{D5CDD505-2E9C-101B-9397-08002B2CF9AE}" pid="4" name="MSIP_Label_defa4170-0d19-0005-0004-bc88714345d2_SetDate">
    <vt:lpwstr>2023-11-29T12:29:32Z</vt:lpwstr>
  </property>
  <property fmtid="{D5CDD505-2E9C-101B-9397-08002B2CF9AE}" pid="5" name="MSIP_Label_defa4170-0d19-0005-0004-bc88714345d2_Method">
    <vt:lpwstr>Standard</vt:lpwstr>
  </property>
  <property fmtid="{D5CDD505-2E9C-101B-9397-08002B2CF9AE}" pid="6" name="MSIP_Label_defa4170-0d19-0005-0004-bc88714345d2_Name">
    <vt:lpwstr>defa4170-0d19-0005-0004-bc88714345d2</vt:lpwstr>
  </property>
  <property fmtid="{D5CDD505-2E9C-101B-9397-08002B2CF9AE}" pid="7" name="MSIP_Label_defa4170-0d19-0005-0004-bc88714345d2_SiteId">
    <vt:lpwstr>5b6b85cd-44ef-4d66-86d4-603dd2160780</vt:lpwstr>
  </property>
  <property fmtid="{D5CDD505-2E9C-101B-9397-08002B2CF9AE}" pid="8" name="MSIP_Label_defa4170-0d19-0005-0004-bc88714345d2_ActionId">
    <vt:lpwstr>1e60608e-0764-4680-911f-2403aaaa08ef</vt:lpwstr>
  </property>
  <property fmtid="{D5CDD505-2E9C-101B-9397-08002B2CF9AE}" pid="9" name="MSIP_Label_defa4170-0d19-0005-0004-bc88714345d2_ContentBits">
    <vt:lpwstr>0</vt:lpwstr>
  </property>
  <property fmtid="{D5CDD505-2E9C-101B-9397-08002B2CF9AE}" pid="10" name="MediaServiceImageTags">
    <vt:lpwstr/>
  </property>
</Properties>
</file>