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4" r:id="rId5"/>
  </p:sldMasterIdLst>
  <p:sldIdLst>
    <p:sldId id="257" r:id="rId6"/>
    <p:sldId id="260" r:id="rId7"/>
    <p:sldId id="261" r:id="rId8"/>
    <p:sldId id="259" r:id="rId9"/>
    <p:sldId id="285" r:id="rId10"/>
    <p:sldId id="274" r:id="rId11"/>
    <p:sldId id="275" r:id="rId12"/>
    <p:sldId id="276" r:id="rId13"/>
    <p:sldId id="311" r:id="rId14"/>
    <p:sldId id="313" r:id="rId15"/>
    <p:sldId id="269" r:id="rId16"/>
    <p:sldId id="302" r:id="rId17"/>
    <p:sldId id="325" r:id="rId18"/>
    <p:sldId id="324" r:id="rId19"/>
    <p:sldId id="359" r:id="rId20"/>
    <p:sldId id="360" r:id="rId21"/>
    <p:sldId id="398" r:id="rId22"/>
    <p:sldId id="358" r:id="rId23"/>
    <p:sldId id="354" r:id="rId24"/>
    <p:sldId id="355" r:id="rId25"/>
    <p:sldId id="402" r:id="rId26"/>
    <p:sldId id="356" r:id="rId27"/>
    <p:sldId id="272" r:id="rId28"/>
    <p:sldId id="404" r:id="rId29"/>
    <p:sldId id="270" r:id="rId3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6043A0-2A94-4A89-9C08-919C0970EC07}" v="1" dt="2023-09-14T06:50:17.484"/>
  </p1510:revLst>
</p1510:revInfo>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áš Šedivec" userId="5859117d-4fed-45af-939e-a078bb4ea44f" providerId="ADAL" clId="{C06043A0-2A94-4A89-9C08-919C0970EC07}"/>
    <pc:docChg chg="custSel addSld delSld modSld sldOrd">
      <pc:chgData name="Tomáš Šedivec" userId="5859117d-4fed-45af-939e-a078bb4ea44f" providerId="ADAL" clId="{C06043A0-2A94-4A89-9C08-919C0970EC07}" dt="2023-09-14T10:29:26.621" v="37" actId="47"/>
      <pc:docMkLst>
        <pc:docMk/>
      </pc:docMkLst>
      <pc:sldChg chg="add">
        <pc:chgData name="Tomáš Šedivec" userId="5859117d-4fed-45af-939e-a078bb4ea44f" providerId="ADAL" clId="{C06043A0-2A94-4A89-9C08-919C0970EC07}" dt="2023-09-14T06:50:17.484" v="36"/>
        <pc:sldMkLst>
          <pc:docMk/>
          <pc:sldMk cId="4078865780" sldId="356"/>
        </pc:sldMkLst>
      </pc:sldChg>
      <pc:sldChg chg="modSp new del mod">
        <pc:chgData name="Tomáš Šedivec" userId="5859117d-4fed-45af-939e-a078bb4ea44f" providerId="ADAL" clId="{C06043A0-2A94-4A89-9C08-919C0970EC07}" dt="2023-09-14T10:29:26.621" v="37" actId="47"/>
        <pc:sldMkLst>
          <pc:docMk/>
          <pc:sldMk cId="2919767738" sldId="403"/>
        </pc:sldMkLst>
        <pc:spChg chg="mod">
          <ac:chgData name="Tomáš Šedivec" userId="5859117d-4fed-45af-939e-a078bb4ea44f" providerId="ADAL" clId="{C06043A0-2A94-4A89-9C08-919C0970EC07}" dt="2023-09-14T06:31:38.264" v="2" actId="20577"/>
          <ac:spMkLst>
            <pc:docMk/>
            <pc:sldMk cId="2919767738" sldId="403"/>
            <ac:spMk id="3" creationId="{991BD1BA-C4CD-B43A-6C38-A38C77A811C0}"/>
          </ac:spMkLst>
        </pc:spChg>
      </pc:sldChg>
      <pc:sldChg chg="modSp add mod ord">
        <pc:chgData name="Tomáš Šedivec" userId="5859117d-4fed-45af-939e-a078bb4ea44f" providerId="ADAL" clId="{C06043A0-2A94-4A89-9C08-919C0970EC07}" dt="2023-09-14T06:32:15.438" v="35" actId="6549"/>
        <pc:sldMkLst>
          <pc:docMk/>
          <pc:sldMk cId="4022916625" sldId="404"/>
        </pc:sldMkLst>
        <pc:spChg chg="mod">
          <ac:chgData name="Tomáš Šedivec" userId="5859117d-4fed-45af-939e-a078bb4ea44f" providerId="ADAL" clId="{C06043A0-2A94-4A89-9C08-919C0970EC07}" dt="2023-09-14T06:32:15.438" v="35" actId="6549"/>
          <ac:spMkLst>
            <pc:docMk/>
            <pc:sldMk cId="4022916625" sldId="404"/>
            <ac:spMk id="3"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352;imonTrusina\AppData\Local\Microsoft\Windows\INetCache\Content.Outlook\2VFZHX2X\report_2023-09-07_dop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352;imonTrusina\AppData\Local\Microsoft\Windows\INetCache\Content.Outlook\2VFZHX2X\report_2023-09-07_dop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'všechny služby'!$G$1</c:f>
              <c:strCache>
                <c:ptCount val="1"/>
                <c:pt idx="0">
                  <c:v>procent</c:v>
                </c:pt>
              </c:strCache>
            </c:strRef>
          </c:tx>
          <c:spPr>
            <a:solidFill>
              <a:schemeClr val="accent1"/>
            </a:solidFill>
            <a:ln>
              <a:noFill/>
            </a:ln>
            <a:effectLst/>
          </c:spPr>
          <c:invertIfNegative val="0"/>
          <c:cat>
            <c:strRef>
              <c:f>'všechny služby'!$B$2:$B$32</c:f>
              <c:strCache>
                <c:ptCount val="31"/>
                <c:pt idx="0">
                  <c:v>Národní sportovní agentura</c:v>
                </c:pt>
                <c:pt idx="1">
                  <c:v>Státní úřad pro jadernou bezpečnost</c:v>
                </c:pt>
                <c:pt idx="2">
                  <c:v>ČESKÁ NÁRODNÍ BANKA</c:v>
                </c:pt>
                <c:pt idx="3">
                  <c:v>Úřad pro ochranu osobních údajů</c:v>
                </c:pt>
                <c:pt idx="4">
                  <c:v>Ministerstvo pro místní rozvoj</c:v>
                </c:pt>
                <c:pt idx="5">
                  <c:v>Ministerstvo financí</c:v>
                </c:pt>
                <c:pt idx="6">
                  <c:v>Národní úřad pro kybernetickou a informační bezpečnost</c:v>
                </c:pt>
                <c:pt idx="7">
                  <c:v>Český statistický úřad</c:v>
                </c:pt>
                <c:pt idx="8">
                  <c:v>Ministerstvo dopravy</c:v>
                </c:pt>
                <c:pt idx="9">
                  <c:v>Ministerstvo životního prostředí</c:v>
                </c:pt>
                <c:pt idx="10">
                  <c:v>Ministerstvo práce a sociálních věcí</c:v>
                </c:pt>
                <c:pt idx="11">
                  <c:v>Ministerstvo spravedlnosti</c:v>
                </c:pt>
                <c:pt idx="12">
                  <c:v>Ministerstvo zemědělství</c:v>
                </c:pt>
                <c:pt idx="13">
                  <c:v>Ministerstvo kultury</c:v>
                </c:pt>
                <c:pt idx="14">
                  <c:v>Úřad pro ochranu hospodářské soutěže</c:v>
                </c:pt>
                <c:pt idx="15">
                  <c:v>Ministerstvo vnitra</c:v>
                </c:pt>
                <c:pt idx="16">
                  <c:v>Digitální a informační agentura</c:v>
                </c:pt>
                <c:pt idx="17">
                  <c:v>Ministerstvo školství, mládeže a tělovýchovy</c:v>
                </c:pt>
                <c:pt idx="18">
                  <c:v>Ministerstvo zdravotnictví</c:v>
                </c:pt>
                <c:pt idx="19">
                  <c:v>Český báňský úřad</c:v>
                </c:pt>
                <c:pt idx="20">
                  <c:v>Ministerstvo průmyslu a obchodu</c:v>
                </c:pt>
                <c:pt idx="21">
                  <c:v>Rada pro rozhlasové a televizní vysílání</c:v>
                </c:pt>
                <c:pt idx="22">
                  <c:v>Úřad průmyslového vlastnictví</c:v>
                </c:pt>
                <c:pt idx="23">
                  <c:v>Úřad vlády České republiky</c:v>
                </c:pt>
                <c:pt idx="24">
                  <c:v>Český úřad zeměměřický a katastrální</c:v>
                </c:pt>
                <c:pt idx="25">
                  <c:v>Ministerstvo zahraničních věcí</c:v>
                </c:pt>
                <c:pt idx="26">
                  <c:v>Správa státních hmotných rezerv</c:v>
                </c:pt>
                <c:pt idx="27">
                  <c:v>Nejvyšší kontrolní úřad</c:v>
                </c:pt>
                <c:pt idx="28">
                  <c:v>Ministerstvo obrany</c:v>
                </c:pt>
                <c:pt idx="29">
                  <c:v>Národní bezpečnostní úřad</c:v>
                </c:pt>
                <c:pt idx="30">
                  <c:v>Český telekomunikační úřad</c:v>
                </c:pt>
              </c:strCache>
            </c:strRef>
          </c:cat>
          <c:val>
            <c:numRef>
              <c:f>'všechny služby'!$G$2:$G$32</c:f>
              <c:numCache>
                <c:formatCode>0%</c:formatCode>
                <c:ptCount val="31"/>
                <c:pt idx="0">
                  <c:v>0</c:v>
                </c:pt>
                <c:pt idx="1">
                  <c:v>0</c:v>
                </c:pt>
                <c:pt idx="2">
                  <c:v>0</c:v>
                </c:pt>
                <c:pt idx="3">
                  <c:v>0</c:v>
                </c:pt>
                <c:pt idx="4">
                  <c:v>0.18552036199095023</c:v>
                </c:pt>
                <c:pt idx="5">
                  <c:v>0.19917582417582416</c:v>
                </c:pt>
                <c:pt idx="6">
                  <c:v>0.25</c:v>
                </c:pt>
                <c:pt idx="7">
                  <c:v>0.35294117647058826</c:v>
                </c:pt>
                <c:pt idx="8">
                  <c:v>0.39431616341030196</c:v>
                </c:pt>
                <c:pt idx="9">
                  <c:v>0.4207723035952064</c:v>
                </c:pt>
                <c:pt idx="10">
                  <c:v>0.42744063324538256</c:v>
                </c:pt>
                <c:pt idx="11">
                  <c:v>0.51162790697674421</c:v>
                </c:pt>
                <c:pt idx="12">
                  <c:v>0.51182303585049582</c:v>
                </c:pt>
                <c:pt idx="13">
                  <c:v>0.58173076923076927</c:v>
                </c:pt>
                <c:pt idx="14">
                  <c:v>0.58333333333333337</c:v>
                </c:pt>
                <c:pt idx="15">
                  <c:v>0.60036832412523022</c:v>
                </c:pt>
                <c:pt idx="16">
                  <c:v>0.72043010752688175</c:v>
                </c:pt>
                <c:pt idx="17">
                  <c:v>0.77083333333333337</c:v>
                </c:pt>
                <c:pt idx="18">
                  <c:v>0.79689922480620157</c:v>
                </c:pt>
                <c:pt idx="19">
                  <c:v>0.83524904214559392</c:v>
                </c:pt>
                <c:pt idx="20">
                  <c:v>0.84210526315789469</c:v>
                </c:pt>
                <c:pt idx="21">
                  <c:v>0.97872340425531912</c:v>
                </c:pt>
                <c:pt idx="22">
                  <c:v>0.98265895953757221</c:v>
                </c:pt>
                <c:pt idx="23">
                  <c:v>1</c:v>
                </c:pt>
                <c:pt idx="24">
                  <c:v>1</c:v>
                </c:pt>
                <c:pt idx="25">
                  <c:v>1</c:v>
                </c:pt>
                <c:pt idx="26">
                  <c:v>1</c:v>
                </c:pt>
                <c:pt idx="27">
                  <c:v>1</c:v>
                </c:pt>
                <c:pt idx="28">
                  <c:v>1</c:v>
                </c:pt>
                <c:pt idx="29">
                  <c:v>1</c:v>
                </c:pt>
                <c:pt idx="30">
                  <c:v>1</c:v>
                </c:pt>
              </c:numCache>
            </c:numRef>
          </c:val>
          <c:extLst>
            <c:ext xmlns:c16="http://schemas.microsoft.com/office/drawing/2014/chart" uri="{C3380CC4-5D6E-409C-BE32-E72D297353CC}">
              <c16:uniqueId val="{00000000-5D3B-4430-90EA-C9BF7920074A}"/>
            </c:ext>
          </c:extLst>
        </c:ser>
        <c:dLbls>
          <c:showLegendKey val="0"/>
          <c:showVal val="0"/>
          <c:showCatName val="0"/>
          <c:showSerName val="0"/>
          <c:showPercent val="0"/>
          <c:showBubbleSize val="0"/>
        </c:dLbls>
        <c:gapWidth val="182"/>
        <c:axId val="441648511"/>
        <c:axId val="441635551"/>
      </c:barChart>
      <c:catAx>
        <c:axId val="44164851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441635551"/>
        <c:crosses val="autoZero"/>
        <c:auto val="1"/>
        <c:lblAlgn val="ctr"/>
        <c:lblOffset val="100"/>
        <c:noMultiLvlLbl val="0"/>
      </c:catAx>
      <c:valAx>
        <c:axId val="441635551"/>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44164851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'přenesená působnost'!$G$1</c:f>
              <c:strCache>
                <c:ptCount val="1"/>
                <c:pt idx="0">
                  <c:v>procent</c:v>
                </c:pt>
              </c:strCache>
            </c:strRef>
          </c:tx>
          <c:spPr>
            <a:solidFill>
              <a:schemeClr val="accent1"/>
            </a:solidFill>
            <a:ln>
              <a:noFill/>
            </a:ln>
            <a:effectLst/>
          </c:spPr>
          <c:invertIfNegative val="0"/>
          <c:cat>
            <c:strRef>
              <c:f>'přenesená působnost'!$B$2:$B$18</c:f>
              <c:strCache>
                <c:ptCount val="17"/>
                <c:pt idx="0">
                  <c:v>Státní úřad pro jadernou bezpečnost</c:v>
                </c:pt>
                <c:pt idx="1">
                  <c:v>Ministerstvo pro místní rozvoj</c:v>
                </c:pt>
                <c:pt idx="2">
                  <c:v>Ministerstvo zemědělství</c:v>
                </c:pt>
                <c:pt idx="3">
                  <c:v>Ministerstvo životního prostředí</c:v>
                </c:pt>
                <c:pt idx="4">
                  <c:v>Ministerstvo průmyslu a obchodu</c:v>
                </c:pt>
                <c:pt idx="5">
                  <c:v>Ministerstvo práce a sociálních věcí</c:v>
                </c:pt>
                <c:pt idx="6">
                  <c:v>Ministerstvo dopravy</c:v>
                </c:pt>
                <c:pt idx="7">
                  <c:v>Ministerstvo spravedlnosti</c:v>
                </c:pt>
                <c:pt idx="8">
                  <c:v>Ministerstvo kultury</c:v>
                </c:pt>
                <c:pt idx="9">
                  <c:v>Ministerstvo zdravotnictví</c:v>
                </c:pt>
                <c:pt idx="10">
                  <c:v>Ministerstvo financí</c:v>
                </c:pt>
                <c:pt idx="11">
                  <c:v>Úřad průmyslového vlastnictví</c:v>
                </c:pt>
                <c:pt idx="12">
                  <c:v>Český báňský úřad</c:v>
                </c:pt>
                <c:pt idx="13">
                  <c:v>Ministerstvo školství, mládeže a tělovýchovy</c:v>
                </c:pt>
                <c:pt idx="14">
                  <c:v>Ministerstvo vnitra</c:v>
                </c:pt>
                <c:pt idx="15">
                  <c:v>Digitální a informační agentura</c:v>
                </c:pt>
                <c:pt idx="16">
                  <c:v>Ministerstvo obrany</c:v>
                </c:pt>
              </c:strCache>
            </c:strRef>
          </c:cat>
          <c:val>
            <c:numRef>
              <c:f>'přenesená působnost'!$G$2:$G$18</c:f>
              <c:numCache>
                <c:formatCode>0%</c:formatCode>
                <c:ptCount val="17"/>
                <c:pt idx="0">
                  <c:v>0</c:v>
                </c:pt>
                <c:pt idx="1">
                  <c:v>8.5526315789473686E-2</c:v>
                </c:pt>
                <c:pt idx="2">
                  <c:v>0.34444444444444444</c:v>
                </c:pt>
                <c:pt idx="3">
                  <c:v>0.39408866995073893</c:v>
                </c:pt>
                <c:pt idx="4">
                  <c:v>0.4375</c:v>
                </c:pt>
                <c:pt idx="5">
                  <c:v>0.45454545454545453</c:v>
                </c:pt>
                <c:pt idx="6">
                  <c:v>0.45512820512820512</c:v>
                </c:pt>
                <c:pt idx="7">
                  <c:v>0.54</c:v>
                </c:pt>
                <c:pt idx="8">
                  <c:v>0.5641025641025641</c:v>
                </c:pt>
                <c:pt idx="9">
                  <c:v>0.6166666666666667</c:v>
                </c:pt>
                <c:pt idx="10">
                  <c:v>0.6785714285714286</c:v>
                </c:pt>
                <c:pt idx="11">
                  <c:v>0.8</c:v>
                </c:pt>
                <c:pt idx="12">
                  <c:v>0.80555555555555558</c:v>
                </c:pt>
                <c:pt idx="13">
                  <c:v>0.81052631578947365</c:v>
                </c:pt>
                <c:pt idx="14">
                  <c:v>0.82105263157894737</c:v>
                </c:pt>
                <c:pt idx="15">
                  <c:v>0.83333333333333337</c:v>
                </c:pt>
                <c:pt idx="16">
                  <c:v>1</c:v>
                </c:pt>
              </c:numCache>
            </c:numRef>
          </c:val>
          <c:extLst>
            <c:ext xmlns:c16="http://schemas.microsoft.com/office/drawing/2014/chart" uri="{C3380CC4-5D6E-409C-BE32-E72D297353CC}">
              <c16:uniqueId val="{00000000-1A59-49A5-B67D-DF382D9B5C6C}"/>
            </c:ext>
          </c:extLst>
        </c:ser>
        <c:dLbls>
          <c:showLegendKey val="0"/>
          <c:showVal val="0"/>
          <c:showCatName val="0"/>
          <c:showSerName val="0"/>
          <c:showPercent val="0"/>
          <c:showBubbleSize val="0"/>
        </c:dLbls>
        <c:gapWidth val="182"/>
        <c:axId val="570859615"/>
        <c:axId val="570849535"/>
      </c:barChart>
      <c:catAx>
        <c:axId val="57085961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570849535"/>
        <c:crosses val="autoZero"/>
        <c:auto val="1"/>
        <c:lblAlgn val="ctr"/>
        <c:lblOffset val="100"/>
        <c:noMultiLvlLbl val="0"/>
      </c:catAx>
      <c:valAx>
        <c:axId val="570849535"/>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crossAx val="57085961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13.09.2023</a:t>
            </a:fld>
            <a:endParaRPr lang="cs-CZ" dirty="0"/>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08001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276904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844620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bg>
      <p:bgPr>
        <a:solidFill>
          <a:srgbClr val="0F0C3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9313" y="1436914"/>
            <a:ext cx="11538859" cy="1187677"/>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319313" y="2905353"/>
            <a:ext cx="11538857" cy="984476"/>
          </a:xfrm>
        </p:spPr>
        <p:txBody>
          <a:bodyPr>
            <a:normAutofit/>
          </a:bodyPr>
          <a:lstStyle>
            <a:lvl1pPr marL="0" indent="0" algn="ctr">
              <a:buNone/>
              <a:defRPr sz="3733">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cs-CZ"/>
              <a:t>Kliknutím můžete upravit styl předlohy.</a:t>
            </a:r>
            <a:endParaRPr lang="en-US" dirty="0"/>
          </a:p>
        </p:txBody>
      </p:sp>
      <p:pic>
        <p:nvPicPr>
          <p:cNvPr id="7" name="Obrázek 6" descr="Obsah obrázku text, klipart&#10;&#10;Popis byl vytvořen automaticky">
            <a:extLst>
              <a:ext uri="{FF2B5EF4-FFF2-40B4-BE49-F238E27FC236}">
                <a16:creationId xmlns:a16="http://schemas.microsoft.com/office/drawing/2014/main" id="{07AD53ED-8B09-185D-5531-74556BACF916}"/>
              </a:ext>
            </a:extLst>
          </p:cNvPr>
          <p:cNvPicPr>
            <a:picLocks noChangeAspect="1"/>
          </p:cNvPicPr>
          <p:nvPr userDrawn="1"/>
        </p:nvPicPr>
        <p:blipFill>
          <a:blip r:embed="rId2"/>
          <a:stretch>
            <a:fillRect/>
          </a:stretch>
        </p:blipFill>
        <p:spPr>
          <a:xfrm>
            <a:off x="418077" y="6068175"/>
            <a:ext cx="3276123" cy="476420"/>
          </a:xfrm>
          <a:prstGeom prst="rect">
            <a:avLst/>
          </a:prstGeom>
        </p:spPr>
      </p:pic>
      <p:sp>
        <p:nvSpPr>
          <p:cNvPr id="8" name="TextovéPole 7">
            <a:extLst>
              <a:ext uri="{FF2B5EF4-FFF2-40B4-BE49-F238E27FC236}">
                <a16:creationId xmlns:a16="http://schemas.microsoft.com/office/drawing/2014/main" id="{CD05BF81-C81A-DB39-46DD-EA4412A743EF}"/>
              </a:ext>
            </a:extLst>
          </p:cNvPr>
          <p:cNvSpPr txBox="1"/>
          <p:nvPr userDrawn="1"/>
        </p:nvSpPr>
        <p:spPr>
          <a:xfrm>
            <a:off x="4397829" y="5471886"/>
            <a:ext cx="184731" cy="461665"/>
          </a:xfrm>
          <a:prstGeom prst="rect">
            <a:avLst/>
          </a:prstGeom>
          <a:noFill/>
        </p:spPr>
        <p:txBody>
          <a:bodyPr wrap="none" rtlCol="0">
            <a:spAutoFit/>
          </a:bodyPr>
          <a:lstStyle/>
          <a:p>
            <a:endParaRPr lang="cs-CZ" sz="2400" dirty="0"/>
          </a:p>
        </p:txBody>
      </p:sp>
      <p:pic>
        <p:nvPicPr>
          <p:cNvPr id="9" name="Picture 35">
            <a:extLst>
              <a:ext uri="{FF2B5EF4-FFF2-40B4-BE49-F238E27FC236}">
                <a16:creationId xmlns:a16="http://schemas.microsoft.com/office/drawing/2014/main" id="{130D5094-CD5C-B5F4-A1F8-AAD0168DEB0F}"/>
              </a:ext>
            </a:extLst>
          </p:cNvPr>
          <p:cNvPicPr>
            <a:picLocks noChangeAspect="1"/>
          </p:cNvPicPr>
          <p:nvPr userDrawn="1"/>
        </p:nvPicPr>
        <p:blipFill>
          <a:blip r:embed="rId3"/>
          <a:stretch>
            <a:fillRect/>
          </a:stretch>
        </p:blipFill>
        <p:spPr>
          <a:xfrm>
            <a:off x="4465984" y="6134275"/>
            <a:ext cx="7314369" cy="189123"/>
          </a:xfrm>
          <a:prstGeom prst="rect">
            <a:avLst/>
          </a:prstGeom>
        </p:spPr>
      </p:pic>
    </p:spTree>
    <p:extLst>
      <p:ext uri="{BB962C8B-B14F-4D97-AF65-F5344CB8AC3E}">
        <p14:creationId xmlns:p14="http://schemas.microsoft.com/office/powerpoint/2010/main" val="25036846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a:xfrm>
            <a:off x="480001" y="1241991"/>
            <a:ext cx="11291423" cy="4934973"/>
          </a:xfrm>
        </p:spPr>
        <p:txBody>
          <a:bodyPr>
            <a:normAutofit/>
          </a:bodyPr>
          <a:lstStyle>
            <a:lvl1pPr>
              <a:lnSpc>
                <a:spcPct val="100000"/>
              </a:lnSpc>
              <a:defRPr sz="2667"/>
            </a:lvl1pPr>
            <a:lvl2pPr marL="1069773" indent="-516587">
              <a:lnSpc>
                <a:spcPct val="100000"/>
              </a:lnSpc>
              <a:defRPr sz="2400"/>
            </a:lvl2pPr>
            <a:lvl3pPr marL="1286968">
              <a:lnSpc>
                <a:spcPct val="100000"/>
              </a:lnSpc>
              <a:defRPr sz="1867"/>
            </a:lvl3pPr>
            <a:lvl4pPr>
              <a:lnSpc>
                <a:spcPct val="100000"/>
              </a:lnSpc>
              <a:defRPr sz="1600"/>
            </a:lvl4pPr>
            <a:lvl5pPr>
              <a:lnSpc>
                <a:spcPct val="100000"/>
              </a:lnSpc>
              <a:defRPr sz="1600"/>
            </a:lvl5p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7" name="Slide Number Placeholder 5">
            <a:extLst>
              <a:ext uri="{FF2B5EF4-FFF2-40B4-BE49-F238E27FC236}">
                <a16:creationId xmlns:a16="http://schemas.microsoft.com/office/drawing/2014/main" id="{B23110DA-7AEF-F46B-358C-43F9F434530A}"/>
              </a:ext>
            </a:extLst>
          </p:cNvPr>
          <p:cNvSpPr>
            <a:spLocks noGrp="1"/>
          </p:cNvSpPr>
          <p:nvPr>
            <p:ph type="sldNum" sz="quarter" idx="4"/>
          </p:nvPr>
        </p:nvSpPr>
        <p:spPr>
          <a:xfrm>
            <a:off x="484977" y="6323462"/>
            <a:ext cx="2743200" cy="365125"/>
          </a:xfrm>
          <a:prstGeom prst="rect">
            <a:avLst/>
          </a:prstGeom>
        </p:spPr>
        <p:txBody>
          <a:bodyPr/>
          <a:lstStyle/>
          <a:p>
            <a:fld id="{F4CE4E4D-3AEB-9B49-9CA5-3ECE7B661051}" type="slidenum">
              <a:rPr lang="cs-CZ" smtClean="0"/>
              <a:t>‹#›</a:t>
            </a:fld>
            <a:endParaRPr lang="cs-CZ"/>
          </a:p>
        </p:txBody>
      </p:sp>
      <p:pic>
        <p:nvPicPr>
          <p:cNvPr id="8" name="Picture 35">
            <a:extLst>
              <a:ext uri="{FF2B5EF4-FFF2-40B4-BE49-F238E27FC236}">
                <a16:creationId xmlns:a16="http://schemas.microsoft.com/office/drawing/2014/main" id="{68E3CCD5-6BD5-D5D1-674C-7F25B85528D5}"/>
              </a:ext>
            </a:extLst>
          </p:cNvPr>
          <p:cNvPicPr>
            <a:picLocks noChangeAspect="1"/>
          </p:cNvPicPr>
          <p:nvPr userDrawn="1"/>
        </p:nvPicPr>
        <p:blipFill>
          <a:blip r:embed="rId2"/>
          <a:stretch>
            <a:fillRect/>
          </a:stretch>
        </p:blipFill>
        <p:spPr>
          <a:xfrm>
            <a:off x="4392654" y="6412413"/>
            <a:ext cx="7314369" cy="189123"/>
          </a:xfrm>
          <a:prstGeom prst="rect">
            <a:avLst/>
          </a:prstGeom>
        </p:spPr>
      </p:pic>
    </p:spTree>
    <p:extLst>
      <p:ext uri="{BB962C8B-B14F-4D97-AF65-F5344CB8AC3E}">
        <p14:creationId xmlns:p14="http://schemas.microsoft.com/office/powerpoint/2010/main" val="3456825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7" name="Slide Number Placeholder 5">
            <a:extLst>
              <a:ext uri="{FF2B5EF4-FFF2-40B4-BE49-F238E27FC236}">
                <a16:creationId xmlns:a16="http://schemas.microsoft.com/office/drawing/2014/main" id="{B23110DA-7AEF-F46B-358C-43F9F434530A}"/>
              </a:ext>
            </a:extLst>
          </p:cNvPr>
          <p:cNvSpPr>
            <a:spLocks noGrp="1"/>
          </p:cNvSpPr>
          <p:nvPr>
            <p:ph type="sldNum" sz="quarter" idx="4"/>
          </p:nvPr>
        </p:nvSpPr>
        <p:spPr>
          <a:xfrm>
            <a:off x="484977" y="6323462"/>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3518157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Záhlaví oddílu">
    <p:bg>
      <p:bgPr>
        <a:solidFill>
          <a:srgbClr val="0F0C3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49" y="1709740"/>
            <a:ext cx="10515600" cy="2852737"/>
          </a:xfrm>
        </p:spPr>
        <p:txBody>
          <a:bodyPr anchor="b">
            <a:normAutofit/>
          </a:bodyPr>
          <a:lstStyle>
            <a:lvl1pPr>
              <a:defRPr sz="5867"/>
            </a:lvl1pPr>
          </a:lstStyle>
          <a:p>
            <a:r>
              <a:rPr lang="cs-CZ" dirty="0"/>
              <a:t>Kliknutím lze upravit styl.</a:t>
            </a:r>
            <a:endParaRPr lang="en-US" dirty="0"/>
          </a:p>
        </p:txBody>
      </p:sp>
      <p:sp>
        <p:nvSpPr>
          <p:cNvPr id="3" name="Text Placeholder 2"/>
          <p:cNvSpPr>
            <a:spLocks noGrp="1"/>
          </p:cNvSpPr>
          <p:nvPr>
            <p:ph type="body" idx="1"/>
          </p:nvPr>
        </p:nvSpPr>
        <p:spPr>
          <a:xfrm>
            <a:off x="831849" y="4589464"/>
            <a:ext cx="10515600" cy="1500187"/>
          </a:xfrm>
        </p:spPr>
        <p:txBody>
          <a:bodyPr/>
          <a:lstStyle>
            <a:lvl1pPr marL="0" indent="0">
              <a:buNone/>
              <a:defRPr sz="2400">
                <a:solidFill>
                  <a:schemeClr val="bg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cs-CZ"/>
              <a:t>Po kliknutí můžete upravovat styly textu v předloze.</a:t>
            </a:r>
          </a:p>
        </p:txBody>
      </p:sp>
    </p:spTree>
    <p:extLst>
      <p:ext uri="{BB962C8B-B14F-4D97-AF65-F5344CB8AC3E}">
        <p14:creationId xmlns:p14="http://schemas.microsoft.com/office/powerpoint/2010/main" val="659814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Úvodní snímek">
    <p:bg>
      <p:bgPr>
        <a:solidFill>
          <a:srgbClr val="0F0C3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936343" y="2032000"/>
            <a:ext cx="5921829" cy="1187677"/>
          </a:xfrm>
        </p:spPr>
        <p:txBody>
          <a:bodyPr anchor="b"/>
          <a:lstStyle>
            <a:lvl1pPr algn="ctr">
              <a:defRPr sz="5333"/>
            </a:lvl1pPr>
          </a:lstStyle>
          <a:p>
            <a:r>
              <a:rPr lang="cs-CZ" dirty="0"/>
              <a:t>Jméno</a:t>
            </a:r>
            <a:endParaRPr lang="en-US" dirty="0"/>
          </a:p>
        </p:txBody>
      </p:sp>
      <p:sp>
        <p:nvSpPr>
          <p:cNvPr id="3" name="Subtitle 2"/>
          <p:cNvSpPr>
            <a:spLocks noGrp="1"/>
          </p:cNvSpPr>
          <p:nvPr>
            <p:ph type="subTitle" idx="1" hasCustomPrompt="1"/>
          </p:nvPr>
        </p:nvSpPr>
        <p:spPr>
          <a:xfrm>
            <a:off x="5936340" y="3500439"/>
            <a:ext cx="5921829" cy="984476"/>
          </a:xfrm>
        </p:spPr>
        <p:txBody>
          <a:bodyPr>
            <a:noAutofit/>
          </a:bodyPr>
          <a:lstStyle>
            <a:lvl1pPr marL="0" indent="0" algn="ctr">
              <a:buNone/>
              <a:defRPr sz="2667">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cs-CZ" dirty="0"/>
              <a:t>Kontakt</a:t>
            </a:r>
            <a:endParaRPr lang="en-US" dirty="0"/>
          </a:p>
        </p:txBody>
      </p:sp>
      <p:pic>
        <p:nvPicPr>
          <p:cNvPr id="7" name="Obrázek 6" descr="Obsah obrázku text, klipart&#10;&#10;Popis byl vytvořen automaticky">
            <a:extLst>
              <a:ext uri="{FF2B5EF4-FFF2-40B4-BE49-F238E27FC236}">
                <a16:creationId xmlns:a16="http://schemas.microsoft.com/office/drawing/2014/main" id="{07AD53ED-8B09-185D-5531-74556BACF916}"/>
              </a:ext>
            </a:extLst>
          </p:cNvPr>
          <p:cNvPicPr>
            <a:picLocks noChangeAspect="1"/>
          </p:cNvPicPr>
          <p:nvPr userDrawn="1"/>
        </p:nvPicPr>
        <p:blipFill>
          <a:blip r:embed="rId2"/>
          <a:stretch>
            <a:fillRect/>
          </a:stretch>
        </p:blipFill>
        <p:spPr>
          <a:xfrm>
            <a:off x="418077" y="6068175"/>
            <a:ext cx="3276123" cy="476420"/>
          </a:xfrm>
          <a:prstGeom prst="rect">
            <a:avLst/>
          </a:prstGeom>
        </p:spPr>
      </p:pic>
    </p:spTree>
    <p:extLst>
      <p:ext uri="{BB962C8B-B14F-4D97-AF65-F5344CB8AC3E}">
        <p14:creationId xmlns:p14="http://schemas.microsoft.com/office/powerpoint/2010/main" val="3634854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838200" y="1825624"/>
            <a:ext cx="5181600" cy="4351339"/>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72200" y="1825624"/>
            <a:ext cx="5181600" cy="4351339"/>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dirty="0"/>
          </a:p>
        </p:txBody>
      </p:sp>
    </p:spTree>
    <p:extLst>
      <p:ext uri="{BB962C8B-B14F-4D97-AF65-F5344CB8AC3E}">
        <p14:creationId xmlns:p14="http://schemas.microsoft.com/office/powerpoint/2010/main" val="1725429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839788" y="136525"/>
            <a:ext cx="10515600" cy="593727"/>
          </a:xfrm>
        </p:spPr>
        <p:txBody>
          <a:bodyPr/>
          <a:lstStyle/>
          <a:p>
            <a:r>
              <a:rPr lang="cs-CZ"/>
              <a:t>Kliknutím lze upravit styl.</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839789"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6172201"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8" name="Footer Placeholder 7"/>
          <p:cNvSpPr>
            <a:spLocks noGrp="1"/>
          </p:cNvSpPr>
          <p:nvPr>
            <p:ph type="ftr" sz="quarter" idx="11"/>
          </p:nvPr>
        </p:nvSpPr>
        <p:spPr>
          <a:xfrm>
            <a:off x="4038600" y="6356351"/>
            <a:ext cx="4114800" cy="365125"/>
          </a:xfrm>
          <a:prstGeom prst="rect">
            <a:avLst/>
          </a:prstGeom>
        </p:spPr>
        <p:txBody>
          <a:bodyPr/>
          <a:lstStyle/>
          <a:p>
            <a:endParaRPr lang="cs-CZ"/>
          </a:p>
        </p:txBody>
      </p:sp>
      <p:sp>
        <p:nvSpPr>
          <p:cNvPr id="9" name="Slide Number Placeholder 8"/>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512613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4" name="Footer Placeholder 3"/>
          <p:cNvSpPr>
            <a:spLocks noGrp="1"/>
          </p:cNvSpPr>
          <p:nvPr>
            <p:ph type="ftr" sz="quarter" idx="11"/>
          </p:nvPr>
        </p:nvSpPr>
        <p:spPr>
          <a:xfrm>
            <a:off x="4038600" y="6356351"/>
            <a:ext cx="4114800" cy="365125"/>
          </a:xfrm>
          <a:prstGeom prst="rect">
            <a:avLst/>
          </a:prstGeom>
        </p:spPr>
        <p:txBody>
          <a:bodyPr/>
          <a:lstStyle/>
          <a:p>
            <a:endParaRPr lang="cs-CZ"/>
          </a:p>
        </p:txBody>
      </p:sp>
      <p:sp>
        <p:nvSpPr>
          <p:cNvPr id="5" name="Slide Number Placeholder 4"/>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3749289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13.09.2023</a:t>
            </a:fld>
            <a:endParaRPr lang="cs-CZ" dirty="0"/>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31534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cs-CZ"/>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2538923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3607491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6" name="Footer Placeholder 5"/>
          <p:cNvSpPr>
            <a:spLocks noGrp="1"/>
          </p:cNvSpPr>
          <p:nvPr>
            <p:ph type="ftr" sz="quarter" idx="11"/>
          </p:nvPr>
        </p:nvSpPr>
        <p:spPr>
          <a:xfrm>
            <a:off x="4038600" y="6356351"/>
            <a:ext cx="4114800" cy="365125"/>
          </a:xfrm>
          <a:prstGeom prst="rect">
            <a:avLst/>
          </a:prstGeom>
        </p:spPr>
        <p:txBody>
          <a:bodyPr/>
          <a:lstStyle/>
          <a:p>
            <a:endParaRPr lang="cs-CZ"/>
          </a:p>
        </p:txBody>
      </p:sp>
      <p:sp>
        <p:nvSpPr>
          <p:cNvPr id="7" name="Slide Number Placeholder 6"/>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900810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cs-CZ"/>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23530927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9"/>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838201" y="365125"/>
            <a:ext cx="7734300" cy="5811839"/>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A3421D86-39BB-F04A-AB03-5A94BE0E995D}" type="datetimeFigureOut">
              <a:rPr lang="cs-CZ" smtClean="0"/>
              <a:t>13.09.2023</a:t>
            </a:fld>
            <a:endParaRPr lang="cs-CZ"/>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cs-CZ"/>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850107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body">
  <p:cSld name="Title and body">
    <p:bg>
      <p:bgPr>
        <a:solidFill>
          <a:schemeClr val="tx2"/>
        </a:solidFill>
        <a:effectLst/>
      </p:bgPr>
    </p:bg>
    <p:spTree>
      <p:nvGrpSpPr>
        <p:cNvPr id="1" name="Shape 16"/>
        <p:cNvGrpSpPr/>
        <p:nvPr/>
      </p:nvGrpSpPr>
      <p:grpSpPr>
        <a:xfrm>
          <a:off x="0" y="0"/>
          <a:ext cx="0" cy="0"/>
          <a:chOff x="0" y="0"/>
          <a:chExt cx="0" cy="0"/>
        </a:xfrm>
      </p:grpSpPr>
      <p:sp>
        <p:nvSpPr>
          <p:cNvPr id="18" name="Google Shape;18;p4"/>
          <p:cNvSpPr txBox="1">
            <a:spLocks noGrp="1"/>
          </p:cNvSpPr>
          <p:nvPr>
            <p:ph type="body" idx="1" hasCustomPrompt="1"/>
          </p:nvPr>
        </p:nvSpPr>
        <p:spPr>
          <a:xfrm>
            <a:off x="415600" y="1536633"/>
            <a:ext cx="11360800" cy="4555200"/>
          </a:xfrm>
          <a:prstGeom prst="rect">
            <a:avLst/>
          </a:prstGeom>
        </p:spPr>
        <p:txBody>
          <a:bodyPr spcFirstLastPara="1" wrap="square" lIns="91425" tIns="91425" rIns="91425" bIns="91425" anchor="t" anchorCtr="0">
            <a:normAutofit/>
          </a:bodyPr>
          <a:lstStyle>
            <a:lvl1pPr marL="533387" lvl="0" indent="-380990">
              <a:spcBef>
                <a:spcPts val="0"/>
              </a:spcBef>
              <a:spcAft>
                <a:spcPts val="0"/>
              </a:spcAft>
              <a:buSzPts val="1800"/>
              <a:buFontTx/>
              <a:buBlip>
                <a:blip r:embed="rId2"/>
              </a:buBlip>
              <a:defRPr/>
            </a:lvl1pPr>
            <a:lvl2pPr marL="1219170" lvl="1" indent="-423323">
              <a:spcBef>
                <a:spcPts val="0"/>
              </a:spcBef>
              <a:spcAft>
                <a:spcPts val="0"/>
              </a:spcAft>
              <a:buSzPts val="1400"/>
              <a:buChar char="○"/>
              <a:defRPr/>
            </a:lvl2pPr>
            <a:lvl3pPr marL="1405432" lvl="2" indent="0">
              <a:spcBef>
                <a:spcPts val="0"/>
              </a:spcBef>
              <a:spcAft>
                <a:spcPts val="0"/>
              </a:spcAft>
              <a:buSzPts val="1400"/>
              <a:buNone/>
              <a:defRPr/>
            </a:lvl3pPr>
            <a:lvl4pPr marL="2015016" lvl="3" indent="0">
              <a:spcBef>
                <a:spcPts val="0"/>
              </a:spcBef>
              <a:spcAft>
                <a:spcPts val="0"/>
              </a:spcAft>
              <a:buSzPts val="1400"/>
              <a:buNone/>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r>
              <a:rPr lang="cs-CZ" dirty="0"/>
              <a:t>Text prezentace</a:t>
            </a:r>
          </a:p>
          <a:p>
            <a:endParaRPr lang="cs-CZ" dirty="0"/>
          </a:p>
          <a:p>
            <a:endParaRPr lang="cs-CZ" dirty="0"/>
          </a:p>
          <a:p>
            <a:pPr lvl="1"/>
            <a:endParaRPr lang="cs-CZ" dirty="0"/>
          </a:p>
          <a:p>
            <a:pPr lvl="2"/>
            <a:r>
              <a:rPr lang="cs-CZ" dirty="0"/>
              <a:t>	</a:t>
            </a:r>
          </a:p>
        </p:txBody>
      </p:sp>
      <p:sp>
        <p:nvSpPr>
          <p:cNvPr id="2" name="Google Shape;63;p14">
            <a:extLst>
              <a:ext uri="{FF2B5EF4-FFF2-40B4-BE49-F238E27FC236}">
                <a16:creationId xmlns:a16="http://schemas.microsoft.com/office/drawing/2014/main" id="{BED3DDDC-A531-285D-40E3-BF93D19F5D52}"/>
              </a:ext>
            </a:extLst>
          </p:cNvPr>
          <p:cNvSpPr/>
          <p:nvPr/>
        </p:nvSpPr>
        <p:spPr>
          <a:xfrm rot="10800000" flipH="1">
            <a:off x="0" y="2041"/>
            <a:ext cx="12192000" cy="1092800"/>
          </a:xfrm>
          <a:prstGeom prst="rect">
            <a:avLst/>
          </a:prstGeom>
          <a:solidFill>
            <a:srgbClr val="00122A"/>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 name="Google Shape;64;p14">
            <a:extLst>
              <a:ext uri="{FF2B5EF4-FFF2-40B4-BE49-F238E27FC236}">
                <a16:creationId xmlns:a16="http://schemas.microsoft.com/office/drawing/2014/main" id="{B1BCE614-9853-B0BF-37A0-08754D2FB331}"/>
              </a:ext>
            </a:extLst>
          </p:cNvPr>
          <p:cNvSpPr txBox="1">
            <a:spLocks noGrp="1"/>
          </p:cNvSpPr>
          <p:nvPr>
            <p:ph type="ctrTitle"/>
          </p:nvPr>
        </p:nvSpPr>
        <p:spPr>
          <a:xfrm>
            <a:off x="297140" y="309620"/>
            <a:ext cx="8746800" cy="536800"/>
          </a:xfrm>
          <a:prstGeom prst="rect">
            <a:avLst/>
          </a:prstGeom>
        </p:spPr>
        <p:txBody>
          <a:bodyPr spcFirstLastPara="1" wrap="square" lIns="91425" tIns="91425" rIns="91425" bIns="91425" anchor="ctr" anchorCtr="0">
            <a:noAutofit/>
          </a:bodyPr>
          <a:lstStyle>
            <a:lvl1pPr>
              <a:defRPr sz="2400">
                <a:noFill/>
              </a:defRPr>
            </a:lvl1pPr>
          </a:lstStyle>
          <a:p>
            <a:pPr marL="0" lvl="0" indent="0" algn="l" rtl="0">
              <a:spcBef>
                <a:spcPts val="0"/>
              </a:spcBef>
              <a:spcAft>
                <a:spcPts val="0"/>
              </a:spcAft>
              <a:buNone/>
            </a:pPr>
            <a:r>
              <a:rPr lang="cs-CZ" sz="3200" b="1" dirty="0">
                <a:solidFill>
                  <a:schemeClr val="lt1"/>
                </a:solidFill>
                <a:latin typeface="Roboto"/>
                <a:ea typeface="Roboto"/>
                <a:cs typeface="Roboto"/>
                <a:sym typeface="Roboto"/>
              </a:rPr>
              <a:t>Kliknutím lze upravit styl.</a:t>
            </a:r>
            <a:endParaRPr sz="3200" b="1" dirty="0">
              <a:solidFill>
                <a:schemeClr val="lt1"/>
              </a:solidFill>
              <a:latin typeface="Roboto"/>
              <a:ea typeface="Roboto"/>
              <a:cs typeface="Roboto"/>
              <a:sym typeface="Roboto"/>
            </a:endParaRPr>
          </a:p>
        </p:txBody>
      </p:sp>
      <p:sp>
        <p:nvSpPr>
          <p:cNvPr id="4" name="Rectangle 2">
            <a:extLst>
              <a:ext uri="{FF2B5EF4-FFF2-40B4-BE49-F238E27FC236}">
                <a16:creationId xmlns:a16="http://schemas.microsoft.com/office/drawing/2014/main" id="{AF531F78-4134-4310-03B5-95CF287B1EDC}"/>
              </a:ext>
            </a:extLst>
          </p:cNvPr>
          <p:cNvSpPr/>
          <p:nvPr/>
        </p:nvSpPr>
        <p:spPr>
          <a:xfrm>
            <a:off x="1" y="6737902"/>
            <a:ext cx="12196141" cy="12423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35">
            <a:extLst>
              <a:ext uri="{FF2B5EF4-FFF2-40B4-BE49-F238E27FC236}">
                <a16:creationId xmlns:a16="http://schemas.microsoft.com/office/drawing/2014/main" id="{2D8ED2D2-3035-8E22-6FE3-4363429248AD}"/>
              </a:ext>
            </a:extLst>
          </p:cNvPr>
          <p:cNvPicPr>
            <a:picLocks noChangeAspect="1"/>
          </p:cNvPicPr>
          <p:nvPr userDrawn="1"/>
        </p:nvPicPr>
        <p:blipFill>
          <a:blip r:embed="rId3"/>
          <a:stretch>
            <a:fillRect/>
          </a:stretch>
        </p:blipFill>
        <p:spPr>
          <a:xfrm>
            <a:off x="4462032" y="6320305"/>
            <a:ext cx="7314369" cy="189123"/>
          </a:xfrm>
          <a:prstGeom prst="rect">
            <a:avLst/>
          </a:prstGeom>
        </p:spPr>
      </p:pic>
    </p:spTree>
    <p:extLst>
      <p:ext uri="{BB962C8B-B14F-4D97-AF65-F5344CB8AC3E}">
        <p14:creationId xmlns:p14="http://schemas.microsoft.com/office/powerpoint/2010/main" val="27074700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pic>
        <p:nvPicPr>
          <p:cNvPr id="2" name="Obrázek 7" descr="Obsah obrázku text, klipart&#10;&#10;Popis byl vytvořen automaticky">
            <a:extLst>
              <a:ext uri="{FF2B5EF4-FFF2-40B4-BE49-F238E27FC236}">
                <a16:creationId xmlns:a16="http://schemas.microsoft.com/office/drawing/2014/main" id="{9CC9F3C0-237F-387B-235E-1D4102740C9C}"/>
              </a:ext>
            </a:extLst>
          </p:cNvPr>
          <p:cNvPicPr>
            <a:picLocks noChangeAspect="1"/>
          </p:cNvPicPr>
          <p:nvPr/>
        </p:nvPicPr>
        <p:blipFill>
          <a:blip r:embed="rId2"/>
          <a:stretch>
            <a:fillRect/>
          </a:stretch>
        </p:blipFill>
        <p:spPr>
          <a:xfrm>
            <a:off x="418077" y="5879490"/>
            <a:ext cx="3276123" cy="476420"/>
          </a:xfrm>
          <a:prstGeom prst="rect">
            <a:avLst/>
          </a:prstGeom>
        </p:spPr>
      </p:pic>
      <p:pic>
        <p:nvPicPr>
          <p:cNvPr id="3" name="Picture 35">
            <a:extLst>
              <a:ext uri="{FF2B5EF4-FFF2-40B4-BE49-F238E27FC236}">
                <a16:creationId xmlns:a16="http://schemas.microsoft.com/office/drawing/2014/main" id="{B2B7AE1D-1DC8-9C5D-F6AA-CBC1E65AF751}"/>
              </a:ext>
            </a:extLst>
          </p:cNvPr>
          <p:cNvPicPr>
            <a:picLocks noChangeAspect="1"/>
          </p:cNvPicPr>
          <p:nvPr/>
        </p:nvPicPr>
        <p:blipFill>
          <a:blip r:embed="rId3"/>
          <a:stretch>
            <a:fillRect/>
          </a:stretch>
        </p:blipFill>
        <p:spPr>
          <a:xfrm>
            <a:off x="4465984" y="5902047"/>
            <a:ext cx="7314369" cy="189123"/>
          </a:xfrm>
          <a:prstGeom prst="rect">
            <a:avLst/>
          </a:prstGeom>
        </p:spPr>
      </p:pic>
      <p:sp>
        <p:nvSpPr>
          <p:cNvPr id="4" name="Google Shape;54;p13">
            <a:extLst>
              <a:ext uri="{FF2B5EF4-FFF2-40B4-BE49-F238E27FC236}">
                <a16:creationId xmlns:a16="http://schemas.microsoft.com/office/drawing/2014/main" id="{3B4E0843-CB06-733D-8156-FB2919820227}"/>
              </a:ext>
            </a:extLst>
          </p:cNvPr>
          <p:cNvSpPr txBox="1">
            <a:spLocks noGrp="1"/>
          </p:cNvSpPr>
          <p:nvPr>
            <p:ph type="ctrTitle" hasCustomPrompt="1"/>
          </p:nvPr>
        </p:nvSpPr>
        <p:spPr>
          <a:xfrm>
            <a:off x="6314831" y="2497511"/>
            <a:ext cx="5289631" cy="1092800"/>
          </a:xfrm>
          <a:prstGeom prst="rect">
            <a:avLst/>
          </a:prstGeom>
        </p:spPr>
        <p:txBody>
          <a:bodyPr spcFirstLastPara="1" wrap="square" lIns="91425" tIns="91425" rIns="91425" bIns="91425" anchor="b" anchorCtr="0">
            <a:noAutofit/>
          </a:bodyPr>
          <a:lstStyle>
            <a:lvl1pPr>
              <a:defRPr sz="4400" baseline="0"/>
            </a:lvl1pPr>
          </a:lstStyle>
          <a:p>
            <a:pPr marL="0" lvl="0" indent="0" algn="ctr" rtl="0">
              <a:spcBef>
                <a:spcPts val="0"/>
              </a:spcBef>
              <a:spcAft>
                <a:spcPts val="0"/>
              </a:spcAft>
              <a:buNone/>
            </a:pPr>
            <a:r>
              <a:rPr lang="cs-CZ" sz="4400" b="1" baseline="0" dirty="0">
                <a:solidFill>
                  <a:schemeClr val="lt1"/>
                </a:solidFill>
                <a:latin typeface="Roboto"/>
                <a:ea typeface="Roboto"/>
                <a:cs typeface="Roboto"/>
                <a:sym typeface="Roboto"/>
              </a:rPr>
              <a:t>Jméno</a:t>
            </a:r>
            <a:endParaRPr sz="5867" b="1" dirty="0">
              <a:solidFill>
                <a:schemeClr val="lt1"/>
              </a:solidFill>
              <a:latin typeface="Roboto"/>
              <a:ea typeface="Roboto"/>
              <a:cs typeface="Roboto"/>
              <a:sym typeface="Roboto"/>
            </a:endParaRPr>
          </a:p>
        </p:txBody>
      </p:sp>
      <p:sp>
        <p:nvSpPr>
          <p:cNvPr id="5" name="Google Shape;55;p13">
            <a:extLst>
              <a:ext uri="{FF2B5EF4-FFF2-40B4-BE49-F238E27FC236}">
                <a16:creationId xmlns:a16="http://schemas.microsoft.com/office/drawing/2014/main" id="{64C759A3-0EDC-93CA-7FCE-8FD288CF1B11}"/>
              </a:ext>
            </a:extLst>
          </p:cNvPr>
          <p:cNvSpPr txBox="1">
            <a:spLocks noGrp="1"/>
          </p:cNvSpPr>
          <p:nvPr>
            <p:ph type="subTitle" idx="1" hasCustomPrompt="1"/>
          </p:nvPr>
        </p:nvSpPr>
        <p:spPr>
          <a:xfrm>
            <a:off x="6314830" y="3819677"/>
            <a:ext cx="5289631" cy="806419"/>
          </a:xfrm>
          <a:prstGeom prst="rect">
            <a:avLst/>
          </a:prstGeom>
        </p:spPr>
        <p:txBody>
          <a:bodyPr spcFirstLastPara="1" wrap="square" lIns="91425" tIns="91425" rIns="91425" bIns="91425" anchor="t" anchorCtr="0">
            <a:normAutofit lnSpcReduction="10000"/>
          </a:bodyPr>
          <a:lstStyle>
            <a:lvl1pPr>
              <a:defRPr/>
            </a:lvl1pPr>
          </a:lstStyle>
          <a:p>
            <a:pPr marL="0" lvl="0" indent="0" algn="ctr" rtl="0">
              <a:spcBef>
                <a:spcPts val="0"/>
              </a:spcBef>
              <a:spcAft>
                <a:spcPts val="0"/>
              </a:spcAft>
              <a:buNone/>
            </a:pPr>
            <a:r>
              <a:rPr lang="cs" dirty="0">
                <a:solidFill>
                  <a:schemeClr val="lt1"/>
                </a:solidFill>
                <a:latin typeface="Roboto"/>
                <a:ea typeface="Roboto"/>
                <a:cs typeface="Roboto"/>
                <a:sym typeface="Roboto"/>
              </a:rPr>
              <a:t>Kontakt</a:t>
            </a:r>
            <a:endParaRPr dirty="0">
              <a:solidFill>
                <a:schemeClr val="lt1"/>
              </a:solidFill>
              <a:latin typeface="Roboto"/>
              <a:ea typeface="Roboto"/>
              <a:cs typeface="Roboto"/>
              <a:sym typeface="Roboto"/>
            </a:endParaRPr>
          </a:p>
        </p:txBody>
      </p:sp>
    </p:spTree>
    <p:extLst>
      <p:ext uri="{BB962C8B-B14F-4D97-AF65-F5344CB8AC3E}">
        <p14:creationId xmlns:p14="http://schemas.microsoft.com/office/powerpoint/2010/main" val="24778594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13"/>
        <p:cNvGrpSpPr/>
        <p:nvPr/>
      </p:nvGrpSpPr>
      <p:grpSpPr>
        <a:xfrm>
          <a:off x="0" y="0"/>
          <a:ext cx="0" cy="0"/>
          <a:chOff x="0" y="0"/>
          <a:chExt cx="0" cy="0"/>
        </a:xfrm>
      </p:grpSpPr>
      <p:sp>
        <p:nvSpPr>
          <p:cNvPr id="3" name="Google Shape;54;p13">
            <a:extLst>
              <a:ext uri="{FF2B5EF4-FFF2-40B4-BE49-F238E27FC236}">
                <a16:creationId xmlns:a16="http://schemas.microsoft.com/office/drawing/2014/main" id="{42C8E255-29EF-8DF7-1841-8CF094E94EA8}"/>
              </a:ext>
            </a:extLst>
          </p:cNvPr>
          <p:cNvSpPr txBox="1">
            <a:spLocks noGrp="1"/>
          </p:cNvSpPr>
          <p:nvPr>
            <p:ph type="ctrTitle"/>
          </p:nvPr>
        </p:nvSpPr>
        <p:spPr>
          <a:xfrm>
            <a:off x="408608" y="2619935"/>
            <a:ext cx="11360800" cy="109694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cs-CZ" sz="5867">
                <a:solidFill>
                  <a:schemeClr val="lt1"/>
                </a:solidFill>
                <a:latin typeface="Roboto"/>
                <a:ea typeface="Roboto"/>
                <a:cs typeface="Roboto"/>
                <a:sym typeface="Roboto"/>
              </a:rPr>
              <a:t>Kliknutím lze upravit styl.</a:t>
            </a:r>
            <a:endParaRPr sz="5867" dirty="0">
              <a:solidFill>
                <a:schemeClr val="lt1"/>
              </a:solidFill>
              <a:latin typeface="Roboto"/>
              <a:ea typeface="Roboto"/>
              <a:cs typeface="Roboto"/>
              <a:sym typeface="Roboto"/>
            </a:endParaRPr>
          </a:p>
        </p:txBody>
      </p:sp>
      <p:pic>
        <p:nvPicPr>
          <p:cNvPr id="4" name="Picture 35">
            <a:extLst>
              <a:ext uri="{FF2B5EF4-FFF2-40B4-BE49-F238E27FC236}">
                <a16:creationId xmlns:a16="http://schemas.microsoft.com/office/drawing/2014/main" id="{B674BBF2-B554-4EF2-9501-2DB955DD66C8}"/>
              </a:ext>
            </a:extLst>
          </p:cNvPr>
          <p:cNvPicPr>
            <a:picLocks noChangeAspect="1"/>
          </p:cNvPicPr>
          <p:nvPr/>
        </p:nvPicPr>
        <p:blipFill>
          <a:blip r:embed="rId2"/>
          <a:stretch>
            <a:fillRect/>
          </a:stretch>
        </p:blipFill>
        <p:spPr>
          <a:xfrm>
            <a:off x="1" y="5902047"/>
            <a:ext cx="7314369" cy="189123"/>
          </a:xfrm>
          <a:prstGeom prst="rect">
            <a:avLst/>
          </a:prstGeom>
        </p:spPr>
      </p:pic>
      <p:pic>
        <p:nvPicPr>
          <p:cNvPr id="5" name="Picture 35">
            <a:extLst>
              <a:ext uri="{FF2B5EF4-FFF2-40B4-BE49-F238E27FC236}">
                <a16:creationId xmlns:a16="http://schemas.microsoft.com/office/drawing/2014/main" id="{508C2504-E20E-2640-623B-5D1FDCE7625A}"/>
              </a:ext>
            </a:extLst>
          </p:cNvPr>
          <p:cNvPicPr>
            <a:picLocks noChangeAspect="1"/>
          </p:cNvPicPr>
          <p:nvPr/>
        </p:nvPicPr>
        <p:blipFill>
          <a:blip r:embed="rId2"/>
          <a:stretch>
            <a:fillRect/>
          </a:stretch>
        </p:blipFill>
        <p:spPr>
          <a:xfrm flipH="1">
            <a:off x="9802468" y="634307"/>
            <a:ext cx="7314369" cy="189123"/>
          </a:xfrm>
          <a:prstGeom prst="rect">
            <a:avLst/>
          </a:prstGeom>
        </p:spPr>
      </p:pic>
    </p:spTree>
    <p:extLst>
      <p:ext uri="{BB962C8B-B14F-4D97-AF65-F5344CB8AC3E}">
        <p14:creationId xmlns:p14="http://schemas.microsoft.com/office/powerpoint/2010/main" val="367819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a:t>Kliknutím lze upravit styl.</a:t>
            </a:r>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230403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174645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a:t>Kliknutím lze upravit styl.</a:t>
            </a:r>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7516EB83-090E-473B-B959-92A4B5275361}" type="datetimeFigureOut">
              <a:rPr lang="cs-CZ" smtClean="0"/>
              <a:pPr/>
              <a:t>13.09.2023</a:t>
            </a:fld>
            <a:endParaRPr lang="cs-CZ" dirty="0"/>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87145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7516EB83-090E-473B-B959-92A4B5275361}" type="datetimeFigureOut">
              <a:rPr lang="cs-CZ" smtClean="0"/>
              <a:pPr/>
              <a:t>13.09.2023</a:t>
            </a:fld>
            <a:endParaRPr lang="cs-CZ" dirty="0"/>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439813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7516EB83-090E-473B-B959-92A4B5275361}" type="datetimeFigureOut">
              <a:rPr lang="cs-CZ" smtClean="0"/>
              <a:pPr/>
              <a:t>13.09.2023</a:t>
            </a:fld>
            <a:endParaRPr lang="cs-CZ" dirty="0"/>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668504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2839736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7516EB83-090E-473B-B959-92A4B5275361}" type="datetimeFigureOut">
              <a:rPr lang="cs-CZ" smtClean="0"/>
              <a:pPr/>
              <a:t>13.09.2023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F03F0DB-9040-4F31-8D2D-42639AAB2BE5}" type="slidenum">
              <a:rPr lang="cs-CZ" smtClean="0"/>
              <a:pPr/>
              <a:t>‹#›</a:t>
            </a:fld>
            <a:endParaRPr lang="cs-CZ"/>
          </a:p>
        </p:txBody>
      </p:sp>
    </p:spTree>
    <p:extLst>
      <p:ext uri="{BB962C8B-B14F-4D97-AF65-F5344CB8AC3E}">
        <p14:creationId xmlns:p14="http://schemas.microsoft.com/office/powerpoint/2010/main" val="3780170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6EB83-090E-473B-B959-92A4B5275361}" type="datetimeFigureOut">
              <a:rPr lang="cs-CZ" smtClean="0"/>
              <a:pPr/>
              <a:t>13.09.2023</a:t>
            </a:fld>
            <a:endParaRPr lang="cs-CZ" dirty="0"/>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03F0DB-9040-4F31-8D2D-42639AAB2BE5}" type="slidenum">
              <a:rPr lang="cs-CZ" smtClean="0"/>
              <a:pPr/>
              <a:t>‹#›</a:t>
            </a:fld>
            <a:endParaRPr lang="cs-CZ"/>
          </a:p>
        </p:txBody>
      </p:sp>
    </p:spTree>
    <p:extLst>
      <p:ext uri="{BB962C8B-B14F-4D97-AF65-F5344CB8AC3E}">
        <p14:creationId xmlns:p14="http://schemas.microsoft.com/office/powerpoint/2010/main" val="769053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Google Shape;63;p14">
            <a:extLst>
              <a:ext uri="{FF2B5EF4-FFF2-40B4-BE49-F238E27FC236}">
                <a16:creationId xmlns:a16="http://schemas.microsoft.com/office/drawing/2014/main" id="{6318535F-BBDF-1D2A-CB0F-9EAA8AFBBC25}"/>
              </a:ext>
            </a:extLst>
          </p:cNvPr>
          <p:cNvSpPr/>
          <p:nvPr userDrawn="1"/>
        </p:nvSpPr>
        <p:spPr>
          <a:xfrm rot="10800000" flipH="1">
            <a:off x="0" y="1531"/>
            <a:ext cx="12192000" cy="819600"/>
          </a:xfrm>
          <a:prstGeom prst="rect">
            <a:avLst/>
          </a:prstGeom>
          <a:solidFill>
            <a:srgbClr val="00122A"/>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351" dirty="0"/>
          </a:p>
        </p:txBody>
      </p:sp>
      <p:sp>
        <p:nvSpPr>
          <p:cNvPr id="2" name="Title Placeholder 1"/>
          <p:cNvSpPr>
            <a:spLocks noGrp="1"/>
          </p:cNvSpPr>
          <p:nvPr>
            <p:ph type="title"/>
          </p:nvPr>
        </p:nvSpPr>
        <p:spPr>
          <a:xfrm>
            <a:off x="484977" y="-2184"/>
            <a:ext cx="10515600" cy="819603"/>
          </a:xfrm>
          <a:prstGeom prst="rect">
            <a:avLst/>
          </a:prstGeom>
        </p:spPr>
        <p:txBody>
          <a:bodyPr vert="horz" lIns="91440" tIns="45720" rIns="91440" bIns="45720" rtlCol="0" anchor="ctr">
            <a:normAutofit/>
          </a:bodyPr>
          <a:lstStyle/>
          <a:p>
            <a:r>
              <a:rPr lang="cs-CZ" dirty="0"/>
              <a:t>Kliknutím lze upravit styl.</a:t>
            </a:r>
            <a:endParaRPr lang="en-US" dirty="0"/>
          </a:p>
        </p:txBody>
      </p:sp>
      <p:sp>
        <p:nvSpPr>
          <p:cNvPr id="3" name="Text Placeholder 2"/>
          <p:cNvSpPr>
            <a:spLocks noGrp="1"/>
          </p:cNvSpPr>
          <p:nvPr>
            <p:ph type="body" idx="1"/>
          </p:nvPr>
        </p:nvSpPr>
        <p:spPr>
          <a:xfrm>
            <a:off x="484978" y="1241991"/>
            <a:ext cx="11291423" cy="4934973"/>
          </a:xfrm>
          <a:prstGeom prst="rect">
            <a:avLst/>
          </a:prstGeom>
        </p:spPr>
        <p:txBody>
          <a:bodyPr vert="horz" lIns="91440" tIns="45720" rIns="91440" bIns="4572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endParaRPr lang="en-US" dirty="0"/>
          </a:p>
        </p:txBody>
      </p:sp>
      <p:sp>
        <p:nvSpPr>
          <p:cNvPr id="9" name="Slide Number Placeholder 5">
            <a:extLst>
              <a:ext uri="{FF2B5EF4-FFF2-40B4-BE49-F238E27FC236}">
                <a16:creationId xmlns:a16="http://schemas.microsoft.com/office/drawing/2014/main" id="{762FA61E-3A89-5712-494B-48D8C206AD31}"/>
              </a:ext>
            </a:extLst>
          </p:cNvPr>
          <p:cNvSpPr>
            <a:spLocks noGrp="1"/>
          </p:cNvSpPr>
          <p:nvPr>
            <p:ph type="sldNum" sz="quarter" idx="4"/>
          </p:nvPr>
        </p:nvSpPr>
        <p:spPr>
          <a:xfrm>
            <a:off x="484977" y="6323462"/>
            <a:ext cx="2743200" cy="365125"/>
          </a:xfrm>
          <a:prstGeom prst="rect">
            <a:avLst/>
          </a:prstGeom>
        </p:spPr>
        <p:txBody>
          <a:bodyPr/>
          <a:lstStyle/>
          <a:p>
            <a:fld id="{F4CE4E4D-3AEB-9B49-9CA5-3ECE7B661051}" type="slidenum">
              <a:rPr lang="cs-CZ" smtClean="0"/>
              <a:t>‹#›</a:t>
            </a:fld>
            <a:endParaRPr lang="cs-CZ"/>
          </a:p>
        </p:txBody>
      </p:sp>
    </p:spTree>
    <p:extLst>
      <p:ext uri="{BB962C8B-B14F-4D97-AF65-F5344CB8AC3E}">
        <p14:creationId xmlns:p14="http://schemas.microsoft.com/office/powerpoint/2010/main" val="23493362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914377" rtl="0" eaLnBrk="1" latinLnBrk="0" hangingPunct="1">
        <a:lnSpc>
          <a:spcPct val="90000"/>
        </a:lnSpc>
        <a:spcBef>
          <a:spcPct val="0"/>
        </a:spcBef>
        <a:buNone/>
        <a:defRPr sz="3200" b="1" kern="1200">
          <a:solidFill>
            <a:schemeClr val="bg1"/>
          </a:solidFill>
          <a:latin typeface="Roboto" panose="02000000000000000000" pitchFamily="2" charset="0"/>
          <a:ea typeface="Roboto" panose="02000000000000000000" pitchFamily="2" charset="0"/>
          <a:cs typeface="Roboto" panose="02000000000000000000" pitchFamily="2" charset="0"/>
        </a:defRPr>
      </a:lvl1pPr>
    </p:titleStyle>
    <p:bodyStyle>
      <a:lvl1pPr marL="457189" indent="-457189" algn="l" defTabSz="914377" rtl="0" eaLnBrk="1" latinLnBrk="0" hangingPunct="1">
        <a:lnSpc>
          <a:spcPct val="90000"/>
        </a:lnSpc>
        <a:spcBef>
          <a:spcPts val="1000"/>
        </a:spcBef>
        <a:buClr>
          <a:srgbClr val="00B0F0"/>
        </a:buClr>
        <a:buFont typeface="Standardní systémové písmo"/>
        <a:buChar char="&gt;"/>
        <a:defRPr sz="28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783" indent="-228594" algn="l" defTabSz="914377" rtl="0" eaLnBrk="1" latinLnBrk="0" hangingPunct="1">
        <a:lnSpc>
          <a:spcPct val="90000"/>
        </a:lnSpc>
        <a:spcBef>
          <a:spcPts val="500"/>
        </a:spcBef>
        <a:buFont typeface="Courier New" panose="02070309020205020404" pitchFamily="49" charset="0"/>
        <a:buChar char="o"/>
        <a:defRPr sz="2400" kern="1200">
          <a:solidFill>
            <a:schemeClr val="tx1"/>
          </a:solidFill>
          <a:latin typeface="Roboto" panose="02000000000000000000" pitchFamily="2" charset="0"/>
          <a:ea typeface="Roboto" panose="02000000000000000000" pitchFamily="2" charset="0"/>
          <a:cs typeface="Roboto" panose="02000000000000000000" pitchFamily="2" charset="0"/>
        </a:defRPr>
      </a:lvl2pPr>
      <a:lvl3pPr marL="1142971" indent="-228594" algn="l" defTabSz="914377" rtl="0" eaLnBrk="1" latinLnBrk="0" hangingPunct="1">
        <a:lnSpc>
          <a:spcPct val="90000"/>
        </a:lnSpc>
        <a:spcBef>
          <a:spcPts val="500"/>
        </a:spcBef>
        <a:buFont typeface="Wingdings" pitchFamily="2" charset="2"/>
        <a:buChar char="§"/>
        <a:defRPr sz="2000" kern="1200">
          <a:solidFill>
            <a:schemeClr val="tx1"/>
          </a:solidFill>
          <a:latin typeface="Roboto" panose="02000000000000000000" pitchFamily="2" charset="0"/>
          <a:ea typeface="Roboto" panose="02000000000000000000" pitchFamily="2" charset="0"/>
          <a:cs typeface="Roboto" panose="02000000000000000000" pitchFamily="2"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Roboto" panose="02000000000000000000" pitchFamily="2"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irop.mmr.cz/cs/vyzvy-2021-2027/vyzvy/9vyzvairop"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rchi.gov.cz/znalostni_baze:metodika_tco" TargetMode="External"/><Relationship Id="rId2" Type="http://schemas.openxmlformats.org/officeDocument/2006/relationships/hyperlink" Target="https://archi.gov.cz/playgroud:it_prehled_zakon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archi.gov.cz/diskuz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432857" y="5620012"/>
            <a:ext cx="8533612" cy="954107"/>
          </a:xfrm>
          <a:ln>
            <a:noFill/>
          </a:ln>
        </p:spPr>
        <p:txBody>
          <a:bodyPr wrap="square">
            <a:spAutoFit/>
          </a:bodyPr>
          <a:lstStyle/>
          <a:p>
            <a:pPr algn="l">
              <a:lnSpc>
                <a:spcPct val="100000"/>
              </a:lnSpc>
              <a:spcBef>
                <a:spcPts val="0"/>
              </a:spcBef>
              <a:buFontTx/>
            </a:pPr>
            <a:r>
              <a:rPr lang="CS-CZ" sz="2800" b="1" dirty="0">
                <a:ln w="12700">
                  <a:solidFill>
                    <a:schemeClr val="bg1"/>
                  </a:solidFill>
                </a:ln>
                <a:latin typeface="Arial" pitchFamily="34" charset="0"/>
                <a:cs typeface="Arial" pitchFamily="34" charset="0"/>
              </a:rPr>
              <a:t>odbor Hlavního architekta eGovernmentu </a:t>
            </a:r>
          </a:p>
          <a:p>
            <a:pPr algn="l">
              <a:lnSpc>
                <a:spcPct val="100000"/>
              </a:lnSpc>
              <a:spcBef>
                <a:spcPts val="0"/>
              </a:spcBef>
              <a:buFontTx/>
            </a:pPr>
            <a:r>
              <a:rPr lang="CS-CZ" sz="2800" b="1" dirty="0">
                <a:ln w="12700">
                  <a:solidFill>
                    <a:schemeClr val="bg1"/>
                  </a:solidFill>
                </a:ln>
                <a:latin typeface="Arial" pitchFamily="34" charset="0"/>
                <a:cs typeface="Arial" pitchFamily="34" charset="0"/>
              </a:rPr>
              <a:t>Digitální a informační agentura</a:t>
            </a:r>
          </a:p>
        </p:txBody>
      </p:sp>
      <p:sp>
        <p:nvSpPr>
          <p:cNvPr id="5" name="Obdélník 4"/>
          <p:cNvSpPr/>
          <p:nvPr/>
        </p:nvSpPr>
        <p:spPr>
          <a:xfrm>
            <a:off x="1122174" y="611598"/>
            <a:ext cx="9649072" cy="3416320"/>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cs-CZ" sz="40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r>
              <a:rPr kumimoji="0" lang="cs-CZ" sz="54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Zasedání</a:t>
            </a:r>
            <a:r>
              <a:rPr kumimoji="0" lang="cs-CZ" sz="5400" b="1" i="0" u="none" strike="noStrike" kern="1200" cap="none" spc="0" normalizeH="0" noProof="0" dirty="0">
                <a:ln w="12700">
                  <a:solidFill>
                    <a:schemeClr val="tx1"/>
                  </a:solidFill>
                </a:ln>
                <a:solidFill>
                  <a:schemeClr val="bg1"/>
                </a:solidFill>
                <a:effectLst/>
                <a:uLnTx/>
                <a:uFillTx/>
                <a:latin typeface="Arial" pitchFamily="34" charset="0"/>
                <a:cs typeface="Arial" pitchFamily="34" charset="0"/>
              </a:rPr>
              <a:t> pracovní skupiny pro architekturu a řízení ICT</a:t>
            </a:r>
            <a:br>
              <a:rPr kumimoji="0" lang="cs-CZ" sz="36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br>
              <a:rPr kumimoji="0" lang="cs-CZ" sz="36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br>
            <a:r>
              <a:rPr kumimoji="0" lang="cs-CZ" sz="32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a:t>
            </a:r>
            <a:r>
              <a:rPr lang="cs-CZ" sz="3200" b="1" dirty="0">
                <a:ln w="12700">
                  <a:solidFill>
                    <a:schemeClr val="tx1"/>
                  </a:solidFill>
                </a:ln>
                <a:solidFill>
                  <a:schemeClr val="bg1"/>
                </a:solidFill>
                <a:latin typeface="Arial" pitchFamily="34" charset="0"/>
                <a:cs typeface="Arial" pitchFamily="34" charset="0"/>
              </a:rPr>
              <a:t>z</a:t>
            </a:r>
            <a:r>
              <a:rPr kumimoji="0" lang="cs-CZ" sz="3200" b="1" i="0" u="none" strike="noStrike" kern="1200" cap="none" spc="0" normalizeH="0" baseline="0" noProof="0" dirty="0" err="1">
                <a:ln w="12700">
                  <a:solidFill>
                    <a:schemeClr val="tx1"/>
                  </a:solidFill>
                </a:ln>
                <a:solidFill>
                  <a:schemeClr val="bg1"/>
                </a:solidFill>
                <a:effectLst/>
                <a:uLnTx/>
                <a:uFillTx/>
                <a:latin typeface="Arial" pitchFamily="34" charset="0"/>
                <a:cs typeface="Arial" pitchFamily="34" charset="0"/>
              </a:rPr>
              <a:t>asedání</a:t>
            </a:r>
            <a:r>
              <a:rPr kumimoji="0" lang="cs-CZ" sz="3200" b="1" i="0" u="none" strike="noStrike" kern="1200" cap="none" spc="0" normalizeH="0" baseline="0" noProof="0" dirty="0">
                <a:ln w="12700">
                  <a:solidFill>
                    <a:schemeClr val="tx1"/>
                  </a:solidFill>
                </a:ln>
                <a:solidFill>
                  <a:schemeClr val="bg1"/>
                </a:solidFill>
                <a:effectLst/>
                <a:uLnTx/>
                <a:uFillTx/>
                <a:latin typeface="Arial" pitchFamily="34" charset="0"/>
                <a:cs typeface="Arial" pitchFamily="34" charset="0"/>
              </a:rPr>
              <a:t> 14. 9. 2023</a:t>
            </a:r>
            <a:endParaRPr kumimoji="0" lang="cs-CZ" sz="3200" b="1" i="0" u="none" strike="noStrike" kern="1200" cap="none" spc="0" normalizeH="0" baseline="0" noProof="0" dirty="0">
              <a:ln w="12700">
                <a:solidFill>
                  <a:schemeClr val="tx1"/>
                </a:solidFill>
              </a:ln>
              <a:solidFill>
                <a:schemeClr val="bg1"/>
              </a:solidFill>
              <a:effectLst/>
              <a:uLnTx/>
              <a:uFillTx/>
              <a:latin typeface="Calibri"/>
            </a:endParaRPr>
          </a:p>
        </p:txBody>
      </p:sp>
    </p:spTree>
    <p:extLst>
      <p:ext uri="{BB962C8B-B14F-4D97-AF65-F5344CB8AC3E}">
        <p14:creationId xmlns:p14="http://schemas.microsoft.com/office/powerpoint/2010/main" val="2059693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Implementační doporučení </a:t>
            </a:r>
            <a:r>
              <a:rPr lang="cs-CZ" b="1" dirty="0" err="1">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ZoPDS</a:t>
            </a:r>
            <a:endParaRPr lang="cs-CZ" b="1" dirty="0">
              <a:ln>
                <a:solidFill>
                  <a:schemeClr val="tx1"/>
                </a:solidFill>
              </a:ln>
              <a:solidFill>
                <a:schemeClr val="bg1"/>
              </a:solidFill>
            </a:endParaRPr>
          </a:p>
        </p:txBody>
      </p:sp>
      <p:sp>
        <p:nvSpPr>
          <p:cNvPr id="3" name="Zástupný symbol pro obsah 2"/>
          <p:cNvSpPr>
            <a:spLocks noGrp="1"/>
          </p:cNvSpPr>
          <p:nvPr>
            <p:ph idx="1"/>
          </p:nvPr>
        </p:nvSpPr>
        <p:spPr>
          <a:xfrm>
            <a:off x="838200" y="1611021"/>
            <a:ext cx="10515600" cy="4351338"/>
          </a:xfrm>
        </p:spPr>
        <p:txBody>
          <a:bodyPr>
            <a:normAutofit/>
          </a:bodyPr>
          <a:lstStyle/>
          <a:p>
            <a:r>
              <a:rPr lang="cs-CZ" sz="4000" b="1" dirty="0">
                <a:ln>
                  <a:solidFill>
                    <a:schemeClr val="tx1"/>
                  </a:solidFill>
                </a:ln>
                <a:solidFill>
                  <a:schemeClr val="bg1"/>
                </a:solidFill>
              </a:rPr>
              <a:t>Pracovní skupina založená DIA</a:t>
            </a:r>
          </a:p>
          <a:p>
            <a:r>
              <a:rPr lang="cs-CZ" sz="4000" b="1" dirty="0">
                <a:ln>
                  <a:solidFill>
                    <a:schemeClr val="tx1"/>
                  </a:solidFill>
                </a:ln>
                <a:solidFill>
                  <a:schemeClr val="bg1"/>
                </a:solidFill>
              </a:rPr>
              <a:t>Doporučení k § 4, § 5, § 7, § 9 a katalogu služeb</a:t>
            </a:r>
          </a:p>
          <a:p>
            <a:r>
              <a:rPr lang="cs-CZ" sz="4000" b="1" dirty="0">
                <a:ln>
                  <a:solidFill>
                    <a:schemeClr val="bg1"/>
                  </a:solidFill>
                </a:ln>
              </a:rPr>
              <a:t>Budou následovat i další §</a:t>
            </a:r>
          </a:p>
          <a:p>
            <a:r>
              <a:rPr lang="cs-CZ" sz="4000" b="1" dirty="0">
                <a:ln>
                  <a:solidFill>
                    <a:schemeClr val="bg1"/>
                  </a:solidFill>
                </a:ln>
              </a:rPr>
              <a:t>Výsledkem budou doporučení, včetně návrhu změn zákona, které budou předloženy RVIS</a:t>
            </a:r>
          </a:p>
        </p:txBody>
      </p:sp>
    </p:spTree>
    <p:extLst>
      <p:ext uri="{BB962C8B-B14F-4D97-AF65-F5344CB8AC3E}">
        <p14:creationId xmlns:p14="http://schemas.microsoft.com/office/powerpoint/2010/main" val="3988652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56954" y="2039140"/>
            <a:ext cx="10914610" cy="1978112"/>
          </a:xfrm>
        </p:spPr>
        <p:txBody>
          <a:bodyPr/>
          <a:lstStyle/>
          <a:p>
            <a:pPr algn="ctr"/>
            <a:r>
              <a:rPr lang="cs-CZ" sz="4400" b="1" dirty="0" err="1">
                <a:ln>
                  <a:solidFill>
                    <a:sysClr val="windowText" lastClr="000000"/>
                  </a:solidFill>
                </a:ln>
                <a:solidFill>
                  <a:schemeClr val="bg1"/>
                </a:solidFill>
                <a:latin typeface="Arial" panose="020B0604020202020204" pitchFamily="34" charset="0"/>
                <a:cs typeface="Arial" panose="020B0604020202020204" pitchFamily="34" charset="0"/>
              </a:rPr>
              <a:t>ZoPDS</a:t>
            </a:r>
            <a:r>
              <a:rPr lang="cs-CZ" sz="4400" b="1" dirty="0">
                <a:ln>
                  <a:solidFill>
                    <a:sysClr val="windowText" lastClr="000000"/>
                  </a:solidFill>
                </a:ln>
                <a:solidFill>
                  <a:schemeClr val="bg1"/>
                </a:solidFill>
                <a:latin typeface="Arial" panose="020B0604020202020204" pitchFamily="34" charset="0"/>
                <a:cs typeface="Arial" panose="020B0604020202020204" pitchFamily="34" charset="0"/>
              </a:rPr>
              <a:t> a IROP</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882677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F94DD5F-BF6B-0387-2F2D-F8EA5A6724E5}"/>
              </a:ext>
            </a:extLst>
          </p:cNvPr>
          <p:cNvSpPr>
            <a:spLocks noGrp="1"/>
          </p:cNvSpPr>
          <p:nvPr>
            <p:ph type="title"/>
          </p:nvPr>
        </p:nvSpPr>
        <p:spPr/>
        <p:txBody>
          <a:bodyPr/>
          <a:lstStyle/>
          <a:p>
            <a:r>
              <a:rPr lang="cs-CZ" dirty="0"/>
              <a:t>9. výzva IROP </a:t>
            </a:r>
          </a:p>
        </p:txBody>
      </p:sp>
      <p:sp>
        <p:nvSpPr>
          <p:cNvPr id="3" name="Zástupný obsah 2">
            <a:extLst>
              <a:ext uri="{FF2B5EF4-FFF2-40B4-BE49-F238E27FC236}">
                <a16:creationId xmlns:a16="http://schemas.microsoft.com/office/drawing/2014/main" id="{00885CB7-51F6-5E6F-2763-3A65C1829448}"/>
              </a:ext>
            </a:extLst>
          </p:cNvPr>
          <p:cNvSpPr>
            <a:spLocks noGrp="1"/>
          </p:cNvSpPr>
          <p:nvPr>
            <p:ph idx="1"/>
          </p:nvPr>
        </p:nvSpPr>
        <p:spPr>
          <a:xfrm>
            <a:off x="480001" y="1241991"/>
            <a:ext cx="11291423" cy="5095549"/>
          </a:xfrm>
        </p:spPr>
        <p:txBody>
          <a:bodyPr>
            <a:normAutofit fontScale="77500" lnSpcReduction="20000"/>
          </a:bodyPr>
          <a:lstStyle/>
          <a:p>
            <a:r>
              <a:rPr lang="cs-CZ" dirty="0"/>
              <a:t>Dotace</a:t>
            </a:r>
          </a:p>
          <a:p>
            <a:pPr lvl="1"/>
            <a:r>
              <a:rPr lang="cs-CZ" dirty="0"/>
              <a:t>Od data umožnění příjmu žádostí o podporu činí objem zaregistrovaných žádostí o podporu 483,87 mil. Kč z Evropského fondu pro regionální rozvoj, což představuje 53,6 % alokace výzvy. Ve výzvě je tak ještě k dispozici 418 mil. Kč.</a:t>
            </a:r>
          </a:p>
          <a:p>
            <a:r>
              <a:rPr lang="cs-CZ" dirty="0"/>
              <a:t>Termín</a:t>
            </a:r>
          </a:p>
          <a:p>
            <a:pPr lvl="1"/>
            <a:r>
              <a:rPr lang="cs-CZ" dirty="0"/>
              <a:t>Prodlouženo do konce roku 2023</a:t>
            </a:r>
          </a:p>
          <a:p>
            <a:r>
              <a:rPr lang="cs-CZ" dirty="0"/>
              <a:t>Oprávněnými příjemci výzvy č. 9 jsou </a:t>
            </a:r>
          </a:p>
          <a:p>
            <a:pPr lvl="1"/>
            <a:r>
              <a:rPr lang="cs-CZ" dirty="0"/>
              <a:t>především obce a kraje a jejich organizace v tzv. přechodových regionech (Plzeňský, Jihočeský, Středočeský, Jihomoravský kraj a kraj Vysočina). </a:t>
            </a:r>
          </a:p>
          <a:p>
            <a:pPr lvl="1"/>
            <a:r>
              <a:rPr lang="cs-CZ" dirty="0"/>
              <a:t>organizační složky státu; příspěvkové organizace organizačních složek státu; státní organizace; státní podniky; kraje; obce; organizace zřizované nebo zakládané kraji/obcemi.</a:t>
            </a:r>
          </a:p>
          <a:p>
            <a:r>
              <a:rPr lang="cs-CZ" dirty="0"/>
              <a:t>Podporováno je </a:t>
            </a:r>
          </a:p>
          <a:p>
            <a:pPr lvl="1"/>
            <a:r>
              <a:rPr lang="cs-CZ" dirty="0"/>
              <a:t>pořízení nových nebo modernizace stávajících informačních systémů v oblastech, jako je např. elektronizace služeb veřejné správy, rozšíření propojeného datového fondu, integrace elektronických služeb, elektronická identita, </a:t>
            </a:r>
            <a:r>
              <a:rPr lang="cs-CZ" dirty="0" err="1"/>
              <a:t>opendata</a:t>
            </a:r>
            <a:r>
              <a:rPr lang="cs-CZ" dirty="0"/>
              <a:t>, portálová řešení, automatizace, centralizace, standardizace apod. </a:t>
            </a:r>
          </a:p>
          <a:p>
            <a:r>
              <a:rPr lang="cs-CZ" b="0" i="0" dirty="0">
                <a:effectLst/>
                <a:latin typeface="Calibri" panose="020F0502020204030204" pitchFamily="34" charset="0"/>
                <a:hlinkClick r:id="rId2" tooltip="https://irop.mmr.cz/cs/vyzvy-2021-2027/vyzvy/9vyzvairop"/>
              </a:rPr>
              <a:t>https://irop.mmr.cz/cs/vyzvy-2021-2027/vyzvy/9vyzvairop</a:t>
            </a:r>
            <a:endParaRPr lang="cs-CZ" dirty="0"/>
          </a:p>
        </p:txBody>
      </p:sp>
    </p:spTree>
    <p:extLst>
      <p:ext uri="{BB962C8B-B14F-4D97-AF65-F5344CB8AC3E}">
        <p14:creationId xmlns:p14="http://schemas.microsoft.com/office/powerpoint/2010/main" val="31638034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32902F-7EB1-DE1E-3E0E-18415DF3D831}"/>
              </a:ext>
            </a:extLst>
          </p:cNvPr>
          <p:cNvSpPr>
            <a:spLocks noGrp="1"/>
          </p:cNvSpPr>
          <p:nvPr>
            <p:ph type="title"/>
          </p:nvPr>
        </p:nvSpPr>
        <p:spPr/>
        <p:txBody>
          <a:bodyPr/>
          <a:lstStyle/>
          <a:p>
            <a:r>
              <a:rPr lang="cs-CZ" dirty="0"/>
              <a:t>Projekty pro samosprávu související se ZoPDS</a:t>
            </a:r>
          </a:p>
        </p:txBody>
      </p:sp>
      <p:sp>
        <p:nvSpPr>
          <p:cNvPr id="3" name="Zástupný obsah 2">
            <a:extLst>
              <a:ext uri="{FF2B5EF4-FFF2-40B4-BE49-F238E27FC236}">
                <a16:creationId xmlns:a16="http://schemas.microsoft.com/office/drawing/2014/main" id="{41A9F124-E7DB-05DE-E89E-91FD63235998}"/>
              </a:ext>
            </a:extLst>
          </p:cNvPr>
          <p:cNvSpPr>
            <a:spLocks noGrp="1"/>
          </p:cNvSpPr>
          <p:nvPr>
            <p:ph idx="1"/>
          </p:nvPr>
        </p:nvSpPr>
        <p:spPr>
          <a:xfrm>
            <a:off x="480001" y="1104181"/>
            <a:ext cx="11291423" cy="5753819"/>
          </a:xfrm>
          <a:solidFill>
            <a:schemeClr val="bg1"/>
          </a:solidFill>
        </p:spPr>
        <p:txBody>
          <a:bodyPr>
            <a:normAutofit lnSpcReduction="10000"/>
          </a:bodyPr>
          <a:lstStyle/>
          <a:p>
            <a:r>
              <a:rPr lang="cs-CZ" sz="1867" dirty="0"/>
              <a:t>Implementace Katalogu služeb do portálu OVM</a:t>
            </a:r>
          </a:p>
          <a:p>
            <a:pPr lvl="1"/>
            <a:r>
              <a:rPr lang="cs-CZ" sz="1600" dirty="0"/>
              <a:t>Vlastní projekt spočívá v integraci Katalogu služeb do portálu OVM tak, aby se data automaticky přebírala z centrálního katalogu </a:t>
            </a:r>
          </a:p>
          <a:p>
            <a:pPr lvl="1"/>
            <a:r>
              <a:rPr lang="cs-CZ" sz="1600" dirty="0"/>
              <a:t>I když v současné době nejsou všechny služby dostupné, budou se automaticky aktualizovat podle toho, jak je budou ohlašovatelé služeb aktualizovat data a linky na elektronické formuláře. Obce a města tak nemají zbytečně plýtvat penězi na vlastní elektronické formuláře, ale naopak musí vynaložit finance na integraci služeb v přenesené působnosti. Vlastní integrace na základě rozhraní nebo otevřených dat nemusí být příliš složitá, je však nutné doplnit katalog o působností informace: Otevírací doba, kontaktní telefony, rezervace návštěv aj. </a:t>
            </a:r>
          </a:p>
          <a:p>
            <a:r>
              <a:rPr lang="cs-CZ" sz="1867" dirty="0"/>
              <a:t>Poplatky v přenesené působnosti</a:t>
            </a:r>
          </a:p>
          <a:p>
            <a:pPr lvl="1"/>
            <a:r>
              <a:rPr lang="cs-CZ" sz="1600" dirty="0"/>
              <a:t>Cílem projektu je zajistit právo na digitální službu pro oblast poplatků v přenesené působnosti. Je potřeba udělat analýzu, jak se poplatky vybírají a jaké informační systémy se na to používají. Následně je nutné vytvořit elektronické formuláře, které by umožnily službu vyřídit, pokud možno včetně zaplacení. Bude nutné se napojit na existující systémy, aby se formuláře předvyplnily v souladu s právem na využívání údajů</a:t>
            </a:r>
          </a:p>
          <a:p>
            <a:pPr lvl="1"/>
            <a:r>
              <a:rPr lang="cs-CZ" sz="1600" dirty="0"/>
              <a:t>Řešení vede na samoobslužný portál, který musí splňovat minimální podmínky pro samoobslužné formuláře</a:t>
            </a:r>
          </a:p>
          <a:p>
            <a:r>
              <a:rPr lang="cs-CZ" sz="1867" dirty="0"/>
              <a:t>Katalog služeb pro služby v samostatné působnosti</a:t>
            </a:r>
          </a:p>
          <a:p>
            <a:pPr lvl="1"/>
            <a:r>
              <a:rPr lang="cs-CZ" sz="1600" dirty="0"/>
              <a:t>Cílem projektu vytvořit federovaný katalog služeb ve stejné struktuře jako je Katalog služeb státní správy pro samostatnou působnost a soukromoprávní služby</a:t>
            </a:r>
          </a:p>
          <a:p>
            <a:pPr lvl="1"/>
            <a:r>
              <a:rPr lang="cs-CZ" sz="1600" dirty="0"/>
              <a:t>Cílem je vybudovat editovatelný katalog služeb kompatibilní s Katalogem služeb státní správy a propojit tyto dva katalogy na úrovni portálu města</a:t>
            </a:r>
          </a:p>
          <a:p>
            <a:pPr lvl="1"/>
            <a:r>
              <a:rPr lang="cs-CZ" sz="1600" dirty="0"/>
              <a:t>Následně vytvořit životní situace od státních po soukromoprávní služby</a:t>
            </a:r>
          </a:p>
        </p:txBody>
      </p:sp>
    </p:spTree>
    <p:extLst>
      <p:ext uri="{BB962C8B-B14F-4D97-AF65-F5344CB8AC3E}">
        <p14:creationId xmlns:p14="http://schemas.microsoft.com/office/powerpoint/2010/main" val="2276979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FFC11CC-CC6F-CD88-B3FD-D0F73C61C046}"/>
              </a:ext>
            </a:extLst>
          </p:cNvPr>
          <p:cNvSpPr>
            <a:spLocks noGrp="1"/>
          </p:cNvSpPr>
          <p:nvPr>
            <p:ph type="title"/>
          </p:nvPr>
        </p:nvSpPr>
        <p:spPr/>
        <p:txBody>
          <a:bodyPr/>
          <a:lstStyle/>
          <a:p>
            <a:r>
              <a:rPr lang="cs-CZ" dirty="0"/>
              <a:t>Nové funkcionality a podklad pro formulář OHA </a:t>
            </a:r>
          </a:p>
        </p:txBody>
      </p:sp>
      <p:sp>
        <p:nvSpPr>
          <p:cNvPr id="3" name="Zástupný obsah 2">
            <a:extLst>
              <a:ext uri="{FF2B5EF4-FFF2-40B4-BE49-F238E27FC236}">
                <a16:creationId xmlns:a16="http://schemas.microsoft.com/office/drawing/2014/main" id="{E759EEEE-0C61-0F88-5A1F-F6CE82678237}"/>
              </a:ext>
            </a:extLst>
          </p:cNvPr>
          <p:cNvSpPr>
            <a:spLocks noGrp="1"/>
          </p:cNvSpPr>
          <p:nvPr>
            <p:ph idx="1"/>
          </p:nvPr>
        </p:nvSpPr>
        <p:spPr>
          <a:xfrm>
            <a:off x="480001" y="1391516"/>
            <a:ext cx="11291423" cy="5176061"/>
          </a:xfrm>
          <a:noFill/>
        </p:spPr>
        <p:txBody>
          <a:bodyPr>
            <a:normAutofit fontScale="92500" lnSpcReduction="10000"/>
          </a:bodyPr>
          <a:lstStyle/>
          <a:p>
            <a:r>
              <a:rPr lang="cs-CZ" dirty="0"/>
              <a:t>Žadatel pro potřeby posouzení svého záměru může uvést následující 3 nové funkcionality, pokud žadatel realizuje všechny potřebné výstupy pro realizaci požadavků ZoPDS v samosprávách (Napojení na centrální Katalog služeb VS, vytvoření lokálního katalogu služeb pro samosprávné služby, realizaci místních poplatků jako digitální službu)</a:t>
            </a:r>
          </a:p>
          <a:p>
            <a:pPr lvl="1"/>
            <a:r>
              <a:rPr lang="cs-CZ" dirty="0"/>
              <a:t>nová samoobslužná služba veřejné správy z katalogu služeb veřejné správy;</a:t>
            </a:r>
          </a:p>
          <a:p>
            <a:pPr lvl="1"/>
            <a:r>
              <a:rPr lang="cs-CZ" dirty="0"/>
              <a:t>zavádění povinností dle Zákona o právu na digitální služby</a:t>
            </a:r>
          </a:p>
          <a:p>
            <a:pPr lvl="1"/>
            <a:r>
              <a:rPr lang="cs-CZ" dirty="0"/>
              <a:t>vytvoření lokálního katalogu samosprávných služeb a napojení na centrální katalog služeb veřejné správy</a:t>
            </a:r>
          </a:p>
          <a:p>
            <a:r>
              <a:rPr lang="cs-CZ" dirty="0"/>
              <a:t>Jelikož jsou 2 ze tří funkcionalit mimo indikativní seznam dle Specifických pravidel pro žadatele a příjemce, je nutné je speciálně uvést ve studii proveditelnosti jako navržené nové funkcionality, které následně odbor Hlavního architekta eGovernmentu schválí.</a:t>
            </a:r>
          </a:p>
          <a:p>
            <a:r>
              <a:rPr lang="cs-CZ" dirty="0"/>
              <a:t>OHA připravilo podklad pro formulář OHA</a:t>
            </a:r>
          </a:p>
          <a:p>
            <a:endParaRPr lang="cs-CZ" dirty="0"/>
          </a:p>
        </p:txBody>
      </p:sp>
    </p:spTree>
    <p:extLst>
      <p:ext uri="{BB962C8B-B14F-4D97-AF65-F5344CB8AC3E}">
        <p14:creationId xmlns:p14="http://schemas.microsoft.com/office/powerpoint/2010/main" val="6409247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79296A5-6A76-3CFD-C32A-F2BD15174127}"/>
              </a:ext>
            </a:extLst>
          </p:cNvPr>
          <p:cNvSpPr>
            <a:spLocks noGrp="1"/>
          </p:cNvSpPr>
          <p:nvPr>
            <p:ph type="title"/>
          </p:nvPr>
        </p:nvSpPr>
        <p:spPr/>
        <p:txBody>
          <a:bodyPr/>
          <a:lstStyle/>
          <a:p>
            <a:r>
              <a:rPr lang="cs-CZ" dirty="0"/>
              <a:t>Služby v Katalogu služeb – 7670, realizováno 373</a:t>
            </a:r>
          </a:p>
        </p:txBody>
      </p:sp>
      <p:pic>
        <p:nvPicPr>
          <p:cNvPr id="7" name="Zástupný obsah 6">
            <a:extLst>
              <a:ext uri="{FF2B5EF4-FFF2-40B4-BE49-F238E27FC236}">
                <a16:creationId xmlns:a16="http://schemas.microsoft.com/office/drawing/2014/main" id="{F04D10BF-ECB7-9985-3AAD-19BFA8ABC0F2}"/>
              </a:ext>
            </a:extLst>
          </p:cNvPr>
          <p:cNvPicPr>
            <a:picLocks noGrp="1" noChangeAspect="1"/>
          </p:cNvPicPr>
          <p:nvPr>
            <p:ph idx="1"/>
          </p:nvPr>
        </p:nvPicPr>
        <p:blipFill>
          <a:blip r:embed="rId2"/>
          <a:stretch>
            <a:fillRect/>
          </a:stretch>
        </p:blipFill>
        <p:spPr>
          <a:xfrm>
            <a:off x="484977" y="817419"/>
            <a:ext cx="7623932" cy="5924757"/>
          </a:xfrm>
          <a:prstGeom prst="rect">
            <a:avLst/>
          </a:prstGeom>
          <a:solidFill>
            <a:schemeClr val="bg1"/>
          </a:solidFill>
        </p:spPr>
      </p:pic>
    </p:spTree>
    <p:extLst>
      <p:ext uri="{BB962C8B-B14F-4D97-AF65-F5344CB8AC3E}">
        <p14:creationId xmlns:p14="http://schemas.microsoft.com/office/powerpoint/2010/main" val="2493384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8D27709-ED40-B184-16B6-6FE8E69A0898}"/>
              </a:ext>
            </a:extLst>
          </p:cNvPr>
          <p:cNvSpPr>
            <a:spLocks noGrp="1"/>
          </p:cNvSpPr>
          <p:nvPr>
            <p:ph type="title"/>
          </p:nvPr>
        </p:nvSpPr>
        <p:spPr/>
        <p:txBody>
          <a:bodyPr/>
          <a:lstStyle/>
          <a:p>
            <a:r>
              <a:rPr lang="cs-CZ" dirty="0"/>
              <a:t>Služby v Katalogu služeb – 7670, realizováno 373</a:t>
            </a:r>
          </a:p>
        </p:txBody>
      </p:sp>
      <p:pic>
        <p:nvPicPr>
          <p:cNvPr id="4" name="Zástupný obsah 3">
            <a:extLst>
              <a:ext uri="{FF2B5EF4-FFF2-40B4-BE49-F238E27FC236}">
                <a16:creationId xmlns:a16="http://schemas.microsoft.com/office/drawing/2014/main" id="{F96C69FF-178B-7B46-50B2-8FBB1F3328CA}"/>
              </a:ext>
            </a:extLst>
          </p:cNvPr>
          <p:cNvPicPr>
            <a:picLocks noGrp="1" noChangeAspect="1"/>
          </p:cNvPicPr>
          <p:nvPr>
            <p:ph idx="1"/>
          </p:nvPr>
        </p:nvPicPr>
        <p:blipFill>
          <a:blip r:embed="rId2"/>
          <a:stretch>
            <a:fillRect/>
          </a:stretch>
        </p:blipFill>
        <p:spPr>
          <a:xfrm>
            <a:off x="642541" y="817419"/>
            <a:ext cx="8738855" cy="6040581"/>
          </a:xfrm>
          <a:prstGeom prst="rect">
            <a:avLst/>
          </a:prstGeom>
        </p:spPr>
      </p:pic>
    </p:spTree>
    <p:extLst>
      <p:ext uri="{BB962C8B-B14F-4D97-AF65-F5344CB8AC3E}">
        <p14:creationId xmlns:p14="http://schemas.microsoft.com/office/powerpoint/2010/main" val="1647771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B24CAE-1145-AFFA-1A32-18CCA2260F7A}"/>
              </a:ext>
            </a:extLst>
          </p:cNvPr>
          <p:cNvSpPr>
            <a:spLocks noGrp="1"/>
          </p:cNvSpPr>
          <p:nvPr>
            <p:ph type="title"/>
          </p:nvPr>
        </p:nvSpPr>
        <p:spPr/>
        <p:txBody>
          <a:bodyPr/>
          <a:lstStyle/>
          <a:p>
            <a:r>
              <a:rPr lang="cs-CZ" dirty="0"/>
              <a:t>Popisy v Katalogu služeb</a:t>
            </a:r>
          </a:p>
        </p:txBody>
      </p:sp>
      <p:graphicFrame>
        <p:nvGraphicFramePr>
          <p:cNvPr id="6" name="Graf 5">
            <a:extLst>
              <a:ext uri="{FF2B5EF4-FFF2-40B4-BE49-F238E27FC236}">
                <a16:creationId xmlns:a16="http://schemas.microsoft.com/office/drawing/2014/main" id="{E82F9B48-692F-3704-3E0E-38024D5129B8}"/>
              </a:ext>
            </a:extLst>
          </p:cNvPr>
          <p:cNvGraphicFramePr>
            <a:graphicFrameLocks/>
          </p:cNvGraphicFramePr>
          <p:nvPr/>
        </p:nvGraphicFramePr>
        <p:xfrm>
          <a:off x="484977" y="941408"/>
          <a:ext cx="10224947" cy="53196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6294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FE45059-7EA6-ED60-58C8-EB4627DEB992}"/>
              </a:ext>
            </a:extLst>
          </p:cNvPr>
          <p:cNvSpPr>
            <a:spLocks noGrp="1"/>
          </p:cNvSpPr>
          <p:nvPr>
            <p:ph type="title"/>
          </p:nvPr>
        </p:nvSpPr>
        <p:spPr/>
        <p:txBody>
          <a:bodyPr/>
          <a:lstStyle/>
          <a:p>
            <a:r>
              <a:rPr lang="cs-CZ" dirty="0"/>
              <a:t>Přenesená působnost</a:t>
            </a:r>
          </a:p>
        </p:txBody>
      </p:sp>
      <p:sp>
        <p:nvSpPr>
          <p:cNvPr id="3" name="Zástupný text 2">
            <a:extLst>
              <a:ext uri="{FF2B5EF4-FFF2-40B4-BE49-F238E27FC236}">
                <a16:creationId xmlns:a16="http://schemas.microsoft.com/office/drawing/2014/main" id="{06378B4D-2F33-E4F8-DB26-B381D7CF6E2B}"/>
              </a:ext>
            </a:extLst>
          </p:cNvPr>
          <p:cNvSpPr>
            <a:spLocks noGrp="1"/>
          </p:cNvSpPr>
          <p:nvPr>
            <p:ph type="body" idx="1"/>
          </p:nvPr>
        </p:nvSpPr>
        <p:spPr/>
        <p:txBody>
          <a:bodyPr/>
          <a:lstStyle/>
          <a:p>
            <a:endParaRPr lang="cs-CZ"/>
          </a:p>
        </p:txBody>
      </p:sp>
    </p:spTree>
    <p:extLst>
      <p:ext uri="{BB962C8B-B14F-4D97-AF65-F5344CB8AC3E}">
        <p14:creationId xmlns:p14="http://schemas.microsoft.com/office/powerpoint/2010/main" val="571641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4064C49-FEC0-D3F5-C98E-00D4D5232220}"/>
              </a:ext>
            </a:extLst>
          </p:cNvPr>
          <p:cNvSpPr>
            <a:spLocks noGrp="1"/>
          </p:cNvSpPr>
          <p:nvPr>
            <p:ph type="title"/>
          </p:nvPr>
        </p:nvSpPr>
        <p:spPr/>
        <p:txBody>
          <a:bodyPr/>
          <a:lstStyle/>
          <a:p>
            <a:r>
              <a:rPr lang="cs-CZ" dirty="0"/>
              <a:t>Přenesená působnost – 1477 služeb</a:t>
            </a:r>
          </a:p>
        </p:txBody>
      </p:sp>
      <p:pic>
        <p:nvPicPr>
          <p:cNvPr id="5" name="Zástupný obsah 4">
            <a:extLst>
              <a:ext uri="{FF2B5EF4-FFF2-40B4-BE49-F238E27FC236}">
                <a16:creationId xmlns:a16="http://schemas.microsoft.com/office/drawing/2014/main" id="{2CE1B25F-1E61-E85A-DF80-45DCC5CD9549}"/>
              </a:ext>
            </a:extLst>
          </p:cNvPr>
          <p:cNvPicPr>
            <a:picLocks noGrp="1" noChangeAspect="1"/>
          </p:cNvPicPr>
          <p:nvPr>
            <p:ph idx="1"/>
          </p:nvPr>
        </p:nvPicPr>
        <p:blipFill>
          <a:blip r:embed="rId2"/>
          <a:stretch>
            <a:fillRect/>
          </a:stretch>
        </p:blipFill>
        <p:spPr>
          <a:xfrm>
            <a:off x="484977" y="1120563"/>
            <a:ext cx="11228633" cy="5548460"/>
          </a:xfrm>
          <a:prstGeom prst="rect">
            <a:avLst/>
          </a:prstGeom>
          <a:solidFill>
            <a:schemeClr val="bg1"/>
          </a:solidFill>
        </p:spPr>
      </p:pic>
    </p:spTree>
    <p:extLst>
      <p:ext uri="{BB962C8B-B14F-4D97-AF65-F5344CB8AC3E}">
        <p14:creationId xmlns:p14="http://schemas.microsoft.com/office/powerpoint/2010/main" val="1299063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714458" y="1638431"/>
            <a:ext cx="8811491" cy="1754326"/>
          </a:xfrm>
          <a:ln>
            <a:noFill/>
          </a:ln>
        </p:spPr>
        <p:txBody>
          <a:bodyPr wrap="square">
            <a:spAutoFit/>
          </a:bodyPr>
          <a:lstStyle/>
          <a:p>
            <a:pPr algn="ctr">
              <a:lnSpc>
                <a:spcPct val="100000"/>
              </a:lnSpc>
              <a:spcBef>
                <a:spcPts val="0"/>
              </a:spcBef>
            </a:pPr>
            <a:r>
              <a:rPr lang="cs-CZ" sz="5400" b="1" dirty="0">
                <a:ln w="12700">
                  <a:solidFill>
                    <a:schemeClr val="tx1"/>
                  </a:solidFill>
                </a:ln>
                <a:solidFill>
                  <a:schemeClr val="bg1"/>
                </a:solidFill>
                <a:latin typeface="Arial" pitchFamily="34" charset="0"/>
                <a:ea typeface="+mn-ea"/>
                <a:cs typeface="Arial" pitchFamily="34" charset="0"/>
              </a:rPr>
              <a:t>Technický úvod, pravidla videokonference </a:t>
            </a:r>
          </a:p>
        </p:txBody>
      </p:sp>
    </p:spTree>
    <p:extLst>
      <p:ext uri="{BB962C8B-B14F-4D97-AF65-F5344CB8AC3E}">
        <p14:creationId xmlns:p14="http://schemas.microsoft.com/office/powerpoint/2010/main" val="56741821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762CB4F-5993-61EB-93DA-93AEE058EFC8}"/>
              </a:ext>
            </a:extLst>
          </p:cNvPr>
          <p:cNvSpPr>
            <a:spLocks noGrp="1"/>
          </p:cNvSpPr>
          <p:nvPr>
            <p:ph type="title"/>
          </p:nvPr>
        </p:nvSpPr>
        <p:spPr/>
        <p:txBody>
          <a:bodyPr/>
          <a:lstStyle/>
          <a:p>
            <a:r>
              <a:rPr lang="cs-CZ" dirty="0"/>
              <a:t>Chybějící formuláře pro 1461 služeb</a:t>
            </a:r>
          </a:p>
        </p:txBody>
      </p:sp>
      <p:pic>
        <p:nvPicPr>
          <p:cNvPr id="4" name="Zástupný obsah 3">
            <a:extLst>
              <a:ext uri="{FF2B5EF4-FFF2-40B4-BE49-F238E27FC236}">
                <a16:creationId xmlns:a16="http://schemas.microsoft.com/office/drawing/2014/main" id="{BA7D0369-78D7-C8D8-431F-308977117EEB}"/>
              </a:ext>
            </a:extLst>
          </p:cNvPr>
          <p:cNvPicPr>
            <a:picLocks noGrp="1" noChangeAspect="1"/>
          </p:cNvPicPr>
          <p:nvPr>
            <p:ph idx="1"/>
          </p:nvPr>
        </p:nvPicPr>
        <p:blipFill>
          <a:blip r:embed="rId2"/>
          <a:stretch>
            <a:fillRect/>
          </a:stretch>
        </p:blipFill>
        <p:spPr>
          <a:xfrm>
            <a:off x="484978" y="1023027"/>
            <a:ext cx="10292751" cy="5643885"/>
          </a:xfrm>
          <a:prstGeom prst="rect">
            <a:avLst/>
          </a:prstGeom>
        </p:spPr>
      </p:pic>
    </p:spTree>
    <p:extLst>
      <p:ext uri="{BB962C8B-B14F-4D97-AF65-F5344CB8AC3E}">
        <p14:creationId xmlns:p14="http://schemas.microsoft.com/office/powerpoint/2010/main" val="3351341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545A656-3F82-DC2A-8E4E-F37350F9235B}"/>
              </a:ext>
            </a:extLst>
          </p:cNvPr>
          <p:cNvSpPr>
            <a:spLocks noGrp="1"/>
          </p:cNvSpPr>
          <p:nvPr>
            <p:ph type="title"/>
          </p:nvPr>
        </p:nvSpPr>
        <p:spPr/>
        <p:txBody>
          <a:bodyPr/>
          <a:lstStyle/>
          <a:p>
            <a:r>
              <a:rPr lang="cs-CZ" dirty="0"/>
              <a:t>Popis služeb v Katalogu služeb – přenesená působnost</a:t>
            </a:r>
          </a:p>
        </p:txBody>
      </p:sp>
      <p:graphicFrame>
        <p:nvGraphicFramePr>
          <p:cNvPr id="5" name="Graf 4">
            <a:extLst>
              <a:ext uri="{FF2B5EF4-FFF2-40B4-BE49-F238E27FC236}">
                <a16:creationId xmlns:a16="http://schemas.microsoft.com/office/drawing/2014/main" id="{B697D08A-E4F8-DDD9-BDBD-B27B79CA8CA3}"/>
              </a:ext>
            </a:extLst>
          </p:cNvPr>
          <p:cNvGraphicFramePr>
            <a:graphicFrameLocks/>
          </p:cNvGraphicFramePr>
          <p:nvPr/>
        </p:nvGraphicFramePr>
        <p:xfrm>
          <a:off x="685640" y="817419"/>
          <a:ext cx="7950200" cy="55067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51342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1">
            <a:extLst>
              <a:ext uri="{FF2B5EF4-FFF2-40B4-BE49-F238E27FC236}">
                <a16:creationId xmlns:a16="http://schemas.microsoft.com/office/drawing/2014/main" id="{662AB192-B740-4CC0-9C95-1838B6FB28CB}"/>
              </a:ext>
            </a:extLst>
          </p:cNvPr>
          <p:cNvSpPr/>
          <p:nvPr/>
        </p:nvSpPr>
        <p:spPr>
          <a:xfrm>
            <a:off x="2819939" y="848873"/>
            <a:ext cx="6552124" cy="6010204"/>
          </a:xfrm>
          <a:custGeom>
            <a:avLst/>
            <a:gdLst>
              <a:gd name="connsiteX0" fmla="*/ 0 w 4303060"/>
              <a:gd name="connsiteY0" fmla="*/ 0 h 954741"/>
              <a:gd name="connsiteX1" fmla="*/ 4303060 w 4303060"/>
              <a:gd name="connsiteY1" fmla="*/ 0 h 954741"/>
              <a:gd name="connsiteX2" fmla="*/ 4303060 w 4303060"/>
              <a:gd name="connsiteY2" fmla="*/ 954741 h 954741"/>
              <a:gd name="connsiteX3" fmla="*/ 0 w 4303060"/>
              <a:gd name="connsiteY3" fmla="*/ 954741 h 954741"/>
              <a:gd name="connsiteX4" fmla="*/ 0 w 4303060"/>
              <a:gd name="connsiteY4" fmla="*/ 0 h 954741"/>
              <a:gd name="connsiteX0" fmla="*/ 0 w 6481483"/>
              <a:gd name="connsiteY0" fmla="*/ 0 h 1492623"/>
              <a:gd name="connsiteX1" fmla="*/ 6481483 w 6481483"/>
              <a:gd name="connsiteY1" fmla="*/ 537882 h 1492623"/>
              <a:gd name="connsiteX2" fmla="*/ 6481483 w 6481483"/>
              <a:gd name="connsiteY2" fmla="*/ 1492623 h 1492623"/>
              <a:gd name="connsiteX3" fmla="*/ 2178423 w 6481483"/>
              <a:gd name="connsiteY3" fmla="*/ 1492623 h 1492623"/>
              <a:gd name="connsiteX4" fmla="*/ 0 w 6481483"/>
              <a:gd name="connsiteY4" fmla="*/ 0 h 1492623"/>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201706 h 1694329"/>
              <a:gd name="connsiteX1" fmla="*/ 1707777 w 6481483"/>
              <a:gd name="connsiteY1" fmla="*/ 0 h 1694329"/>
              <a:gd name="connsiteX2" fmla="*/ 6481483 w 6481483"/>
              <a:gd name="connsiteY2" fmla="*/ 1694329 h 1694329"/>
              <a:gd name="connsiteX3" fmla="*/ 2178423 w 6481483"/>
              <a:gd name="connsiteY3" fmla="*/ 1694329 h 1694329"/>
              <a:gd name="connsiteX4" fmla="*/ 0 w 6481483"/>
              <a:gd name="connsiteY4" fmla="*/ 201706 h 1694329"/>
              <a:gd name="connsiteX0" fmla="*/ 0 w 6481483"/>
              <a:gd name="connsiteY0" fmla="*/ 1290917 h 2783540"/>
              <a:gd name="connsiteX1" fmla="*/ 1237130 w 6481483"/>
              <a:gd name="connsiteY1" fmla="*/ 0 h 2783540"/>
              <a:gd name="connsiteX2" fmla="*/ 1707777 w 6481483"/>
              <a:gd name="connsiteY2" fmla="*/ 1089211 h 2783540"/>
              <a:gd name="connsiteX3" fmla="*/ 6481483 w 6481483"/>
              <a:gd name="connsiteY3" fmla="*/ 2783540 h 2783540"/>
              <a:gd name="connsiteX4" fmla="*/ 2178423 w 6481483"/>
              <a:gd name="connsiteY4" fmla="*/ 2783540 h 2783540"/>
              <a:gd name="connsiteX5" fmla="*/ 0 w 6481483"/>
              <a:gd name="connsiteY5" fmla="*/ 1290917 h 2783540"/>
              <a:gd name="connsiteX0" fmla="*/ 0 w 6481483"/>
              <a:gd name="connsiteY0" fmla="*/ 1290917 h 2783540"/>
              <a:gd name="connsiteX1" fmla="*/ 1237130 w 6481483"/>
              <a:gd name="connsiteY1" fmla="*/ 0 h 2783540"/>
              <a:gd name="connsiteX2" fmla="*/ 1707777 w 6481483"/>
              <a:gd name="connsiteY2" fmla="*/ 1089211 h 2783540"/>
              <a:gd name="connsiteX3" fmla="*/ 6481483 w 6481483"/>
              <a:gd name="connsiteY3" fmla="*/ 2783540 h 2783540"/>
              <a:gd name="connsiteX4" fmla="*/ 2178423 w 6481483"/>
              <a:gd name="connsiteY4" fmla="*/ 2783540 h 2783540"/>
              <a:gd name="connsiteX5" fmla="*/ 0 w 6481483"/>
              <a:gd name="connsiteY5" fmla="*/ 1290917 h 2783540"/>
              <a:gd name="connsiteX0" fmla="*/ 0 w 6481483"/>
              <a:gd name="connsiteY0" fmla="*/ 1250575 h 2743198"/>
              <a:gd name="connsiteX1" fmla="*/ 1250577 w 6481483"/>
              <a:gd name="connsiteY1" fmla="*/ 0 h 2743198"/>
              <a:gd name="connsiteX2" fmla="*/ 1707777 w 6481483"/>
              <a:gd name="connsiteY2" fmla="*/ 1048869 h 2743198"/>
              <a:gd name="connsiteX3" fmla="*/ 6481483 w 6481483"/>
              <a:gd name="connsiteY3" fmla="*/ 2743198 h 2743198"/>
              <a:gd name="connsiteX4" fmla="*/ 2178423 w 6481483"/>
              <a:gd name="connsiteY4" fmla="*/ 2743198 h 2743198"/>
              <a:gd name="connsiteX5" fmla="*/ 0 w 6481483"/>
              <a:gd name="connsiteY5" fmla="*/ 1250575 h 2743198"/>
              <a:gd name="connsiteX0" fmla="*/ 61419 w 6542902"/>
              <a:gd name="connsiteY0" fmla="*/ 1250575 h 2743198"/>
              <a:gd name="connsiteX1" fmla="*/ 1311996 w 6542902"/>
              <a:gd name="connsiteY1" fmla="*/ 0 h 2743198"/>
              <a:gd name="connsiteX2" fmla="*/ 1769196 w 6542902"/>
              <a:gd name="connsiteY2" fmla="*/ 1048869 h 2743198"/>
              <a:gd name="connsiteX3" fmla="*/ 6542902 w 6542902"/>
              <a:gd name="connsiteY3" fmla="*/ 2743198 h 2743198"/>
              <a:gd name="connsiteX4" fmla="*/ 2239842 w 6542902"/>
              <a:gd name="connsiteY4" fmla="*/ 2743198 h 2743198"/>
              <a:gd name="connsiteX5" fmla="*/ 61419 w 6542902"/>
              <a:gd name="connsiteY5" fmla="*/ 1250575 h 2743198"/>
              <a:gd name="connsiteX0" fmla="*/ 59567 w 6541050"/>
              <a:gd name="connsiteY0" fmla="*/ 1277470 h 2770093"/>
              <a:gd name="connsiteX1" fmla="*/ 1323591 w 6541050"/>
              <a:gd name="connsiteY1" fmla="*/ 0 h 2770093"/>
              <a:gd name="connsiteX2" fmla="*/ 1767344 w 6541050"/>
              <a:gd name="connsiteY2" fmla="*/ 1075764 h 2770093"/>
              <a:gd name="connsiteX3" fmla="*/ 6541050 w 6541050"/>
              <a:gd name="connsiteY3" fmla="*/ 2770093 h 2770093"/>
              <a:gd name="connsiteX4" fmla="*/ 2237990 w 6541050"/>
              <a:gd name="connsiteY4" fmla="*/ 2770093 h 2770093"/>
              <a:gd name="connsiteX5" fmla="*/ 59567 w 6541050"/>
              <a:gd name="connsiteY5" fmla="*/ 1277470 h 2770093"/>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423154 h 2915777"/>
              <a:gd name="connsiteX1" fmla="*/ 1323591 w 6541050"/>
              <a:gd name="connsiteY1" fmla="*/ 145684 h 2915777"/>
              <a:gd name="connsiteX2" fmla="*/ 4470203 w 6541050"/>
              <a:gd name="connsiteY2" fmla="*/ 38109 h 2915777"/>
              <a:gd name="connsiteX3" fmla="*/ 1767344 w 6541050"/>
              <a:gd name="connsiteY3" fmla="*/ 1221448 h 2915777"/>
              <a:gd name="connsiteX4" fmla="*/ 6541050 w 6541050"/>
              <a:gd name="connsiteY4" fmla="*/ 2915777 h 2915777"/>
              <a:gd name="connsiteX5" fmla="*/ 2237990 w 6541050"/>
              <a:gd name="connsiteY5" fmla="*/ 2915777 h 2915777"/>
              <a:gd name="connsiteX6" fmla="*/ 59567 w 6541050"/>
              <a:gd name="connsiteY6" fmla="*/ 1423154 h 2915777"/>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1829656 h 3322279"/>
              <a:gd name="connsiteX1" fmla="*/ 1323591 w 6541050"/>
              <a:gd name="connsiteY1" fmla="*/ 552186 h 3322279"/>
              <a:gd name="connsiteX2" fmla="*/ 4214709 w 6541050"/>
              <a:gd name="connsiteY2" fmla="*/ 858 h 3322279"/>
              <a:gd name="connsiteX3" fmla="*/ 4470203 w 6541050"/>
              <a:gd name="connsiteY3" fmla="*/ 444611 h 3322279"/>
              <a:gd name="connsiteX4" fmla="*/ 1767344 w 6541050"/>
              <a:gd name="connsiteY4" fmla="*/ 1627950 h 3322279"/>
              <a:gd name="connsiteX5" fmla="*/ 6541050 w 6541050"/>
              <a:gd name="connsiteY5" fmla="*/ 3322279 h 3322279"/>
              <a:gd name="connsiteX6" fmla="*/ 2237990 w 6541050"/>
              <a:gd name="connsiteY6" fmla="*/ 3322279 h 3322279"/>
              <a:gd name="connsiteX7" fmla="*/ 59567 w 6541050"/>
              <a:gd name="connsiteY7" fmla="*/ 1829656 h 3322279"/>
              <a:gd name="connsiteX0" fmla="*/ 59567 w 6541050"/>
              <a:gd name="connsiteY0" fmla="*/ 2202012 h 3694635"/>
              <a:gd name="connsiteX1" fmla="*/ 1323591 w 6541050"/>
              <a:gd name="connsiteY1" fmla="*/ 924542 h 3694635"/>
              <a:gd name="connsiteX2" fmla="*/ 4214709 w 6541050"/>
              <a:gd name="connsiteY2" fmla="*/ 373214 h 3694635"/>
              <a:gd name="connsiteX3" fmla="*/ 5411497 w 6541050"/>
              <a:gd name="connsiteY3" fmla="*/ 10143 h 3694635"/>
              <a:gd name="connsiteX4" fmla="*/ 4470203 w 6541050"/>
              <a:gd name="connsiteY4" fmla="*/ 816967 h 3694635"/>
              <a:gd name="connsiteX5" fmla="*/ 1767344 w 6541050"/>
              <a:gd name="connsiteY5" fmla="*/ 2000306 h 3694635"/>
              <a:gd name="connsiteX6" fmla="*/ 6541050 w 6541050"/>
              <a:gd name="connsiteY6" fmla="*/ 3694635 h 3694635"/>
              <a:gd name="connsiteX7" fmla="*/ 2237990 w 6541050"/>
              <a:gd name="connsiteY7" fmla="*/ 3694635 h 3694635"/>
              <a:gd name="connsiteX8" fmla="*/ 59567 w 6541050"/>
              <a:gd name="connsiteY8" fmla="*/ 2202012 h 36946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628612 h 4121235"/>
              <a:gd name="connsiteX1" fmla="*/ 1323591 w 6541050"/>
              <a:gd name="connsiteY1" fmla="*/ 1351142 h 4121235"/>
              <a:gd name="connsiteX2" fmla="*/ 4214709 w 6541050"/>
              <a:gd name="connsiteY2" fmla="*/ 799814 h 4121235"/>
              <a:gd name="connsiteX3" fmla="*/ 2991026 w 6541050"/>
              <a:gd name="connsiteY3" fmla="*/ 6438 h 4121235"/>
              <a:gd name="connsiteX4" fmla="*/ 5411497 w 6541050"/>
              <a:gd name="connsiteY4" fmla="*/ 436743 h 4121235"/>
              <a:gd name="connsiteX5" fmla="*/ 4470203 w 6541050"/>
              <a:gd name="connsiteY5" fmla="*/ 1243567 h 4121235"/>
              <a:gd name="connsiteX6" fmla="*/ 1767344 w 6541050"/>
              <a:gd name="connsiteY6" fmla="*/ 2426906 h 4121235"/>
              <a:gd name="connsiteX7" fmla="*/ 6541050 w 6541050"/>
              <a:gd name="connsiteY7" fmla="*/ 4121235 h 4121235"/>
              <a:gd name="connsiteX8" fmla="*/ 2237990 w 6541050"/>
              <a:gd name="connsiteY8" fmla="*/ 4121235 h 4121235"/>
              <a:gd name="connsiteX9" fmla="*/ 59567 w 6541050"/>
              <a:gd name="connsiteY9" fmla="*/ 2628612 h 4121235"/>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2956789 h 4449412"/>
              <a:gd name="connsiteX1" fmla="*/ 1323591 w 6541050"/>
              <a:gd name="connsiteY1" fmla="*/ 1679319 h 4449412"/>
              <a:gd name="connsiteX2" fmla="*/ 4214709 w 6541050"/>
              <a:gd name="connsiteY2" fmla="*/ 1127991 h 4449412"/>
              <a:gd name="connsiteX3" fmla="*/ 2991026 w 6541050"/>
              <a:gd name="connsiteY3" fmla="*/ 334615 h 4449412"/>
              <a:gd name="connsiteX4" fmla="*/ 4523991 w 6541050"/>
              <a:gd name="connsiteY4" fmla="*/ 11885 h 4449412"/>
              <a:gd name="connsiteX5" fmla="*/ 5411497 w 6541050"/>
              <a:gd name="connsiteY5" fmla="*/ 764920 h 4449412"/>
              <a:gd name="connsiteX6" fmla="*/ 4470203 w 6541050"/>
              <a:gd name="connsiteY6" fmla="*/ 1571744 h 4449412"/>
              <a:gd name="connsiteX7" fmla="*/ 1767344 w 6541050"/>
              <a:gd name="connsiteY7" fmla="*/ 2755083 h 4449412"/>
              <a:gd name="connsiteX8" fmla="*/ 6541050 w 6541050"/>
              <a:gd name="connsiteY8" fmla="*/ 4449412 h 4449412"/>
              <a:gd name="connsiteX9" fmla="*/ 2237990 w 6541050"/>
              <a:gd name="connsiteY9" fmla="*/ 4449412 h 4449412"/>
              <a:gd name="connsiteX10" fmla="*/ 59567 w 6541050"/>
              <a:gd name="connsiteY10" fmla="*/ 2956789 h 4449412"/>
              <a:gd name="connsiteX0" fmla="*/ 59567 w 6541050"/>
              <a:gd name="connsiteY0" fmla="*/ 3209926 h 4702549"/>
              <a:gd name="connsiteX1" fmla="*/ 1323591 w 6541050"/>
              <a:gd name="connsiteY1" fmla="*/ 1932456 h 4702549"/>
              <a:gd name="connsiteX2" fmla="*/ 4214709 w 6541050"/>
              <a:gd name="connsiteY2" fmla="*/ 1381128 h 4702549"/>
              <a:gd name="connsiteX3" fmla="*/ 2991026 w 6541050"/>
              <a:gd name="connsiteY3" fmla="*/ 587752 h 4702549"/>
              <a:gd name="connsiteX4" fmla="*/ 4618121 w 6541050"/>
              <a:gd name="connsiteY4" fmla="*/ 9528 h 4702549"/>
              <a:gd name="connsiteX5" fmla="*/ 4523991 w 6541050"/>
              <a:gd name="connsiteY5" fmla="*/ 265022 h 4702549"/>
              <a:gd name="connsiteX6" fmla="*/ 5411497 w 6541050"/>
              <a:gd name="connsiteY6" fmla="*/ 1018057 h 4702549"/>
              <a:gd name="connsiteX7" fmla="*/ 4470203 w 6541050"/>
              <a:gd name="connsiteY7" fmla="*/ 1824881 h 4702549"/>
              <a:gd name="connsiteX8" fmla="*/ 1767344 w 6541050"/>
              <a:gd name="connsiteY8" fmla="*/ 3008220 h 4702549"/>
              <a:gd name="connsiteX9" fmla="*/ 6541050 w 6541050"/>
              <a:gd name="connsiteY9" fmla="*/ 4702549 h 4702549"/>
              <a:gd name="connsiteX10" fmla="*/ 2237990 w 6541050"/>
              <a:gd name="connsiteY10" fmla="*/ 4702549 h 4702549"/>
              <a:gd name="connsiteX11" fmla="*/ 59567 w 6541050"/>
              <a:gd name="connsiteY11" fmla="*/ 3209926 h 4702549"/>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24183 h 4716806"/>
              <a:gd name="connsiteX1" fmla="*/ 1323591 w 6541050"/>
              <a:gd name="connsiteY1" fmla="*/ 1946713 h 4716806"/>
              <a:gd name="connsiteX2" fmla="*/ 4214709 w 6541050"/>
              <a:gd name="connsiteY2" fmla="*/ 1395385 h 4716806"/>
              <a:gd name="connsiteX3" fmla="*/ 2991026 w 6541050"/>
              <a:gd name="connsiteY3" fmla="*/ 602009 h 4716806"/>
              <a:gd name="connsiteX4" fmla="*/ 4618121 w 6541050"/>
              <a:gd name="connsiteY4" fmla="*/ 23785 h 4716806"/>
              <a:gd name="connsiteX5" fmla="*/ 5451838 w 6541050"/>
              <a:gd name="connsiteY5" fmla="*/ 131362 h 4716806"/>
              <a:gd name="connsiteX6" fmla="*/ 5411497 w 6541050"/>
              <a:gd name="connsiteY6" fmla="*/ 1032314 h 4716806"/>
              <a:gd name="connsiteX7" fmla="*/ 4470203 w 6541050"/>
              <a:gd name="connsiteY7" fmla="*/ 1839138 h 4716806"/>
              <a:gd name="connsiteX8" fmla="*/ 1767344 w 6541050"/>
              <a:gd name="connsiteY8" fmla="*/ 3022477 h 4716806"/>
              <a:gd name="connsiteX9" fmla="*/ 6541050 w 6541050"/>
              <a:gd name="connsiteY9" fmla="*/ 4716806 h 4716806"/>
              <a:gd name="connsiteX10" fmla="*/ 2237990 w 6541050"/>
              <a:gd name="connsiteY10" fmla="*/ 4716806 h 4716806"/>
              <a:gd name="connsiteX11" fmla="*/ 59567 w 6541050"/>
              <a:gd name="connsiteY11" fmla="*/ 3224183 h 4716806"/>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213694 h 4706317"/>
              <a:gd name="connsiteX1" fmla="*/ 1323591 w 6541050"/>
              <a:gd name="connsiteY1" fmla="*/ 1936224 h 4706317"/>
              <a:gd name="connsiteX2" fmla="*/ 4214709 w 6541050"/>
              <a:gd name="connsiteY2" fmla="*/ 1384896 h 4706317"/>
              <a:gd name="connsiteX3" fmla="*/ 2991026 w 6541050"/>
              <a:gd name="connsiteY3" fmla="*/ 591520 h 4706317"/>
              <a:gd name="connsiteX4" fmla="*/ 4618121 w 6541050"/>
              <a:gd name="connsiteY4" fmla="*/ 13296 h 4706317"/>
              <a:gd name="connsiteX5" fmla="*/ 5182897 w 6541050"/>
              <a:gd name="connsiteY5" fmla="*/ 201555 h 4706317"/>
              <a:gd name="connsiteX6" fmla="*/ 5411497 w 6541050"/>
              <a:gd name="connsiteY6" fmla="*/ 1021825 h 4706317"/>
              <a:gd name="connsiteX7" fmla="*/ 4470203 w 6541050"/>
              <a:gd name="connsiteY7" fmla="*/ 1828649 h 4706317"/>
              <a:gd name="connsiteX8" fmla="*/ 1767344 w 6541050"/>
              <a:gd name="connsiteY8" fmla="*/ 3011988 h 4706317"/>
              <a:gd name="connsiteX9" fmla="*/ 6541050 w 6541050"/>
              <a:gd name="connsiteY9" fmla="*/ 4706317 h 4706317"/>
              <a:gd name="connsiteX10" fmla="*/ 2237990 w 6541050"/>
              <a:gd name="connsiteY10" fmla="*/ 4706317 h 4706317"/>
              <a:gd name="connsiteX11" fmla="*/ 59567 w 6541050"/>
              <a:gd name="connsiteY11" fmla="*/ 3213694 h 4706317"/>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77289 h 4669912"/>
              <a:gd name="connsiteX1" fmla="*/ 1323591 w 6541050"/>
              <a:gd name="connsiteY1" fmla="*/ 1899819 h 4669912"/>
              <a:gd name="connsiteX2" fmla="*/ 4214709 w 6541050"/>
              <a:gd name="connsiteY2" fmla="*/ 1348491 h 4669912"/>
              <a:gd name="connsiteX3" fmla="*/ 2991026 w 6541050"/>
              <a:gd name="connsiteY3" fmla="*/ 555115 h 4669912"/>
              <a:gd name="connsiteX4" fmla="*/ 4577779 w 6541050"/>
              <a:gd name="connsiteY4" fmla="*/ 17232 h 4669912"/>
              <a:gd name="connsiteX5" fmla="*/ 5182897 w 6541050"/>
              <a:gd name="connsiteY5" fmla="*/ 165150 h 4669912"/>
              <a:gd name="connsiteX6" fmla="*/ 5411497 w 6541050"/>
              <a:gd name="connsiteY6" fmla="*/ 985420 h 4669912"/>
              <a:gd name="connsiteX7" fmla="*/ 4470203 w 6541050"/>
              <a:gd name="connsiteY7" fmla="*/ 1792244 h 4669912"/>
              <a:gd name="connsiteX8" fmla="*/ 1767344 w 6541050"/>
              <a:gd name="connsiteY8" fmla="*/ 2975583 h 4669912"/>
              <a:gd name="connsiteX9" fmla="*/ 6541050 w 6541050"/>
              <a:gd name="connsiteY9" fmla="*/ 4669912 h 4669912"/>
              <a:gd name="connsiteX10" fmla="*/ 2237990 w 6541050"/>
              <a:gd name="connsiteY10" fmla="*/ 4669912 h 4669912"/>
              <a:gd name="connsiteX11" fmla="*/ 59567 w 6541050"/>
              <a:gd name="connsiteY11" fmla="*/ 3177289 h 4669912"/>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59567 w 6541050"/>
              <a:gd name="connsiteY0" fmla="*/ 3160057 h 4652680"/>
              <a:gd name="connsiteX1" fmla="*/ 1323591 w 6541050"/>
              <a:gd name="connsiteY1" fmla="*/ 1882587 h 4652680"/>
              <a:gd name="connsiteX2" fmla="*/ 4214709 w 6541050"/>
              <a:gd name="connsiteY2" fmla="*/ 1331259 h 4652680"/>
              <a:gd name="connsiteX3" fmla="*/ 2991026 w 6541050"/>
              <a:gd name="connsiteY3" fmla="*/ 537883 h 4652680"/>
              <a:gd name="connsiteX4" fmla="*/ 4577779 w 6541050"/>
              <a:gd name="connsiteY4" fmla="*/ 0 h 4652680"/>
              <a:gd name="connsiteX5" fmla="*/ 5182897 w 6541050"/>
              <a:gd name="connsiteY5" fmla="*/ 147918 h 4652680"/>
              <a:gd name="connsiteX6" fmla="*/ 5411497 w 6541050"/>
              <a:gd name="connsiteY6" fmla="*/ 968188 h 4652680"/>
              <a:gd name="connsiteX7" fmla="*/ 4470203 w 6541050"/>
              <a:gd name="connsiteY7" fmla="*/ 1775012 h 4652680"/>
              <a:gd name="connsiteX8" fmla="*/ 1767344 w 6541050"/>
              <a:gd name="connsiteY8" fmla="*/ 2958351 h 4652680"/>
              <a:gd name="connsiteX9" fmla="*/ 6541050 w 6541050"/>
              <a:gd name="connsiteY9" fmla="*/ 4652680 h 4652680"/>
              <a:gd name="connsiteX10" fmla="*/ 2237990 w 6541050"/>
              <a:gd name="connsiteY10" fmla="*/ 4652680 h 4652680"/>
              <a:gd name="connsiteX11" fmla="*/ 59567 w 6541050"/>
              <a:gd name="connsiteY11" fmla="*/ 3160057 h 4652680"/>
              <a:gd name="connsiteX0" fmla="*/ 43216 w 6524699"/>
              <a:gd name="connsiteY0" fmla="*/ 3160057 h 4652680"/>
              <a:gd name="connsiteX1" fmla="*/ 1307240 w 6524699"/>
              <a:gd name="connsiteY1" fmla="*/ 1882587 h 4652680"/>
              <a:gd name="connsiteX2" fmla="*/ 4198358 w 6524699"/>
              <a:gd name="connsiteY2" fmla="*/ 1331259 h 4652680"/>
              <a:gd name="connsiteX3" fmla="*/ 2974675 w 6524699"/>
              <a:gd name="connsiteY3" fmla="*/ 537883 h 4652680"/>
              <a:gd name="connsiteX4" fmla="*/ 4561428 w 6524699"/>
              <a:gd name="connsiteY4" fmla="*/ 0 h 4652680"/>
              <a:gd name="connsiteX5" fmla="*/ 5166546 w 6524699"/>
              <a:gd name="connsiteY5" fmla="*/ 147918 h 4652680"/>
              <a:gd name="connsiteX6" fmla="*/ 5395146 w 6524699"/>
              <a:gd name="connsiteY6" fmla="*/ 968188 h 4652680"/>
              <a:gd name="connsiteX7" fmla="*/ 4453852 w 6524699"/>
              <a:gd name="connsiteY7" fmla="*/ 1775012 h 4652680"/>
              <a:gd name="connsiteX8" fmla="*/ 1750993 w 6524699"/>
              <a:gd name="connsiteY8" fmla="*/ 2958351 h 4652680"/>
              <a:gd name="connsiteX9" fmla="*/ 6524699 w 6524699"/>
              <a:gd name="connsiteY9" fmla="*/ 4652680 h 4652680"/>
              <a:gd name="connsiteX10" fmla="*/ 2221639 w 6524699"/>
              <a:gd name="connsiteY10" fmla="*/ 4652680 h 4652680"/>
              <a:gd name="connsiteX11" fmla="*/ 43216 w 6524699"/>
              <a:gd name="connsiteY11" fmla="*/ 3160057 h 4652680"/>
              <a:gd name="connsiteX0" fmla="*/ 70641 w 6552124"/>
              <a:gd name="connsiteY0" fmla="*/ 3160057 h 4652680"/>
              <a:gd name="connsiteX1" fmla="*/ 1334665 w 6552124"/>
              <a:gd name="connsiteY1" fmla="*/ 1882587 h 4652680"/>
              <a:gd name="connsiteX2" fmla="*/ 4225783 w 6552124"/>
              <a:gd name="connsiteY2" fmla="*/ 1331259 h 4652680"/>
              <a:gd name="connsiteX3" fmla="*/ 3002100 w 6552124"/>
              <a:gd name="connsiteY3" fmla="*/ 537883 h 4652680"/>
              <a:gd name="connsiteX4" fmla="*/ 4588853 w 6552124"/>
              <a:gd name="connsiteY4" fmla="*/ 0 h 4652680"/>
              <a:gd name="connsiteX5" fmla="*/ 5193971 w 6552124"/>
              <a:gd name="connsiteY5" fmla="*/ 147918 h 4652680"/>
              <a:gd name="connsiteX6" fmla="*/ 5422571 w 6552124"/>
              <a:gd name="connsiteY6" fmla="*/ 968188 h 4652680"/>
              <a:gd name="connsiteX7" fmla="*/ 4481277 w 6552124"/>
              <a:gd name="connsiteY7" fmla="*/ 1775012 h 4652680"/>
              <a:gd name="connsiteX8" fmla="*/ 1778418 w 6552124"/>
              <a:gd name="connsiteY8" fmla="*/ 2958351 h 4652680"/>
              <a:gd name="connsiteX9" fmla="*/ 6552124 w 6552124"/>
              <a:gd name="connsiteY9" fmla="*/ 4652680 h 4652680"/>
              <a:gd name="connsiteX10" fmla="*/ 2249064 w 6552124"/>
              <a:gd name="connsiteY10" fmla="*/ 4652680 h 4652680"/>
              <a:gd name="connsiteX11" fmla="*/ 70641 w 6552124"/>
              <a:gd name="connsiteY11" fmla="*/ 3160057 h 4652680"/>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193602 h 4686225"/>
              <a:gd name="connsiteX1" fmla="*/ 1334665 w 6552124"/>
              <a:gd name="connsiteY1" fmla="*/ 1916132 h 4686225"/>
              <a:gd name="connsiteX2" fmla="*/ 4225783 w 6552124"/>
              <a:gd name="connsiteY2" fmla="*/ 1364804 h 4686225"/>
              <a:gd name="connsiteX3" fmla="*/ 3002100 w 6552124"/>
              <a:gd name="connsiteY3" fmla="*/ 571428 h 4686225"/>
              <a:gd name="connsiteX4" fmla="*/ 4588853 w 6552124"/>
              <a:gd name="connsiteY4" fmla="*/ 33545 h 4686225"/>
              <a:gd name="connsiteX5" fmla="*/ 5499659 w 6552124"/>
              <a:gd name="connsiteY5" fmla="*/ 49788 h 4686225"/>
              <a:gd name="connsiteX6" fmla="*/ 5193971 w 6552124"/>
              <a:gd name="connsiteY6" fmla="*/ 181463 h 4686225"/>
              <a:gd name="connsiteX7" fmla="*/ 5422571 w 6552124"/>
              <a:gd name="connsiteY7" fmla="*/ 1001733 h 4686225"/>
              <a:gd name="connsiteX8" fmla="*/ 4481277 w 6552124"/>
              <a:gd name="connsiteY8" fmla="*/ 1808557 h 4686225"/>
              <a:gd name="connsiteX9" fmla="*/ 1778418 w 6552124"/>
              <a:gd name="connsiteY9" fmla="*/ 2991896 h 4686225"/>
              <a:gd name="connsiteX10" fmla="*/ 6552124 w 6552124"/>
              <a:gd name="connsiteY10" fmla="*/ 4686225 h 4686225"/>
              <a:gd name="connsiteX11" fmla="*/ 2249064 w 6552124"/>
              <a:gd name="connsiteY11" fmla="*/ 4686225 h 4686225"/>
              <a:gd name="connsiteX12" fmla="*/ 70641 w 6552124"/>
              <a:gd name="connsiteY12" fmla="*/ 3193602 h 4686225"/>
              <a:gd name="connsiteX0" fmla="*/ 70641 w 6552124"/>
              <a:gd name="connsiteY0" fmla="*/ 3203877 h 4696500"/>
              <a:gd name="connsiteX1" fmla="*/ 1334665 w 6552124"/>
              <a:gd name="connsiteY1" fmla="*/ 1926407 h 4696500"/>
              <a:gd name="connsiteX2" fmla="*/ 4225783 w 6552124"/>
              <a:gd name="connsiteY2" fmla="*/ 1375079 h 4696500"/>
              <a:gd name="connsiteX3" fmla="*/ 3002100 w 6552124"/>
              <a:gd name="connsiteY3" fmla="*/ 581703 h 4696500"/>
              <a:gd name="connsiteX4" fmla="*/ 4661281 w 6552124"/>
              <a:gd name="connsiteY4" fmla="*/ 30240 h 4696500"/>
              <a:gd name="connsiteX5" fmla="*/ 5499659 w 6552124"/>
              <a:gd name="connsiteY5" fmla="*/ 60063 h 4696500"/>
              <a:gd name="connsiteX6" fmla="*/ 5193971 w 6552124"/>
              <a:gd name="connsiteY6" fmla="*/ 191738 h 4696500"/>
              <a:gd name="connsiteX7" fmla="*/ 5422571 w 6552124"/>
              <a:gd name="connsiteY7" fmla="*/ 1012008 h 4696500"/>
              <a:gd name="connsiteX8" fmla="*/ 4481277 w 6552124"/>
              <a:gd name="connsiteY8" fmla="*/ 1818832 h 4696500"/>
              <a:gd name="connsiteX9" fmla="*/ 1778418 w 6552124"/>
              <a:gd name="connsiteY9" fmla="*/ 3002171 h 4696500"/>
              <a:gd name="connsiteX10" fmla="*/ 6552124 w 6552124"/>
              <a:gd name="connsiteY10" fmla="*/ 4696500 h 4696500"/>
              <a:gd name="connsiteX11" fmla="*/ 2249064 w 6552124"/>
              <a:gd name="connsiteY11" fmla="*/ 4696500 h 4696500"/>
              <a:gd name="connsiteX12" fmla="*/ 70641 w 6552124"/>
              <a:gd name="connsiteY12" fmla="*/ 3203877 h 4696500"/>
              <a:gd name="connsiteX0" fmla="*/ 70641 w 6552124"/>
              <a:gd name="connsiteY0" fmla="*/ 3211048 h 4703671"/>
              <a:gd name="connsiteX1" fmla="*/ 1334665 w 6552124"/>
              <a:gd name="connsiteY1" fmla="*/ 1933578 h 4703671"/>
              <a:gd name="connsiteX2" fmla="*/ 4225783 w 6552124"/>
              <a:gd name="connsiteY2" fmla="*/ 1382250 h 4703671"/>
              <a:gd name="connsiteX3" fmla="*/ 3002100 w 6552124"/>
              <a:gd name="connsiteY3" fmla="*/ 588874 h 4703671"/>
              <a:gd name="connsiteX4" fmla="*/ 4634121 w 6552124"/>
              <a:gd name="connsiteY4" fmla="*/ 28358 h 4703671"/>
              <a:gd name="connsiteX5" fmla="*/ 5499659 w 6552124"/>
              <a:gd name="connsiteY5" fmla="*/ 67234 h 4703671"/>
              <a:gd name="connsiteX6" fmla="*/ 5193971 w 6552124"/>
              <a:gd name="connsiteY6" fmla="*/ 198909 h 4703671"/>
              <a:gd name="connsiteX7" fmla="*/ 5422571 w 6552124"/>
              <a:gd name="connsiteY7" fmla="*/ 1019179 h 4703671"/>
              <a:gd name="connsiteX8" fmla="*/ 4481277 w 6552124"/>
              <a:gd name="connsiteY8" fmla="*/ 1826003 h 4703671"/>
              <a:gd name="connsiteX9" fmla="*/ 1778418 w 6552124"/>
              <a:gd name="connsiteY9" fmla="*/ 3009342 h 4703671"/>
              <a:gd name="connsiteX10" fmla="*/ 6552124 w 6552124"/>
              <a:gd name="connsiteY10" fmla="*/ 4703671 h 4703671"/>
              <a:gd name="connsiteX11" fmla="*/ 2249064 w 6552124"/>
              <a:gd name="connsiteY11" fmla="*/ 4703671 h 4703671"/>
              <a:gd name="connsiteX12" fmla="*/ 70641 w 6552124"/>
              <a:gd name="connsiteY12" fmla="*/ 3211048 h 4703671"/>
              <a:gd name="connsiteX0" fmla="*/ 70641 w 6552124"/>
              <a:gd name="connsiteY0" fmla="*/ 3211048 h 4703671"/>
              <a:gd name="connsiteX1" fmla="*/ 1334665 w 6552124"/>
              <a:gd name="connsiteY1" fmla="*/ 1933578 h 4703671"/>
              <a:gd name="connsiteX2" fmla="*/ 4225783 w 6552124"/>
              <a:gd name="connsiteY2" fmla="*/ 1382250 h 4703671"/>
              <a:gd name="connsiteX3" fmla="*/ 3002100 w 6552124"/>
              <a:gd name="connsiteY3" fmla="*/ 588874 h 4703671"/>
              <a:gd name="connsiteX4" fmla="*/ 4634121 w 6552124"/>
              <a:gd name="connsiteY4" fmla="*/ 28358 h 4703671"/>
              <a:gd name="connsiteX5" fmla="*/ 5499659 w 6552124"/>
              <a:gd name="connsiteY5" fmla="*/ 67234 h 4703671"/>
              <a:gd name="connsiteX6" fmla="*/ 5193971 w 6552124"/>
              <a:gd name="connsiteY6" fmla="*/ 198909 h 4703671"/>
              <a:gd name="connsiteX7" fmla="*/ 5422571 w 6552124"/>
              <a:gd name="connsiteY7" fmla="*/ 1019179 h 4703671"/>
              <a:gd name="connsiteX8" fmla="*/ 4481277 w 6552124"/>
              <a:gd name="connsiteY8" fmla="*/ 1826003 h 4703671"/>
              <a:gd name="connsiteX9" fmla="*/ 1778418 w 6552124"/>
              <a:gd name="connsiteY9" fmla="*/ 3009342 h 4703671"/>
              <a:gd name="connsiteX10" fmla="*/ 6552124 w 6552124"/>
              <a:gd name="connsiteY10" fmla="*/ 4703671 h 4703671"/>
              <a:gd name="connsiteX11" fmla="*/ 2249064 w 6552124"/>
              <a:gd name="connsiteY11" fmla="*/ 4703671 h 4703671"/>
              <a:gd name="connsiteX12" fmla="*/ 70641 w 6552124"/>
              <a:gd name="connsiteY12" fmla="*/ 3211048 h 4703671"/>
              <a:gd name="connsiteX0" fmla="*/ 70641 w 6552124"/>
              <a:gd name="connsiteY0" fmla="*/ 3533230 h 5025853"/>
              <a:gd name="connsiteX1" fmla="*/ 1334665 w 6552124"/>
              <a:gd name="connsiteY1" fmla="*/ 2255760 h 5025853"/>
              <a:gd name="connsiteX2" fmla="*/ 4225783 w 6552124"/>
              <a:gd name="connsiteY2" fmla="*/ 1704432 h 5025853"/>
              <a:gd name="connsiteX3" fmla="*/ 3002100 w 6552124"/>
              <a:gd name="connsiteY3" fmla="*/ 911056 h 5025853"/>
              <a:gd name="connsiteX4" fmla="*/ 4634121 w 6552124"/>
              <a:gd name="connsiteY4" fmla="*/ 350540 h 5025853"/>
              <a:gd name="connsiteX5" fmla="*/ 4884023 w 6552124"/>
              <a:gd name="connsiteY5" fmla="*/ 119 h 5025853"/>
              <a:gd name="connsiteX6" fmla="*/ 5499659 w 6552124"/>
              <a:gd name="connsiteY6" fmla="*/ 389416 h 5025853"/>
              <a:gd name="connsiteX7" fmla="*/ 5193971 w 6552124"/>
              <a:gd name="connsiteY7" fmla="*/ 521091 h 5025853"/>
              <a:gd name="connsiteX8" fmla="*/ 5422571 w 6552124"/>
              <a:gd name="connsiteY8" fmla="*/ 1341361 h 5025853"/>
              <a:gd name="connsiteX9" fmla="*/ 4481277 w 6552124"/>
              <a:gd name="connsiteY9" fmla="*/ 2148185 h 5025853"/>
              <a:gd name="connsiteX10" fmla="*/ 1778418 w 6552124"/>
              <a:gd name="connsiteY10" fmla="*/ 3331524 h 5025853"/>
              <a:gd name="connsiteX11" fmla="*/ 6552124 w 6552124"/>
              <a:gd name="connsiteY11" fmla="*/ 5025853 h 5025853"/>
              <a:gd name="connsiteX12" fmla="*/ 2249064 w 6552124"/>
              <a:gd name="connsiteY12" fmla="*/ 5025853 h 5025853"/>
              <a:gd name="connsiteX13" fmla="*/ 70641 w 6552124"/>
              <a:gd name="connsiteY13" fmla="*/ 3533230 h 5025853"/>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8504 h 5051127"/>
              <a:gd name="connsiteX1" fmla="*/ 1334665 w 6552124"/>
              <a:gd name="connsiteY1" fmla="*/ 2281034 h 5051127"/>
              <a:gd name="connsiteX2" fmla="*/ 4225783 w 6552124"/>
              <a:gd name="connsiteY2" fmla="*/ 1729706 h 5051127"/>
              <a:gd name="connsiteX3" fmla="*/ 3002100 w 6552124"/>
              <a:gd name="connsiteY3" fmla="*/ 936330 h 5051127"/>
              <a:gd name="connsiteX4" fmla="*/ 4634121 w 6552124"/>
              <a:gd name="connsiteY4" fmla="*/ 375814 h 5051127"/>
              <a:gd name="connsiteX5" fmla="*/ 4884023 w 6552124"/>
              <a:gd name="connsiteY5" fmla="*/ 25393 h 5051127"/>
              <a:gd name="connsiteX6" fmla="*/ 5658094 w 6552124"/>
              <a:gd name="connsiteY6" fmla="*/ 52554 h 5051127"/>
              <a:gd name="connsiteX7" fmla="*/ 5499659 w 6552124"/>
              <a:gd name="connsiteY7" fmla="*/ 414690 h 5051127"/>
              <a:gd name="connsiteX8" fmla="*/ 5193971 w 6552124"/>
              <a:gd name="connsiteY8" fmla="*/ 546365 h 5051127"/>
              <a:gd name="connsiteX9" fmla="*/ 5422571 w 6552124"/>
              <a:gd name="connsiteY9" fmla="*/ 1366635 h 5051127"/>
              <a:gd name="connsiteX10" fmla="*/ 4481277 w 6552124"/>
              <a:gd name="connsiteY10" fmla="*/ 2173459 h 5051127"/>
              <a:gd name="connsiteX11" fmla="*/ 1778418 w 6552124"/>
              <a:gd name="connsiteY11" fmla="*/ 3356798 h 5051127"/>
              <a:gd name="connsiteX12" fmla="*/ 6552124 w 6552124"/>
              <a:gd name="connsiteY12" fmla="*/ 5051127 h 5051127"/>
              <a:gd name="connsiteX13" fmla="*/ 2249064 w 6552124"/>
              <a:gd name="connsiteY13" fmla="*/ 5051127 h 5051127"/>
              <a:gd name="connsiteX14" fmla="*/ 70641 w 6552124"/>
              <a:gd name="connsiteY14" fmla="*/ 3558504 h 5051127"/>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499659 w 6552124"/>
              <a:gd name="connsiteY7" fmla="*/ 412054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499659 w 6552124"/>
              <a:gd name="connsiteY7" fmla="*/ 412054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3555868 h 5048491"/>
              <a:gd name="connsiteX1" fmla="*/ 1334665 w 6552124"/>
              <a:gd name="connsiteY1" fmla="*/ 2278398 h 5048491"/>
              <a:gd name="connsiteX2" fmla="*/ 4225783 w 6552124"/>
              <a:gd name="connsiteY2" fmla="*/ 1727070 h 5048491"/>
              <a:gd name="connsiteX3" fmla="*/ 3002100 w 6552124"/>
              <a:gd name="connsiteY3" fmla="*/ 933694 h 5048491"/>
              <a:gd name="connsiteX4" fmla="*/ 4634121 w 6552124"/>
              <a:gd name="connsiteY4" fmla="*/ 373178 h 5048491"/>
              <a:gd name="connsiteX5" fmla="*/ 4874969 w 6552124"/>
              <a:gd name="connsiteY5" fmla="*/ 27284 h 5048491"/>
              <a:gd name="connsiteX6" fmla="*/ 5658094 w 6552124"/>
              <a:gd name="connsiteY6" fmla="*/ 49918 h 5048491"/>
              <a:gd name="connsiteX7" fmla="*/ 5508712 w 6552124"/>
              <a:gd name="connsiteY7" fmla="*/ 430161 h 5048491"/>
              <a:gd name="connsiteX8" fmla="*/ 5193971 w 6552124"/>
              <a:gd name="connsiteY8" fmla="*/ 543729 h 5048491"/>
              <a:gd name="connsiteX9" fmla="*/ 5422571 w 6552124"/>
              <a:gd name="connsiteY9" fmla="*/ 1363999 h 5048491"/>
              <a:gd name="connsiteX10" fmla="*/ 4481277 w 6552124"/>
              <a:gd name="connsiteY10" fmla="*/ 2170823 h 5048491"/>
              <a:gd name="connsiteX11" fmla="*/ 1778418 w 6552124"/>
              <a:gd name="connsiteY11" fmla="*/ 3354162 h 5048491"/>
              <a:gd name="connsiteX12" fmla="*/ 6552124 w 6552124"/>
              <a:gd name="connsiteY12" fmla="*/ 5048491 h 5048491"/>
              <a:gd name="connsiteX13" fmla="*/ 2249064 w 6552124"/>
              <a:gd name="connsiteY13" fmla="*/ 5048491 h 5048491"/>
              <a:gd name="connsiteX14" fmla="*/ 70641 w 6552124"/>
              <a:gd name="connsiteY14" fmla="*/ 3555868 h 5048491"/>
              <a:gd name="connsiteX0" fmla="*/ 70641 w 6552124"/>
              <a:gd name="connsiteY0" fmla="*/ 4094446 h 5587069"/>
              <a:gd name="connsiteX1" fmla="*/ 1334665 w 6552124"/>
              <a:gd name="connsiteY1" fmla="*/ 2816976 h 5587069"/>
              <a:gd name="connsiteX2" fmla="*/ 4225783 w 6552124"/>
              <a:gd name="connsiteY2" fmla="*/ 2265648 h 5587069"/>
              <a:gd name="connsiteX3" fmla="*/ 3002100 w 6552124"/>
              <a:gd name="connsiteY3" fmla="*/ 1472272 h 5587069"/>
              <a:gd name="connsiteX4" fmla="*/ 4634121 w 6552124"/>
              <a:gd name="connsiteY4" fmla="*/ 911756 h 5587069"/>
              <a:gd name="connsiteX5" fmla="*/ 4874969 w 6552124"/>
              <a:gd name="connsiteY5" fmla="*/ 565862 h 5587069"/>
              <a:gd name="connsiteX6" fmla="*/ 5508712 w 6552124"/>
              <a:gd name="connsiteY6" fmla="*/ 20 h 5587069"/>
              <a:gd name="connsiteX7" fmla="*/ 5658094 w 6552124"/>
              <a:gd name="connsiteY7" fmla="*/ 588496 h 5587069"/>
              <a:gd name="connsiteX8" fmla="*/ 5508712 w 6552124"/>
              <a:gd name="connsiteY8" fmla="*/ 968739 h 5587069"/>
              <a:gd name="connsiteX9" fmla="*/ 5193971 w 6552124"/>
              <a:gd name="connsiteY9" fmla="*/ 1082307 h 5587069"/>
              <a:gd name="connsiteX10" fmla="*/ 5422571 w 6552124"/>
              <a:gd name="connsiteY10" fmla="*/ 1902577 h 5587069"/>
              <a:gd name="connsiteX11" fmla="*/ 4481277 w 6552124"/>
              <a:gd name="connsiteY11" fmla="*/ 2709401 h 5587069"/>
              <a:gd name="connsiteX12" fmla="*/ 1778418 w 6552124"/>
              <a:gd name="connsiteY12" fmla="*/ 3892740 h 5587069"/>
              <a:gd name="connsiteX13" fmla="*/ 6552124 w 6552124"/>
              <a:gd name="connsiteY13" fmla="*/ 5587069 h 5587069"/>
              <a:gd name="connsiteX14" fmla="*/ 2249064 w 6552124"/>
              <a:gd name="connsiteY14" fmla="*/ 5587069 h 5587069"/>
              <a:gd name="connsiteX15" fmla="*/ 70641 w 6552124"/>
              <a:gd name="connsiteY15" fmla="*/ 4094446 h 5587069"/>
              <a:gd name="connsiteX0" fmla="*/ 70641 w 6552124"/>
              <a:gd name="connsiteY0" fmla="*/ 4095830 h 5588453"/>
              <a:gd name="connsiteX1" fmla="*/ 1334665 w 6552124"/>
              <a:gd name="connsiteY1" fmla="*/ 2818360 h 5588453"/>
              <a:gd name="connsiteX2" fmla="*/ 4225783 w 6552124"/>
              <a:gd name="connsiteY2" fmla="*/ 2267032 h 5588453"/>
              <a:gd name="connsiteX3" fmla="*/ 3002100 w 6552124"/>
              <a:gd name="connsiteY3" fmla="*/ 1473656 h 5588453"/>
              <a:gd name="connsiteX4" fmla="*/ 4634121 w 6552124"/>
              <a:gd name="connsiteY4" fmla="*/ 913140 h 5588453"/>
              <a:gd name="connsiteX5" fmla="*/ 4874969 w 6552124"/>
              <a:gd name="connsiteY5" fmla="*/ 567246 h 5588453"/>
              <a:gd name="connsiteX6" fmla="*/ 4408716 w 6552124"/>
              <a:gd name="connsiteY6" fmla="*/ 485765 h 5588453"/>
              <a:gd name="connsiteX7" fmla="*/ 5508712 w 6552124"/>
              <a:gd name="connsiteY7" fmla="*/ 1404 h 5588453"/>
              <a:gd name="connsiteX8" fmla="*/ 5658094 w 6552124"/>
              <a:gd name="connsiteY8" fmla="*/ 589880 h 5588453"/>
              <a:gd name="connsiteX9" fmla="*/ 5508712 w 6552124"/>
              <a:gd name="connsiteY9" fmla="*/ 970123 h 5588453"/>
              <a:gd name="connsiteX10" fmla="*/ 5193971 w 6552124"/>
              <a:gd name="connsiteY10" fmla="*/ 1083691 h 5588453"/>
              <a:gd name="connsiteX11" fmla="*/ 5422571 w 6552124"/>
              <a:gd name="connsiteY11" fmla="*/ 1903961 h 5588453"/>
              <a:gd name="connsiteX12" fmla="*/ 4481277 w 6552124"/>
              <a:gd name="connsiteY12" fmla="*/ 2710785 h 5588453"/>
              <a:gd name="connsiteX13" fmla="*/ 1778418 w 6552124"/>
              <a:gd name="connsiteY13" fmla="*/ 3894124 h 5588453"/>
              <a:gd name="connsiteX14" fmla="*/ 6552124 w 6552124"/>
              <a:gd name="connsiteY14" fmla="*/ 5588453 h 5588453"/>
              <a:gd name="connsiteX15" fmla="*/ 2249064 w 6552124"/>
              <a:gd name="connsiteY15" fmla="*/ 5588453 h 5588453"/>
              <a:gd name="connsiteX16" fmla="*/ 70641 w 6552124"/>
              <a:gd name="connsiteY16" fmla="*/ 4095830 h 5588453"/>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408716 w 6552124"/>
              <a:gd name="connsiteY6" fmla="*/ 484479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408716 w 6552124"/>
              <a:gd name="connsiteY6" fmla="*/ 484479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544 h 5587167"/>
              <a:gd name="connsiteX1" fmla="*/ 1334665 w 6552124"/>
              <a:gd name="connsiteY1" fmla="*/ 2817074 h 5587167"/>
              <a:gd name="connsiteX2" fmla="*/ 4225783 w 6552124"/>
              <a:gd name="connsiteY2" fmla="*/ 2265746 h 5587167"/>
              <a:gd name="connsiteX3" fmla="*/ 3002100 w 6552124"/>
              <a:gd name="connsiteY3" fmla="*/ 1472370 h 5587167"/>
              <a:gd name="connsiteX4" fmla="*/ 4634121 w 6552124"/>
              <a:gd name="connsiteY4" fmla="*/ 911854 h 5587167"/>
              <a:gd name="connsiteX5" fmla="*/ 4874969 w 6552124"/>
              <a:gd name="connsiteY5" fmla="*/ 565960 h 5587167"/>
              <a:gd name="connsiteX6" fmla="*/ 4395136 w 6552124"/>
              <a:gd name="connsiteY6" fmla="*/ 507112 h 5587167"/>
              <a:gd name="connsiteX7" fmla="*/ 5508712 w 6552124"/>
              <a:gd name="connsiteY7" fmla="*/ 118 h 5587167"/>
              <a:gd name="connsiteX8" fmla="*/ 5993073 w 6552124"/>
              <a:gd name="connsiteY8" fmla="*/ 606700 h 5587167"/>
              <a:gd name="connsiteX9" fmla="*/ 5658094 w 6552124"/>
              <a:gd name="connsiteY9" fmla="*/ 588594 h 5587167"/>
              <a:gd name="connsiteX10" fmla="*/ 5508712 w 6552124"/>
              <a:gd name="connsiteY10" fmla="*/ 968837 h 5587167"/>
              <a:gd name="connsiteX11" fmla="*/ 5193971 w 6552124"/>
              <a:gd name="connsiteY11" fmla="*/ 1082405 h 5587167"/>
              <a:gd name="connsiteX12" fmla="*/ 5422571 w 6552124"/>
              <a:gd name="connsiteY12" fmla="*/ 1902675 h 5587167"/>
              <a:gd name="connsiteX13" fmla="*/ 4481277 w 6552124"/>
              <a:gd name="connsiteY13" fmla="*/ 2709499 h 5587167"/>
              <a:gd name="connsiteX14" fmla="*/ 1778418 w 6552124"/>
              <a:gd name="connsiteY14" fmla="*/ 3892838 h 5587167"/>
              <a:gd name="connsiteX15" fmla="*/ 6552124 w 6552124"/>
              <a:gd name="connsiteY15" fmla="*/ 5587167 h 5587167"/>
              <a:gd name="connsiteX16" fmla="*/ 2249064 w 6552124"/>
              <a:gd name="connsiteY16" fmla="*/ 5587167 h 5587167"/>
              <a:gd name="connsiteX17" fmla="*/ 70641 w 6552124"/>
              <a:gd name="connsiteY17" fmla="*/ 4094544 h 5587167"/>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5993073 w 6552124"/>
              <a:gd name="connsiteY8" fmla="*/ 606582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58847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3374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24690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02126 w 6552124"/>
              <a:gd name="connsiteY8" fmla="*/ 624690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5997599 w 6552124"/>
              <a:gd name="connsiteY8" fmla="*/ 597529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0205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8094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53567 w 6552124"/>
              <a:gd name="connsiteY9" fmla="*/ 62921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3546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5636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4690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0163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20163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20163 h 5587049"/>
              <a:gd name="connsiteX9" fmla="*/ 5662620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08712 w 6552124"/>
              <a:gd name="connsiteY10" fmla="*/ 968719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472499 w 6552124"/>
              <a:gd name="connsiteY10" fmla="*/ 950612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481553 w 6552124"/>
              <a:gd name="connsiteY10" fmla="*/ 959666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193971 w 6552124"/>
              <a:gd name="connsiteY10" fmla="*/ 1082287 h 5587049"/>
              <a:gd name="connsiteX11" fmla="*/ 5422571 w 6552124"/>
              <a:gd name="connsiteY11" fmla="*/ 1902557 h 5587049"/>
              <a:gd name="connsiteX12" fmla="*/ 4481277 w 6552124"/>
              <a:gd name="connsiteY12" fmla="*/ 2709381 h 5587049"/>
              <a:gd name="connsiteX13" fmla="*/ 1778418 w 6552124"/>
              <a:gd name="connsiteY13" fmla="*/ 3892720 h 5587049"/>
              <a:gd name="connsiteX14" fmla="*/ 6552124 w 6552124"/>
              <a:gd name="connsiteY14" fmla="*/ 5587049 h 5587049"/>
              <a:gd name="connsiteX15" fmla="*/ 2249064 w 6552124"/>
              <a:gd name="connsiteY15" fmla="*/ 5587049 h 5587049"/>
              <a:gd name="connsiteX16" fmla="*/ 70641 w 6552124"/>
              <a:gd name="connsiteY16"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62620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26406 w 6552124"/>
              <a:gd name="connsiteY9" fmla="*/ 611109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53567 w 6552124"/>
              <a:gd name="connsiteY9" fmla="*/ 602055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02055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193971 w 6552124"/>
              <a:gd name="connsiteY11" fmla="*/ 108228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4121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38647 w 6552124"/>
              <a:gd name="connsiteY4" fmla="*/ 947950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094426 h 5587049"/>
              <a:gd name="connsiteX1" fmla="*/ 1334665 w 6552124"/>
              <a:gd name="connsiteY1" fmla="*/ 2816956 h 5587049"/>
              <a:gd name="connsiteX2" fmla="*/ 4225783 w 6552124"/>
              <a:gd name="connsiteY2" fmla="*/ 2265628 h 5587049"/>
              <a:gd name="connsiteX3" fmla="*/ 3002100 w 6552124"/>
              <a:gd name="connsiteY3" fmla="*/ 1472252 h 5587049"/>
              <a:gd name="connsiteX4" fmla="*/ 4616013 w 6552124"/>
              <a:gd name="connsiteY4" fmla="*/ 911736 h 5587049"/>
              <a:gd name="connsiteX5" fmla="*/ 4874969 w 6552124"/>
              <a:gd name="connsiteY5" fmla="*/ 565842 h 5587049"/>
              <a:gd name="connsiteX6" fmla="*/ 4395136 w 6552124"/>
              <a:gd name="connsiteY6" fmla="*/ 506994 h 5587049"/>
              <a:gd name="connsiteX7" fmla="*/ 5508712 w 6552124"/>
              <a:gd name="connsiteY7" fmla="*/ 0 h 5587049"/>
              <a:gd name="connsiteX8" fmla="*/ 6020233 w 6552124"/>
              <a:gd name="connsiteY8" fmla="*/ 611109 h 5587049"/>
              <a:gd name="connsiteX9" fmla="*/ 5649040 w 6552124"/>
              <a:gd name="connsiteY9" fmla="*/ 611108 h 5587049"/>
              <a:gd name="connsiteX10" fmla="*/ 5513239 w 6552124"/>
              <a:gd name="connsiteY10" fmla="*/ 932507 h 5587049"/>
              <a:gd name="connsiteX11" fmla="*/ 5207551 w 6552124"/>
              <a:gd name="connsiteY11" fmla="*/ 1109447 h 5587049"/>
              <a:gd name="connsiteX12" fmla="*/ 5422571 w 6552124"/>
              <a:gd name="connsiteY12" fmla="*/ 1902557 h 5587049"/>
              <a:gd name="connsiteX13" fmla="*/ 4481277 w 6552124"/>
              <a:gd name="connsiteY13" fmla="*/ 2709381 h 5587049"/>
              <a:gd name="connsiteX14" fmla="*/ 1778418 w 6552124"/>
              <a:gd name="connsiteY14" fmla="*/ 3892720 h 5587049"/>
              <a:gd name="connsiteX15" fmla="*/ 6552124 w 6552124"/>
              <a:gd name="connsiteY15" fmla="*/ 5587049 h 5587049"/>
              <a:gd name="connsiteX16" fmla="*/ 2249064 w 6552124"/>
              <a:gd name="connsiteY16" fmla="*/ 5587049 h 5587049"/>
              <a:gd name="connsiteX17" fmla="*/ 70641 w 6552124"/>
              <a:gd name="connsiteY17" fmla="*/ 4094426 h 5587049"/>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420577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25408 h 5618031"/>
              <a:gd name="connsiteX1" fmla="*/ 1334665 w 6552124"/>
              <a:gd name="connsiteY1" fmla="*/ 2847938 h 5618031"/>
              <a:gd name="connsiteX2" fmla="*/ 4225783 w 6552124"/>
              <a:gd name="connsiteY2" fmla="*/ 2296610 h 5618031"/>
              <a:gd name="connsiteX3" fmla="*/ 3002100 w 6552124"/>
              <a:gd name="connsiteY3" fmla="*/ 1503234 h 5618031"/>
              <a:gd name="connsiteX4" fmla="*/ 4616013 w 6552124"/>
              <a:gd name="connsiteY4" fmla="*/ 942718 h 5618031"/>
              <a:gd name="connsiteX5" fmla="*/ 4874969 w 6552124"/>
              <a:gd name="connsiteY5" fmla="*/ 596824 h 5618031"/>
              <a:gd name="connsiteX6" fmla="*/ 4395136 w 6552124"/>
              <a:gd name="connsiteY6" fmla="*/ 537976 h 5618031"/>
              <a:gd name="connsiteX7" fmla="*/ 5368818 w 6552124"/>
              <a:gd name="connsiteY7" fmla="*/ 0 h 5618031"/>
              <a:gd name="connsiteX8" fmla="*/ 6020233 w 6552124"/>
              <a:gd name="connsiteY8" fmla="*/ 642091 h 5618031"/>
              <a:gd name="connsiteX9" fmla="*/ 5649040 w 6552124"/>
              <a:gd name="connsiteY9" fmla="*/ 642090 h 5618031"/>
              <a:gd name="connsiteX10" fmla="*/ 5513239 w 6552124"/>
              <a:gd name="connsiteY10" fmla="*/ 963489 h 5618031"/>
              <a:gd name="connsiteX11" fmla="*/ 5207551 w 6552124"/>
              <a:gd name="connsiteY11" fmla="*/ 1140429 h 5618031"/>
              <a:gd name="connsiteX12" fmla="*/ 5422571 w 6552124"/>
              <a:gd name="connsiteY12" fmla="*/ 1933539 h 5618031"/>
              <a:gd name="connsiteX13" fmla="*/ 4481277 w 6552124"/>
              <a:gd name="connsiteY13" fmla="*/ 2740363 h 5618031"/>
              <a:gd name="connsiteX14" fmla="*/ 1778418 w 6552124"/>
              <a:gd name="connsiteY14" fmla="*/ 3923702 h 5618031"/>
              <a:gd name="connsiteX15" fmla="*/ 6552124 w 6552124"/>
              <a:gd name="connsiteY15" fmla="*/ 5618031 h 5618031"/>
              <a:gd name="connsiteX16" fmla="*/ 2249064 w 6552124"/>
              <a:gd name="connsiteY16" fmla="*/ 5618031 h 5618031"/>
              <a:gd name="connsiteX17" fmla="*/ 70641 w 6552124"/>
              <a:gd name="connsiteY17" fmla="*/ 4125408 h 5618031"/>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 name="connsiteX0" fmla="*/ 70641 w 6552124"/>
              <a:gd name="connsiteY0" fmla="*/ 4141581 h 5634204"/>
              <a:gd name="connsiteX1" fmla="*/ 1334665 w 6552124"/>
              <a:gd name="connsiteY1" fmla="*/ 2864111 h 5634204"/>
              <a:gd name="connsiteX2" fmla="*/ 4225783 w 6552124"/>
              <a:gd name="connsiteY2" fmla="*/ 2312783 h 5634204"/>
              <a:gd name="connsiteX3" fmla="*/ 3002100 w 6552124"/>
              <a:gd name="connsiteY3" fmla="*/ 1519407 h 5634204"/>
              <a:gd name="connsiteX4" fmla="*/ 4616013 w 6552124"/>
              <a:gd name="connsiteY4" fmla="*/ 958891 h 5634204"/>
              <a:gd name="connsiteX5" fmla="*/ 4874969 w 6552124"/>
              <a:gd name="connsiteY5" fmla="*/ 612997 h 5634204"/>
              <a:gd name="connsiteX6" fmla="*/ 4395136 w 6552124"/>
              <a:gd name="connsiteY6" fmla="*/ 554149 h 5634204"/>
              <a:gd name="connsiteX7" fmla="*/ 5357317 w 6552124"/>
              <a:gd name="connsiteY7" fmla="*/ 0 h 5634204"/>
              <a:gd name="connsiteX8" fmla="*/ 6020233 w 6552124"/>
              <a:gd name="connsiteY8" fmla="*/ 658264 h 5634204"/>
              <a:gd name="connsiteX9" fmla="*/ 5649040 w 6552124"/>
              <a:gd name="connsiteY9" fmla="*/ 658263 h 5634204"/>
              <a:gd name="connsiteX10" fmla="*/ 5513239 w 6552124"/>
              <a:gd name="connsiteY10" fmla="*/ 979662 h 5634204"/>
              <a:gd name="connsiteX11" fmla="*/ 5207551 w 6552124"/>
              <a:gd name="connsiteY11" fmla="*/ 1156602 h 5634204"/>
              <a:gd name="connsiteX12" fmla="*/ 5422571 w 6552124"/>
              <a:gd name="connsiteY12" fmla="*/ 1949712 h 5634204"/>
              <a:gd name="connsiteX13" fmla="*/ 4481277 w 6552124"/>
              <a:gd name="connsiteY13" fmla="*/ 2756536 h 5634204"/>
              <a:gd name="connsiteX14" fmla="*/ 1778418 w 6552124"/>
              <a:gd name="connsiteY14" fmla="*/ 3939875 h 5634204"/>
              <a:gd name="connsiteX15" fmla="*/ 6552124 w 6552124"/>
              <a:gd name="connsiteY15" fmla="*/ 5634204 h 5634204"/>
              <a:gd name="connsiteX16" fmla="*/ 2249064 w 6552124"/>
              <a:gd name="connsiteY16" fmla="*/ 5634204 h 5634204"/>
              <a:gd name="connsiteX17" fmla="*/ 70641 w 6552124"/>
              <a:gd name="connsiteY17" fmla="*/ 4141581 h 5634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52124" h="5634204">
                <a:moveTo>
                  <a:pt x="70641" y="4141581"/>
                </a:moveTo>
                <a:cubicBezTo>
                  <a:pt x="-108653" y="3805404"/>
                  <a:pt x="-32452" y="3213735"/>
                  <a:pt x="1334665" y="2864111"/>
                </a:cubicBezTo>
                <a:cubicBezTo>
                  <a:pt x="2175106" y="2635512"/>
                  <a:pt x="3661006" y="2505524"/>
                  <a:pt x="4225783" y="2312783"/>
                </a:cubicBezTo>
                <a:cubicBezTo>
                  <a:pt x="5046054" y="2039360"/>
                  <a:pt x="3380858" y="1875754"/>
                  <a:pt x="3002100" y="1519407"/>
                </a:cubicBezTo>
                <a:cubicBezTo>
                  <a:pt x="2616221" y="1140226"/>
                  <a:pt x="4293284" y="999366"/>
                  <a:pt x="4616013" y="958891"/>
                </a:cubicBezTo>
                <a:cubicBezTo>
                  <a:pt x="4734263" y="938343"/>
                  <a:pt x="4830300" y="728740"/>
                  <a:pt x="4874969" y="612997"/>
                </a:cubicBezTo>
                <a:cubicBezTo>
                  <a:pt x="4765729" y="602879"/>
                  <a:pt x="4570169" y="566975"/>
                  <a:pt x="4395136" y="554149"/>
                </a:cubicBezTo>
                <a:lnTo>
                  <a:pt x="5357317" y="0"/>
                </a:lnTo>
                <a:lnTo>
                  <a:pt x="6020233" y="658264"/>
                </a:lnTo>
                <a:lnTo>
                  <a:pt x="5649040" y="658263"/>
                </a:lnTo>
                <a:cubicBezTo>
                  <a:pt x="5633197" y="794819"/>
                  <a:pt x="5586820" y="896606"/>
                  <a:pt x="5513239" y="979662"/>
                </a:cubicBezTo>
                <a:cubicBezTo>
                  <a:pt x="5439658" y="1062718"/>
                  <a:pt x="5340120" y="1123326"/>
                  <a:pt x="5207551" y="1156602"/>
                </a:cubicBezTo>
                <a:cubicBezTo>
                  <a:pt x="3736490" y="1525848"/>
                  <a:pt x="4448078" y="1302503"/>
                  <a:pt x="5422571" y="1949712"/>
                </a:cubicBezTo>
                <a:cubicBezTo>
                  <a:pt x="6014242" y="2326229"/>
                  <a:pt x="5188368" y="2595545"/>
                  <a:pt x="4481277" y="2756536"/>
                </a:cubicBezTo>
                <a:cubicBezTo>
                  <a:pt x="4039765" y="2886523"/>
                  <a:pt x="810230" y="3074782"/>
                  <a:pt x="1778418" y="3939875"/>
                </a:cubicBezTo>
                <a:cubicBezTo>
                  <a:pt x="3248630" y="4975299"/>
                  <a:pt x="5808054" y="5392157"/>
                  <a:pt x="6552124" y="5634204"/>
                </a:cubicBezTo>
                <a:lnTo>
                  <a:pt x="2249064" y="5634204"/>
                </a:lnTo>
                <a:cubicBezTo>
                  <a:pt x="1227088" y="5244240"/>
                  <a:pt x="353030" y="4598781"/>
                  <a:pt x="70641" y="4141581"/>
                </a:cubicBezTo>
                <a:close/>
              </a:path>
            </a:pathLst>
          </a:cu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40" name="Freeform 159">
            <a:extLst>
              <a:ext uri="{FF2B5EF4-FFF2-40B4-BE49-F238E27FC236}">
                <a16:creationId xmlns:a16="http://schemas.microsoft.com/office/drawing/2014/main" id="{584A9F9B-0621-48B5-BEFB-5063110F27D6}"/>
              </a:ext>
            </a:extLst>
          </p:cNvPr>
          <p:cNvSpPr/>
          <p:nvPr/>
        </p:nvSpPr>
        <p:spPr>
          <a:xfrm>
            <a:off x="3578365" y="1490461"/>
            <a:ext cx="4508351" cy="5337697"/>
          </a:xfrm>
          <a:custGeom>
            <a:avLst/>
            <a:gdLst>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153730 w 4448140"/>
              <a:gd name="connsiteY9" fmla="*/ 4975761 h 4975761"/>
              <a:gd name="connsiteX10" fmla="*/ 3153730 w 4448140"/>
              <a:gd name="connsiteY10" fmla="*/ 4975761 h 4975761"/>
              <a:gd name="connsiteX11" fmla="*/ 3224982 w 4448140"/>
              <a:gd name="connsiteY11" fmla="*/ 4963886 h 4975761"/>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153730 w 4448140"/>
              <a:gd name="connsiteY9" fmla="*/ 4975761 h 4975761"/>
              <a:gd name="connsiteX10" fmla="*/ 3224982 w 4448140"/>
              <a:gd name="connsiteY10" fmla="*/ 4963886 h 4975761"/>
              <a:gd name="connsiteX0" fmla="*/ 4448140 w 4448140"/>
              <a:gd name="connsiteY0" fmla="*/ 0 h 4975761"/>
              <a:gd name="connsiteX1" fmla="*/ 4103756 w 4448140"/>
              <a:gd name="connsiteY1" fmla="*/ 308759 h 4975761"/>
              <a:gd name="connsiteX2" fmla="*/ 2916223 w 4448140"/>
              <a:gd name="connsiteY2" fmla="*/ 665019 h 4975761"/>
              <a:gd name="connsiteX3" fmla="*/ 4341262 w 4448140"/>
              <a:gd name="connsiteY3" fmla="*/ 1413164 h 4975761"/>
              <a:gd name="connsiteX4" fmla="*/ 1324930 w 4448140"/>
              <a:gd name="connsiteY4" fmla="*/ 2244437 h 4975761"/>
              <a:gd name="connsiteX5" fmla="*/ 66145 w 4448140"/>
              <a:gd name="connsiteY5" fmla="*/ 2719450 h 4975761"/>
              <a:gd name="connsiteX6" fmla="*/ 3201231 w 4448140"/>
              <a:gd name="connsiteY6" fmla="*/ 4952011 h 4975761"/>
              <a:gd name="connsiteX7" fmla="*/ 3201231 w 4448140"/>
              <a:gd name="connsiteY7" fmla="*/ 4952011 h 4975761"/>
              <a:gd name="connsiteX8" fmla="*/ 3153730 w 4448140"/>
              <a:gd name="connsiteY8" fmla="*/ 4975761 h 4975761"/>
              <a:gd name="connsiteX9" fmla="*/ 3224982 w 4448140"/>
              <a:gd name="connsiteY9" fmla="*/ 4963886 h 4975761"/>
              <a:gd name="connsiteX0" fmla="*/ 4448140 w 4448140"/>
              <a:gd name="connsiteY0" fmla="*/ 0 h 4963886"/>
              <a:gd name="connsiteX1" fmla="*/ 4103756 w 4448140"/>
              <a:gd name="connsiteY1" fmla="*/ 308759 h 4963886"/>
              <a:gd name="connsiteX2" fmla="*/ 2916223 w 4448140"/>
              <a:gd name="connsiteY2" fmla="*/ 665019 h 4963886"/>
              <a:gd name="connsiteX3" fmla="*/ 4341262 w 4448140"/>
              <a:gd name="connsiteY3" fmla="*/ 1413164 h 4963886"/>
              <a:gd name="connsiteX4" fmla="*/ 1324930 w 4448140"/>
              <a:gd name="connsiteY4" fmla="*/ 2244437 h 4963886"/>
              <a:gd name="connsiteX5" fmla="*/ 66145 w 4448140"/>
              <a:gd name="connsiteY5" fmla="*/ 2719450 h 4963886"/>
              <a:gd name="connsiteX6" fmla="*/ 3201231 w 4448140"/>
              <a:gd name="connsiteY6" fmla="*/ 4952011 h 4963886"/>
              <a:gd name="connsiteX7" fmla="*/ 3201231 w 4448140"/>
              <a:gd name="connsiteY7" fmla="*/ 4952011 h 4963886"/>
              <a:gd name="connsiteX8" fmla="*/ 3224982 w 4448140"/>
              <a:gd name="connsiteY8" fmla="*/ 4963886 h 4963886"/>
              <a:gd name="connsiteX0" fmla="*/ 4448140 w 4448140"/>
              <a:gd name="connsiteY0" fmla="*/ 0 h 4952011"/>
              <a:gd name="connsiteX1" fmla="*/ 4103756 w 4448140"/>
              <a:gd name="connsiteY1" fmla="*/ 308759 h 4952011"/>
              <a:gd name="connsiteX2" fmla="*/ 2916223 w 4448140"/>
              <a:gd name="connsiteY2" fmla="*/ 665019 h 4952011"/>
              <a:gd name="connsiteX3" fmla="*/ 4341262 w 4448140"/>
              <a:gd name="connsiteY3" fmla="*/ 1413164 h 4952011"/>
              <a:gd name="connsiteX4" fmla="*/ 1324930 w 4448140"/>
              <a:gd name="connsiteY4" fmla="*/ 2244437 h 4952011"/>
              <a:gd name="connsiteX5" fmla="*/ 66145 w 4448140"/>
              <a:gd name="connsiteY5" fmla="*/ 2719450 h 4952011"/>
              <a:gd name="connsiteX6" fmla="*/ 3201231 w 4448140"/>
              <a:gd name="connsiteY6" fmla="*/ 4952011 h 4952011"/>
              <a:gd name="connsiteX7" fmla="*/ 3201231 w 4448140"/>
              <a:gd name="connsiteY7" fmla="*/ 4952011 h 4952011"/>
              <a:gd name="connsiteX0" fmla="*/ 4557343 w 4557343"/>
              <a:gd name="connsiteY0" fmla="*/ 0 h 4952011"/>
              <a:gd name="connsiteX1" fmla="*/ 4212959 w 4557343"/>
              <a:gd name="connsiteY1" fmla="*/ 308759 h 4952011"/>
              <a:gd name="connsiteX2" fmla="*/ 3025426 w 4557343"/>
              <a:gd name="connsiteY2" fmla="*/ 665019 h 4952011"/>
              <a:gd name="connsiteX3" fmla="*/ 4450465 w 4557343"/>
              <a:gd name="connsiteY3" fmla="*/ 1413164 h 4952011"/>
              <a:gd name="connsiteX4" fmla="*/ 1434133 w 4557343"/>
              <a:gd name="connsiteY4" fmla="*/ 2244437 h 4952011"/>
              <a:gd name="connsiteX5" fmla="*/ 61048 w 4557343"/>
              <a:gd name="connsiteY5" fmla="*/ 3056000 h 4952011"/>
              <a:gd name="connsiteX6" fmla="*/ 3310434 w 4557343"/>
              <a:gd name="connsiteY6" fmla="*/ 4952011 h 4952011"/>
              <a:gd name="connsiteX7" fmla="*/ 3310434 w 4557343"/>
              <a:gd name="connsiteY7" fmla="*/ 4952011 h 4952011"/>
              <a:gd name="connsiteX0" fmla="*/ 4612220 w 4612220"/>
              <a:gd name="connsiteY0" fmla="*/ 0 h 4952011"/>
              <a:gd name="connsiteX1" fmla="*/ 4267836 w 4612220"/>
              <a:gd name="connsiteY1" fmla="*/ 308759 h 4952011"/>
              <a:gd name="connsiteX2" fmla="*/ 3080303 w 4612220"/>
              <a:gd name="connsiteY2" fmla="*/ 665019 h 4952011"/>
              <a:gd name="connsiteX3" fmla="*/ 4505342 w 4612220"/>
              <a:gd name="connsiteY3" fmla="*/ 1413164 h 4952011"/>
              <a:gd name="connsiteX4" fmla="*/ 1489010 w 4612220"/>
              <a:gd name="connsiteY4" fmla="*/ 2244437 h 4952011"/>
              <a:gd name="connsiteX5" fmla="*/ 58775 w 4612220"/>
              <a:gd name="connsiteY5" fmla="*/ 3094100 h 4952011"/>
              <a:gd name="connsiteX6" fmla="*/ 3365311 w 4612220"/>
              <a:gd name="connsiteY6" fmla="*/ 4952011 h 4952011"/>
              <a:gd name="connsiteX7" fmla="*/ 3365311 w 4612220"/>
              <a:gd name="connsiteY7" fmla="*/ 4952011 h 4952011"/>
              <a:gd name="connsiteX0" fmla="*/ 4553445 w 4553445"/>
              <a:gd name="connsiteY0" fmla="*/ 0 h 4952011"/>
              <a:gd name="connsiteX1" fmla="*/ 4209061 w 4553445"/>
              <a:gd name="connsiteY1" fmla="*/ 308759 h 4952011"/>
              <a:gd name="connsiteX2" fmla="*/ 3021528 w 4553445"/>
              <a:gd name="connsiteY2" fmla="*/ 665019 h 4952011"/>
              <a:gd name="connsiteX3" fmla="*/ 4446567 w 4553445"/>
              <a:gd name="connsiteY3" fmla="*/ 1413164 h 4952011"/>
              <a:gd name="connsiteX4" fmla="*/ 0 w 4553445"/>
              <a:gd name="connsiteY4" fmla="*/ 3094100 h 4952011"/>
              <a:gd name="connsiteX5" fmla="*/ 3306536 w 4553445"/>
              <a:gd name="connsiteY5" fmla="*/ 4952011 h 4952011"/>
              <a:gd name="connsiteX6" fmla="*/ 3306536 w 4553445"/>
              <a:gd name="connsiteY6" fmla="*/ 4952011 h 4952011"/>
              <a:gd name="connsiteX0" fmla="*/ 4553705 w 4553705"/>
              <a:gd name="connsiteY0" fmla="*/ 0 h 4952011"/>
              <a:gd name="connsiteX1" fmla="*/ 4209321 w 4553705"/>
              <a:gd name="connsiteY1" fmla="*/ 308759 h 4952011"/>
              <a:gd name="connsiteX2" fmla="*/ 3021788 w 4553705"/>
              <a:gd name="connsiteY2" fmla="*/ 665019 h 4952011"/>
              <a:gd name="connsiteX3" fmla="*/ 4446827 w 4553705"/>
              <a:gd name="connsiteY3" fmla="*/ 1413164 h 4952011"/>
              <a:gd name="connsiteX4" fmla="*/ 260 w 4553705"/>
              <a:gd name="connsiteY4" fmla="*/ 3094100 h 4952011"/>
              <a:gd name="connsiteX5" fmla="*/ 3306796 w 4553705"/>
              <a:gd name="connsiteY5" fmla="*/ 4952011 h 4952011"/>
              <a:gd name="connsiteX6" fmla="*/ 3306796 w 4553705"/>
              <a:gd name="connsiteY6" fmla="*/ 4952011 h 4952011"/>
              <a:gd name="connsiteX0" fmla="*/ 4554909 w 4554909"/>
              <a:gd name="connsiteY0" fmla="*/ 0 h 4952011"/>
              <a:gd name="connsiteX1" fmla="*/ 4210525 w 4554909"/>
              <a:gd name="connsiteY1" fmla="*/ 308759 h 4952011"/>
              <a:gd name="connsiteX2" fmla="*/ 3022992 w 4554909"/>
              <a:gd name="connsiteY2" fmla="*/ 665019 h 4952011"/>
              <a:gd name="connsiteX3" fmla="*/ 4448031 w 4554909"/>
              <a:gd name="connsiteY3" fmla="*/ 1413164 h 4952011"/>
              <a:gd name="connsiteX4" fmla="*/ 1464 w 4554909"/>
              <a:gd name="connsiteY4" fmla="*/ 3094100 h 4952011"/>
              <a:gd name="connsiteX5" fmla="*/ 3308000 w 4554909"/>
              <a:gd name="connsiteY5" fmla="*/ 4952011 h 4952011"/>
              <a:gd name="connsiteX6" fmla="*/ 3308000 w 4554909"/>
              <a:gd name="connsiteY6" fmla="*/ 4952011 h 4952011"/>
              <a:gd name="connsiteX0" fmla="*/ 4563191 w 4603121"/>
              <a:gd name="connsiteY0" fmla="*/ 0 h 4952011"/>
              <a:gd name="connsiteX1" fmla="*/ 4218807 w 4603121"/>
              <a:gd name="connsiteY1" fmla="*/ 308759 h 4952011"/>
              <a:gd name="connsiteX2" fmla="*/ 3031274 w 4603121"/>
              <a:gd name="connsiteY2" fmla="*/ 665019 h 4952011"/>
              <a:gd name="connsiteX3" fmla="*/ 4519813 w 4603121"/>
              <a:gd name="connsiteY3" fmla="*/ 1565564 h 4952011"/>
              <a:gd name="connsiteX4" fmla="*/ 9746 w 4603121"/>
              <a:gd name="connsiteY4" fmla="*/ 3094100 h 4952011"/>
              <a:gd name="connsiteX5" fmla="*/ 3316282 w 4603121"/>
              <a:gd name="connsiteY5" fmla="*/ 4952011 h 4952011"/>
              <a:gd name="connsiteX6" fmla="*/ 3316282 w 4603121"/>
              <a:gd name="connsiteY6" fmla="*/ 4952011 h 4952011"/>
              <a:gd name="connsiteX0" fmla="*/ 4563191 w 4757714"/>
              <a:gd name="connsiteY0" fmla="*/ 0 h 4952011"/>
              <a:gd name="connsiteX1" fmla="*/ 4218807 w 4757714"/>
              <a:gd name="connsiteY1" fmla="*/ 308759 h 4952011"/>
              <a:gd name="connsiteX2" fmla="*/ 3031274 w 4757714"/>
              <a:gd name="connsiteY2" fmla="*/ 665019 h 4952011"/>
              <a:gd name="connsiteX3" fmla="*/ 4519813 w 4757714"/>
              <a:gd name="connsiteY3" fmla="*/ 1565564 h 4952011"/>
              <a:gd name="connsiteX4" fmla="*/ 9746 w 4757714"/>
              <a:gd name="connsiteY4" fmla="*/ 3094100 h 4952011"/>
              <a:gd name="connsiteX5" fmla="*/ 3316282 w 4757714"/>
              <a:gd name="connsiteY5" fmla="*/ 4952011 h 4952011"/>
              <a:gd name="connsiteX6" fmla="*/ 3316282 w 4757714"/>
              <a:gd name="connsiteY6" fmla="*/ 4952011 h 4952011"/>
              <a:gd name="connsiteX0" fmla="*/ 4568001 w 4568001"/>
              <a:gd name="connsiteY0" fmla="*/ 0 h 4952011"/>
              <a:gd name="connsiteX1" fmla="*/ 4223617 w 4568001"/>
              <a:gd name="connsiteY1" fmla="*/ 308759 h 4952011"/>
              <a:gd name="connsiteX2" fmla="*/ 3036084 w 4568001"/>
              <a:gd name="connsiteY2" fmla="*/ 665019 h 4952011"/>
              <a:gd name="connsiteX3" fmla="*/ 4524623 w 4568001"/>
              <a:gd name="connsiteY3" fmla="*/ 1565564 h 4952011"/>
              <a:gd name="connsiteX4" fmla="*/ 2210007 w 4568001"/>
              <a:gd name="connsiteY4" fmla="*/ 2180278 h 4952011"/>
              <a:gd name="connsiteX5" fmla="*/ 14556 w 4568001"/>
              <a:gd name="connsiteY5" fmla="*/ 3094100 h 4952011"/>
              <a:gd name="connsiteX6" fmla="*/ 3321092 w 4568001"/>
              <a:gd name="connsiteY6" fmla="*/ 4952011 h 4952011"/>
              <a:gd name="connsiteX7" fmla="*/ 3321092 w 4568001"/>
              <a:gd name="connsiteY7" fmla="*/ 4952011 h 4952011"/>
              <a:gd name="connsiteX0" fmla="*/ 4570585 w 4570585"/>
              <a:gd name="connsiteY0" fmla="*/ 0 h 4952011"/>
              <a:gd name="connsiteX1" fmla="*/ 4226201 w 4570585"/>
              <a:gd name="connsiteY1" fmla="*/ 308759 h 4952011"/>
              <a:gd name="connsiteX2" fmla="*/ 3038668 w 4570585"/>
              <a:gd name="connsiteY2" fmla="*/ 665019 h 4952011"/>
              <a:gd name="connsiteX3" fmla="*/ 4527207 w 4570585"/>
              <a:gd name="connsiteY3" fmla="*/ 1565564 h 4952011"/>
              <a:gd name="connsiteX4" fmla="*/ 2136391 w 4570585"/>
              <a:gd name="connsiteY4" fmla="*/ 2110428 h 4952011"/>
              <a:gd name="connsiteX5" fmla="*/ 17140 w 4570585"/>
              <a:gd name="connsiteY5" fmla="*/ 3094100 h 4952011"/>
              <a:gd name="connsiteX6" fmla="*/ 3323676 w 4570585"/>
              <a:gd name="connsiteY6" fmla="*/ 4952011 h 4952011"/>
              <a:gd name="connsiteX7" fmla="*/ 3323676 w 4570585"/>
              <a:gd name="connsiteY7" fmla="*/ 4952011 h 4952011"/>
              <a:gd name="connsiteX0" fmla="*/ 4571027 w 4571027"/>
              <a:gd name="connsiteY0" fmla="*/ 0 h 4952011"/>
              <a:gd name="connsiteX1" fmla="*/ 4226643 w 4571027"/>
              <a:gd name="connsiteY1" fmla="*/ 308759 h 4952011"/>
              <a:gd name="connsiteX2" fmla="*/ 3039110 w 4571027"/>
              <a:gd name="connsiteY2" fmla="*/ 665019 h 4952011"/>
              <a:gd name="connsiteX3" fmla="*/ 4527649 w 4571027"/>
              <a:gd name="connsiteY3" fmla="*/ 1565564 h 4952011"/>
              <a:gd name="connsiteX4" fmla="*/ 2136833 w 4571027"/>
              <a:gd name="connsiteY4" fmla="*/ 2110428 h 4952011"/>
              <a:gd name="connsiteX5" fmla="*/ 17582 w 4571027"/>
              <a:gd name="connsiteY5" fmla="*/ 3094100 h 4952011"/>
              <a:gd name="connsiteX6" fmla="*/ 3324118 w 4571027"/>
              <a:gd name="connsiteY6" fmla="*/ 4952011 h 4952011"/>
              <a:gd name="connsiteX7" fmla="*/ 3324118 w 4571027"/>
              <a:gd name="connsiteY7" fmla="*/ 4952011 h 4952011"/>
              <a:gd name="connsiteX0" fmla="*/ 4571027 w 4571027"/>
              <a:gd name="connsiteY0" fmla="*/ 0 h 4952011"/>
              <a:gd name="connsiteX1" fmla="*/ 4226643 w 4571027"/>
              <a:gd name="connsiteY1" fmla="*/ 308759 h 4952011"/>
              <a:gd name="connsiteX2" fmla="*/ 3039110 w 4571027"/>
              <a:gd name="connsiteY2" fmla="*/ 665019 h 4952011"/>
              <a:gd name="connsiteX3" fmla="*/ 4527649 w 4571027"/>
              <a:gd name="connsiteY3" fmla="*/ 1565564 h 4952011"/>
              <a:gd name="connsiteX4" fmla="*/ 2136833 w 4571027"/>
              <a:gd name="connsiteY4" fmla="*/ 2110428 h 4952011"/>
              <a:gd name="connsiteX5" fmla="*/ 17582 w 4571027"/>
              <a:gd name="connsiteY5" fmla="*/ 3094100 h 4952011"/>
              <a:gd name="connsiteX6" fmla="*/ 3324118 w 4571027"/>
              <a:gd name="connsiteY6" fmla="*/ 4952011 h 4952011"/>
              <a:gd name="connsiteX7" fmla="*/ 3324118 w 4571027"/>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253 w 4575253"/>
              <a:gd name="connsiteY0" fmla="*/ 0 h 4952011"/>
              <a:gd name="connsiteX1" fmla="*/ 4230869 w 4575253"/>
              <a:gd name="connsiteY1" fmla="*/ 308759 h 4952011"/>
              <a:gd name="connsiteX2" fmla="*/ 3043336 w 4575253"/>
              <a:gd name="connsiteY2" fmla="*/ 665019 h 4952011"/>
              <a:gd name="connsiteX3" fmla="*/ 4531875 w 4575253"/>
              <a:gd name="connsiteY3" fmla="*/ 1565564 h 4952011"/>
              <a:gd name="connsiteX4" fmla="*/ 2141059 w 4575253"/>
              <a:gd name="connsiteY4" fmla="*/ 2110428 h 4952011"/>
              <a:gd name="connsiteX5" fmla="*/ 21808 w 4575253"/>
              <a:gd name="connsiteY5" fmla="*/ 3094100 h 4952011"/>
              <a:gd name="connsiteX6" fmla="*/ 3328344 w 4575253"/>
              <a:gd name="connsiteY6" fmla="*/ 4952011 h 4952011"/>
              <a:gd name="connsiteX7" fmla="*/ 3328344 w 4575253"/>
              <a:gd name="connsiteY7" fmla="*/ 4952011 h 4952011"/>
              <a:gd name="connsiteX0" fmla="*/ 4575569 w 4575569"/>
              <a:gd name="connsiteY0" fmla="*/ 0 h 4952011"/>
              <a:gd name="connsiteX1" fmla="*/ 4231185 w 4575569"/>
              <a:gd name="connsiteY1" fmla="*/ 308759 h 4952011"/>
              <a:gd name="connsiteX2" fmla="*/ 3043652 w 4575569"/>
              <a:gd name="connsiteY2" fmla="*/ 6650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32191 w 4575569"/>
              <a:gd name="connsiteY3" fmla="*/ 15655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51241 w 4575569"/>
              <a:gd name="connsiteY3" fmla="*/ 15274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575569 w 4575569"/>
              <a:gd name="connsiteY0" fmla="*/ 0 h 4952011"/>
              <a:gd name="connsiteX1" fmla="*/ 4231185 w 4575569"/>
              <a:gd name="connsiteY1" fmla="*/ 308759 h 4952011"/>
              <a:gd name="connsiteX2" fmla="*/ 2815052 w 4575569"/>
              <a:gd name="connsiteY2" fmla="*/ 703119 h 4952011"/>
              <a:gd name="connsiteX3" fmla="*/ 4551241 w 4575569"/>
              <a:gd name="connsiteY3" fmla="*/ 1527464 h 4952011"/>
              <a:gd name="connsiteX4" fmla="*/ 2141375 w 4575569"/>
              <a:gd name="connsiteY4" fmla="*/ 2110428 h 4952011"/>
              <a:gd name="connsiteX5" fmla="*/ 22124 w 4575569"/>
              <a:gd name="connsiteY5" fmla="*/ 3094100 h 4952011"/>
              <a:gd name="connsiteX6" fmla="*/ 3328660 w 4575569"/>
              <a:gd name="connsiteY6" fmla="*/ 4952011 h 4952011"/>
              <a:gd name="connsiteX7" fmla="*/ 3328660 w 4575569"/>
              <a:gd name="connsiteY7" fmla="*/ 4952011 h 4952011"/>
              <a:gd name="connsiteX0" fmla="*/ 4600969 w 4600969"/>
              <a:gd name="connsiteY0" fmla="*/ 0 h 5009161"/>
              <a:gd name="connsiteX1" fmla="*/ 4231185 w 4600969"/>
              <a:gd name="connsiteY1" fmla="*/ 36590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00969 w 4600969"/>
              <a:gd name="connsiteY0" fmla="*/ 0 h 5009161"/>
              <a:gd name="connsiteX1" fmla="*/ 4237535 w 4600969"/>
              <a:gd name="connsiteY1" fmla="*/ 42305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00969 w 4600969"/>
              <a:gd name="connsiteY0" fmla="*/ 0 h 5009161"/>
              <a:gd name="connsiteX1" fmla="*/ 4237535 w 4600969"/>
              <a:gd name="connsiteY1" fmla="*/ 423059 h 5009161"/>
              <a:gd name="connsiteX2" fmla="*/ 2815052 w 4600969"/>
              <a:gd name="connsiteY2" fmla="*/ 760269 h 5009161"/>
              <a:gd name="connsiteX3" fmla="*/ 4551241 w 4600969"/>
              <a:gd name="connsiteY3" fmla="*/ 1584614 h 5009161"/>
              <a:gd name="connsiteX4" fmla="*/ 2141375 w 4600969"/>
              <a:gd name="connsiteY4" fmla="*/ 2167578 h 5009161"/>
              <a:gd name="connsiteX5" fmla="*/ 22124 w 4600969"/>
              <a:gd name="connsiteY5" fmla="*/ 3151250 h 5009161"/>
              <a:gd name="connsiteX6" fmla="*/ 3328660 w 4600969"/>
              <a:gd name="connsiteY6" fmla="*/ 5009161 h 5009161"/>
              <a:gd name="connsiteX7" fmla="*/ 3328660 w 4600969"/>
              <a:gd name="connsiteY7" fmla="*/ 5009161 h 5009161"/>
              <a:gd name="connsiteX0" fmla="*/ 4646976 w 4646976"/>
              <a:gd name="connsiteY0" fmla="*/ 0 h 5003770"/>
              <a:gd name="connsiteX1" fmla="*/ 4237535 w 4646976"/>
              <a:gd name="connsiteY1" fmla="*/ 417668 h 5003770"/>
              <a:gd name="connsiteX2" fmla="*/ 2815052 w 4646976"/>
              <a:gd name="connsiteY2" fmla="*/ 754878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35822 w 4646976"/>
              <a:gd name="connsiteY2" fmla="*/ 765661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53075 w 4646976"/>
              <a:gd name="connsiteY2" fmla="*/ 814182 h 5003770"/>
              <a:gd name="connsiteX3" fmla="*/ 4551241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646976 w 4646976"/>
              <a:gd name="connsiteY0" fmla="*/ 0 h 5003770"/>
              <a:gd name="connsiteX1" fmla="*/ 4237535 w 4646976"/>
              <a:gd name="connsiteY1" fmla="*/ 417668 h 5003770"/>
              <a:gd name="connsiteX2" fmla="*/ 2953075 w 4646976"/>
              <a:gd name="connsiteY2" fmla="*/ 814182 h 5003770"/>
              <a:gd name="connsiteX3" fmla="*/ 4505234 w 4646976"/>
              <a:gd name="connsiteY3" fmla="*/ 1579223 h 5003770"/>
              <a:gd name="connsiteX4" fmla="*/ 2141375 w 4646976"/>
              <a:gd name="connsiteY4" fmla="*/ 2162187 h 5003770"/>
              <a:gd name="connsiteX5" fmla="*/ 22124 w 4646976"/>
              <a:gd name="connsiteY5" fmla="*/ 3145859 h 5003770"/>
              <a:gd name="connsiteX6" fmla="*/ 3328660 w 4646976"/>
              <a:gd name="connsiteY6" fmla="*/ 5003770 h 5003770"/>
              <a:gd name="connsiteX7" fmla="*/ 3328660 w 4646976"/>
              <a:gd name="connsiteY7" fmla="*/ 5003770 h 5003770"/>
              <a:gd name="connsiteX0" fmla="*/ 4567555 w 4567555"/>
              <a:gd name="connsiteY0" fmla="*/ 0 h 5003770"/>
              <a:gd name="connsiteX1" fmla="*/ 4158114 w 4567555"/>
              <a:gd name="connsiteY1" fmla="*/ 417668 h 5003770"/>
              <a:gd name="connsiteX2" fmla="*/ 2873654 w 4567555"/>
              <a:gd name="connsiteY2" fmla="*/ 814182 h 5003770"/>
              <a:gd name="connsiteX3" fmla="*/ 4425813 w 4567555"/>
              <a:gd name="connsiteY3" fmla="*/ 1579223 h 5003770"/>
              <a:gd name="connsiteX4" fmla="*/ 2061954 w 4567555"/>
              <a:gd name="connsiteY4" fmla="*/ 2162187 h 5003770"/>
              <a:gd name="connsiteX5" fmla="*/ 23216 w 4567555"/>
              <a:gd name="connsiteY5" fmla="*/ 3151250 h 5003770"/>
              <a:gd name="connsiteX6" fmla="*/ 3249239 w 4567555"/>
              <a:gd name="connsiteY6" fmla="*/ 5003770 h 5003770"/>
              <a:gd name="connsiteX7" fmla="*/ 3249239 w 4567555"/>
              <a:gd name="connsiteY7" fmla="*/ 5003770 h 5003770"/>
              <a:gd name="connsiteX0" fmla="*/ 4545124 w 4545124"/>
              <a:gd name="connsiteY0" fmla="*/ 0 h 5003770"/>
              <a:gd name="connsiteX1" fmla="*/ 4135683 w 4545124"/>
              <a:gd name="connsiteY1" fmla="*/ 417668 h 5003770"/>
              <a:gd name="connsiteX2" fmla="*/ 2851223 w 4545124"/>
              <a:gd name="connsiteY2" fmla="*/ 814182 h 5003770"/>
              <a:gd name="connsiteX3" fmla="*/ 4403382 w 4545124"/>
              <a:gd name="connsiteY3" fmla="*/ 1579223 h 5003770"/>
              <a:gd name="connsiteX4" fmla="*/ 2039523 w 4545124"/>
              <a:gd name="connsiteY4" fmla="*/ 2162187 h 5003770"/>
              <a:gd name="connsiteX5" fmla="*/ 785 w 4545124"/>
              <a:gd name="connsiteY5" fmla="*/ 3151250 h 5003770"/>
              <a:gd name="connsiteX6" fmla="*/ 3226808 w 4545124"/>
              <a:gd name="connsiteY6" fmla="*/ 5003770 h 5003770"/>
              <a:gd name="connsiteX7" fmla="*/ 3226808 w 4545124"/>
              <a:gd name="connsiteY7" fmla="*/ 5003770 h 5003770"/>
              <a:gd name="connsiteX0" fmla="*/ 4545094 w 4545094"/>
              <a:gd name="connsiteY0" fmla="*/ 0 h 5003770"/>
              <a:gd name="connsiteX1" fmla="*/ 4135653 w 4545094"/>
              <a:gd name="connsiteY1" fmla="*/ 417668 h 5003770"/>
              <a:gd name="connsiteX2" fmla="*/ 2851193 w 4545094"/>
              <a:gd name="connsiteY2" fmla="*/ 814182 h 5003770"/>
              <a:gd name="connsiteX3" fmla="*/ 4403352 w 4545094"/>
              <a:gd name="connsiteY3" fmla="*/ 1579223 h 5003770"/>
              <a:gd name="connsiteX4" fmla="*/ 2039493 w 4545094"/>
              <a:gd name="connsiteY4" fmla="*/ 2162187 h 5003770"/>
              <a:gd name="connsiteX5" fmla="*/ 755 w 4545094"/>
              <a:gd name="connsiteY5" fmla="*/ 3151250 h 5003770"/>
              <a:gd name="connsiteX6" fmla="*/ 3226778 w 4545094"/>
              <a:gd name="connsiteY6" fmla="*/ 5003770 h 5003770"/>
              <a:gd name="connsiteX7" fmla="*/ 3226778 w 4545094"/>
              <a:gd name="connsiteY7" fmla="*/ 5003770 h 5003770"/>
              <a:gd name="connsiteX0" fmla="*/ 4545419 w 4545419"/>
              <a:gd name="connsiteY0" fmla="*/ 0 h 5003770"/>
              <a:gd name="connsiteX1" fmla="*/ 4135978 w 4545419"/>
              <a:gd name="connsiteY1" fmla="*/ 417668 h 5003770"/>
              <a:gd name="connsiteX2" fmla="*/ 2851518 w 4545419"/>
              <a:gd name="connsiteY2" fmla="*/ 814182 h 5003770"/>
              <a:gd name="connsiteX3" fmla="*/ 4403677 w 4545419"/>
              <a:gd name="connsiteY3" fmla="*/ 1579223 h 5003770"/>
              <a:gd name="connsiteX4" fmla="*/ 2039818 w 4545419"/>
              <a:gd name="connsiteY4" fmla="*/ 2162187 h 5003770"/>
              <a:gd name="connsiteX5" fmla="*/ 1080 w 4545419"/>
              <a:gd name="connsiteY5" fmla="*/ 3151250 h 5003770"/>
              <a:gd name="connsiteX6" fmla="*/ 3227103 w 4545419"/>
              <a:gd name="connsiteY6" fmla="*/ 5003770 h 5003770"/>
              <a:gd name="connsiteX7" fmla="*/ 3227103 w 4545419"/>
              <a:gd name="connsiteY7" fmla="*/ 5003770 h 5003770"/>
              <a:gd name="connsiteX0" fmla="*/ 4490050 w 4490050"/>
              <a:gd name="connsiteY0" fmla="*/ 0 h 5003770"/>
              <a:gd name="connsiteX1" fmla="*/ 4080609 w 4490050"/>
              <a:gd name="connsiteY1" fmla="*/ 417668 h 5003770"/>
              <a:gd name="connsiteX2" fmla="*/ 2796149 w 4490050"/>
              <a:gd name="connsiteY2" fmla="*/ 814182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796149 w 4490050"/>
              <a:gd name="connsiteY2" fmla="*/ 814182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839692 w 4490050"/>
              <a:gd name="connsiteY2" fmla="*/ 796689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490050 w 4490050"/>
              <a:gd name="connsiteY0" fmla="*/ 0 h 5003770"/>
              <a:gd name="connsiteX1" fmla="*/ 4086830 w 4490050"/>
              <a:gd name="connsiteY1" fmla="*/ 429331 h 5003770"/>
              <a:gd name="connsiteX2" fmla="*/ 2839692 w 4490050"/>
              <a:gd name="connsiteY2" fmla="*/ 796689 h 5003770"/>
              <a:gd name="connsiteX3" fmla="*/ 4348308 w 4490050"/>
              <a:gd name="connsiteY3" fmla="*/ 1579223 h 5003770"/>
              <a:gd name="connsiteX4" fmla="*/ 1984449 w 4490050"/>
              <a:gd name="connsiteY4" fmla="*/ 2162187 h 5003770"/>
              <a:gd name="connsiteX5" fmla="*/ 1129 w 4490050"/>
              <a:gd name="connsiteY5" fmla="*/ 3164238 h 5003770"/>
              <a:gd name="connsiteX6" fmla="*/ 3171734 w 4490050"/>
              <a:gd name="connsiteY6" fmla="*/ 5003770 h 5003770"/>
              <a:gd name="connsiteX7" fmla="*/ 3171734 w 4490050"/>
              <a:gd name="connsiteY7" fmla="*/ 5003770 h 5003770"/>
              <a:gd name="connsiteX0" fmla="*/ 4508350 w 4508350"/>
              <a:gd name="connsiteY0" fmla="*/ 0 h 5003770"/>
              <a:gd name="connsiteX1" fmla="*/ 4105130 w 4508350"/>
              <a:gd name="connsiteY1" fmla="*/ 429331 h 5003770"/>
              <a:gd name="connsiteX2" fmla="*/ 2857992 w 4508350"/>
              <a:gd name="connsiteY2" fmla="*/ 796689 h 5003770"/>
              <a:gd name="connsiteX3" fmla="*/ 4366608 w 4508350"/>
              <a:gd name="connsiteY3" fmla="*/ 1579223 h 5003770"/>
              <a:gd name="connsiteX4" fmla="*/ 2002749 w 4508350"/>
              <a:gd name="connsiteY4" fmla="*/ 2220500 h 5003770"/>
              <a:gd name="connsiteX5" fmla="*/ 19429 w 4508350"/>
              <a:gd name="connsiteY5" fmla="*/ 3164238 h 5003770"/>
              <a:gd name="connsiteX6" fmla="*/ 3190034 w 4508350"/>
              <a:gd name="connsiteY6" fmla="*/ 5003770 h 5003770"/>
              <a:gd name="connsiteX7" fmla="*/ 3190034 w 4508350"/>
              <a:gd name="connsiteY7" fmla="*/ 5003770 h 5003770"/>
              <a:gd name="connsiteX0" fmla="*/ 4508350 w 4508350"/>
              <a:gd name="connsiteY0" fmla="*/ 0 h 5003770"/>
              <a:gd name="connsiteX1" fmla="*/ 4105130 w 4508350"/>
              <a:gd name="connsiteY1" fmla="*/ 429331 h 5003770"/>
              <a:gd name="connsiteX2" fmla="*/ 2857992 w 4508350"/>
              <a:gd name="connsiteY2" fmla="*/ 796689 h 5003770"/>
              <a:gd name="connsiteX3" fmla="*/ 4366608 w 4508350"/>
              <a:gd name="connsiteY3" fmla="*/ 1579223 h 5003770"/>
              <a:gd name="connsiteX4" fmla="*/ 2002749 w 4508350"/>
              <a:gd name="connsiteY4" fmla="*/ 2208837 h 5003770"/>
              <a:gd name="connsiteX5" fmla="*/ 19429 w 4508350"/>
              <a:gd name="connsiteY5" fmla="*/ 3164238 h 5003770"/>
              <a:gd name="connsiteX6" fmla="*/ 3190034 w 4508350"/>
              <a:gd name="connsiteY6" fmla="*/ 5003770 h 5003770"/>
              <a:gd name="connsiteX7" fmla="*/ 3190034 w 4508350"/>
              <a:gd name="connsiteY7" fmla="*/ 5003770 h 5003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08350" h="5003770">
                <a:moveTo>
                  <a:pt x="4508350" y="0"/>
                </a:moveTo>
                <a:cubicBezTo>
                  <a:pt x="4463817" y="98961"/>
                  <a:pt x="4380190" y="296550"/>
                  <a:pt x="4105130" y="429331"/>
                </a:cubicBezTo>
                <a:cubicBezTo>
                  <a:pt x="3830070" y="562112"/>
                  <a:pt x="2814412" y="605040"/>
                  <a:pt x="2857992" y="796689"/>
                </a:cubicBezTo>
                <a:cubicBezTo>
                  <a:pt x="2901572" y="988338"/>
                  <a:pt x="4509148" y="1343865"/>
                  <a:pt x="4366608" y="1579223"/>
                </a:cubicBezTo>
                <a:cubicBezTo>
                  <a:pt x="4224068" y="1814581"/>
                  <a:pt x="2881427" y="2081081"/>
                  <a:pt x="2002749" y="2208837"/>
                </a:cubicBezTo>
                <a:cubicBezTo>
                  <a:pt x="1181221" y="2349293"/>
                  <a:pt x="-178452" y="2698416"/>
                  <a:pt x="19429" y="3164238"/>
                </a:cubicBezTo>
                <a:cubicBezTo>
                  <a:pt x="217310" y="3630060"/>
                  <a:pt x="2749782" y="4694119"/>
                  <a:pt x="3190034" y="5003770"/>
                </a:cubicBezTo>
                <a:lnTo>
                  <a:pt x="3190034" y="5003770"/>
                </a:lnTo>
              </a:path>
            </a:pathLst>
          </a:custGeom>
          <a:noFill/>
          <a:ln w="28575">
            <a:solidFill>
              <a:schemeClr val="bg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grpSp>
        <p:nvGrpSpPr>
          <p:cNvPr id="54" name="Group 53">
            <a:extLst>
              <a:ext uri="{FF2B5EF4-FFF2-40B4-BE49-F238E27FC236}">
                <a16:creationId xmlns:a16="http://schemas.microsoft.com/office/drawing/2014/main" id="{098D576A-CD8A-4954-B059-CF073E7B9B1A}"/>
              </a:ext>
            </a:extLst>
          </p:cNvPr>
          <p:cNvGrpSpPr/>
          <p:nvPr/>
        </p:nvGrpSpPr>
        <p:grpSpPr>
          <a:xfrm>
            <a:off x="6043859" y="5255759"/>
            <a:ext cx="972000" cy="972000"/>
            <a:chOff x="6043858" y="5255759"/>
            <a:chExt cx="982242" cy="982242"/>
          </a:xfrm>
        </p:grpSpPr>
        <p:sp>
          <p:nvSpPr>
            <p:cNvPr id="36" name="Teardrop 35">
              <a:extLst>
                <a:ext uri="{FF2B5EF4-FFF2-40B4-BE49-F238E27FC236}">
                  <a16:creationId xmlns:a16="http://schemas.microsoft.com/office/drawing/2014/main" id="{5E3A8278-E19E-43F0-831C-8DF393545EF0}"/>
                </a:ext>
              </a:extLst>
            </p:cNvPr>
            <p:cNvSpPr/>
            <p:nvPr/>
          </p:nvSpPr>
          <p:spPr>
            <a:xfrm rot="8100000">
              <a:off x="6043858" y="5255759"/>
              <a:ext cx="982242" cy="982242"/>
            </a:xfrm>
            <a:prstGeom prst="teardrop">
              <a:avLst>
                <a:gd name="adj" fmla="val 1363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37" name="Oval 36">
              <a:extLst>
                <a:ext uri="{FF2B5EF4-FFF2-40B4-BE49-F238E27FC236}">
                  <a16:creationId xmlns:a16="http://schemas.microsoft.com/office/drawing/2014/main" id="{B4B10D7B-B260-4224-AEED-9D38AA8A5BEF}"/>
                </a:ext>
              </a:extLst>
            </p:cNvPr>
            <p:cNvSpPr/>
            <p:nvPr/>
          </p:nvSpPr>
          <p:spPr>
            <a:xfrm>
              <a:off x="6070017" y="5275400"/>
              <a:ext cx="929924" cy="942961"/>
            </a:xfrm>
            <a:prstGeom prst="ellipse">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200" b="1">
                  <a:solidFill>
                    <a:schemeClr val="tx1"/>
                  </a:solidFill>
                  <a:ea typeface="Cambria" panose="02040503050406030204" pitchFamily="18" charset="0"/>
                  <a:cs typeface="Arial" panose="020B0604020202020204" pitchFamily="34" charset="0"/>
                </a:rPr>
                <a:t>1.</a:t>
              </a:r>
            </a:p>
          </p:txBody>
        </p:sp>
      </p:grpSp>
      <p:sp>
        <p:nvSpPr>
          <p:cNvPr id="35" name="Rectangle 34">
            <a:extLst>
              <a:ext uri="{FF2B5EF4-FFF2-40B4-BE49-F238E27FC236}">
                <a16:creationId xmlns:a16="http://schemas.microsoft.com/office/drawing/2014/main" id="{973440CC-55E8-4EAB-B14D-12B816B5A54A}"/>
              </a:ext>
            </a:extLst>
          </p:cNvPr>
          <p:cNvSpPr/>
          <p:nvPr/>
        </p:nvSpPr>
        <p:spPr>
          <a:xfrm>
            <a:off x="7055617" y="4872635"/>
            <a:ext cx="3037873" cy="1405449"/>
          </a:xfrm>
          <a:prstGeom prst="rect">
            <a:avLst/>
          </a:prstGeom>
        </p:spPr>
        <p:txBody>
          <a:bodyPr wrap="square">
            <a:spAutoFit/>
          </a:bodyPr>
          <a:lstStyle/>
          <a:p>
            <a:r>
              <a:rPr lang="cs-CZ" sz="2133" b="1">
                <a:solidFill>
                  <a:schemeClr val="tx1">
                    <a:lumMod val="95000"/>
                    <a:lumOff val="5000"/>
                  </a:schemeClr>
                </a:solidFill>
                <a:ea typeface="Cambria" panose="02040503050406030204" pitchFamily="18" charset="0"/>
                <a:cs typeface="Arial" panose="020B0604020202020204" pitchFamily="34" charset="0"/>
              </a:rPr>
              <a:t>1. Etapa 1.4.- 30.9.2023</a:t>
            </a:r>
          </a:p>
          <a:p>
            <a:r>
              <a:rPr lang="cs-CZ" sz="1600">
                <a:solidFill>
                  <a:schemeClr val="tx1">
                    <a:lumMod val="95000"/>
                    <a:lumOff val="5000"/>
                  </a:schemeClr>
                </a:solidFill>
                <a:ea typeface="Cambria" panose="02040503050406030204" pitchFamily="18" charset="0"/>
                <a:cs typeface="Cardo" panose="02020600000000000000" pitchFamily="18" charset="-79"/>
              </a:rPr>
              <a:t>Přípravné práce</a:t>
            </a:r>
          </a:p>
          <a:p>
            <a:r>
              <a:rPr lang="cs-CZ" sz="1600">
                <a:solidFill>
                  <a:schemeClr val="tx1">
                    <a:lumMod val="95000"/>
                    <a:lumOff val="5000"/>
                  </a:schemeClr>
                </a:solidFill>
                <a:ea typeface="Cambria" panose="02040503050406030204" pitchFamily="18" charset="0"/>
                <a:cs typeface="Cardo" panose="02020600000000000000" pitchFamily="18" charset="-79"/>
              </a:rPr>
              <a:t>Revize stavu</a:t>
            </a:r>
          </a:p>
          <a:p>
            <a:r>
              <a:rPr lang="cs-CZ" sz="1600">
                <a:solidFill>
                  <a:schemeClr val="tx1">
                    <a:lumMod val="95000"/>
                    <a:lumOff val="5000"/>
                  </a:schemeClr>
                </a:solidFill>
                <a:ea typeface="Cambria" panose="02040503050406030204" pitchFamily="18" charset="0"/>
                <a:cs typeface="Cardo" panose="02020600000000000000" pitchFamily="18" charset="-79"/>
              </a:rPr>
              <a:t>Setkání s hlavním aktéry</a:t>
            </a:r>
          </a:p>
          <a:p>
            <a:r>
              <a:rPr lang="cs-CZ" sz="1600">
                <a:solidFill>
                  <a:schemeClr val="tx1">
                    <a:lumMod val="95000"/>
                    <a:lumOff val="5000"/>
                  </a:schemeClr>
                </a:solidFill>
                <a:ea typeface="Cambria" panose="02040503050406030204" pitchFamily="18" charset="0"/>
                <a:cs typeface="Cardo" panose="02020600000000000000" pitchFamily="18" charset="-79"/>
              </a:rPr>
              <a:t>Zahájení páce pracovního týmu</a:t>
            </a:r>
            <a:endParaRPr lang="cs-CZ" sz="1600">
              <a:solidFill>
                <a:schemeClr val="tx1">
                  <a:lumMod val="95000"/>
                  <a:lumOff val="5000"/>
                </a:schemeClr>
              </a:solidFill>
              <a:ea typeface="Cambria" panose="02040503050406030204" pitchFamily="18" charset="0"/>
              <a:cs typeface="Arial" panose="020B0604020202020204" pitchFamily="34" charset="0"/>
            </a:endParaRPr>
          </a:p>
        </p:txBody>
      </p:sp>
      <p:grpSp>
        <p:nvGrpSpPr>
          <p:cNvPr id="52" name="Group 51">
            <a:extLst>
              <a:ext uri="{FF2B5EF4-FFF2-40B4-BE49-F238E27FC236}">
                <a16:creationId xmlns:a16="http://schemas.microsoft.com/office/drawing/2014/main" id="{39A58277-40DB-46C7-BB18-3485A555B13C}"/>
              </a:ext>
            </a:extLst>
          </p:cNvPr>
          <p:cNvGrpSpPr/>
          <p:nvPr/>
        </p:nvGrpSpPr>
        <p:grpSpPr>
          <a:xfrm>
            <a:off x="3433515" y="3803407"/>
            <a:ext cx="972000" cy="972000"/>
            <a:chOff x="3464824" y="3901323"/>
            <a:chExt cx="895904" cy="895905"/>
          </a:xfrm>
        </p:grpSpPr>
        <p:sp>
          <p:nvSpPr>
            <p:cNvPr id="30" name="Teardrop 29">
              <a:extLst>
                <a:ext uri="{FF2B5EF4-FFF2-40B4-BE49-F238E27FC236}">
                  <a16:creationId xmlns:a16="http://schemas.microsoft.com/office/drawing/2014/main" id="{747E32FE-948F-441A-86E5-D132406D0CD5}"/>
                </a:ext>
              </a:extLst>
            </p:cNvPr>
            <p:cNvSpPr/>
            <p:nvPr/>
          </p:nvSpPr>
          <p:spPr>
            <a:xfrm rot="8100000">
              <a:off x="3464824" y="3901323"/>
              <a:ext cx="895904" cy="895905"/>
            </a:xfrm>
            <a:prstGeom prst="teardrop">
              <a:avLst>
                <a:gd name="adj" fmla="val 13636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32" name="Oval 31">
              <a:extLst>
                <a:ext uri="{FF2B5EF4-FFF2-40B4-BE49-F238E27FC236}">
                  <a16:creationId xmlns:a16="http://schemas.microsoft.com/office/drawing/2014/main" id="{E398D38F-6DEF-4C68-B6E7-FA5468DA7E89}"/>
                </a:ext>
              </a:extLst>
            </p:cNvPr>
            <p:cNvSpPr/>
            <p:nvPr/>
          </p:nvSpPr>
          <p:spPr>
            <a:xfrm>
              <a:off x="3488683" y="3919237"/>
              <a:ext cx="848186" cy="860076"/>
            </a:xfrm>
            <a:prstGeom prst="ellipse">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200" b="1">
                  <a:solidFill>
                    <a:schemeClr val="tx1"/>
                  </a:solidFill>
                  <a:ea typeface="Cambria" panose="02040503050406030204" pitchFamily="18" charset="0"/>
                  <a:cs typeface="Arial" panose="020B0604020202020204" pitchFamily="34" charset="0"/>
                </a:rPr>
                <a:t>2.</a:t>
              </a:r>
            </a:p>
          </p:txBody>
        </p:sp>
      </p:grpSp>
      <p:sp>
        <p:nvSpPr>
          <p:cNvPr id="29" name="Rectangle 28">
            <a:extLst>
              <a:ext uri="{FF2B5EF4-FFF2-40B4-BE49-F238E27FC236}">
                <a16:creationId xmlns:a16="http://schemas.microsoft.com/office/drawing/2014/main" id="{EB6A63FA-3EC2-4F41-B482-71DBC321F280}"/>
              </a:ext>
            </a:extLst>
          </p:cNvPr>
          <p:cNvSpPr/>
          <p:nvPr/>
        </p:nvSpPr>
        <p:spPr>
          <a:xfrm>
            <a:off x="265565" y="4076513"/>
            <a:ext cx="2939999" cy="2144305"/>
          </a:xfrm>
          <a:prstGeom prst="rect">
            <a:avLst/>
          </a:prstGeom>
        </p:spPr>
        <p:txBody>
          <a:bodyPr wrap="square">
            <a:spAutoFit/>
          </a:bodyPr>
          <a:lstStyle/>
          <a:p>
            <a:r>
              <a:rPr lang="cs-CZ" sz="1867" b="1" dirty="0">
                <a:solidFill>
                  <a:schemeClr val="tx1">
                    <a:lumMod val="95000"/>
                    <a:lumOff val="5000"/>
                  </a:schemeClr>
                </a:solidFill>
                <a:ea typeface="Cambria" panose="02040503050406030204" pitchFamily="18" charset="0"/>
                <a:cs typeface="Arial" panose="020B0604020202020204" pitchFamily="34" charset="0"/>
              </a:rPr>
              <a:t>2. Etapa 1.10.-31.12.2023</a:t>
            </a:r>
          </a:p>
          <a:p>
            <a:r>
              <a:rPr lang="cs-CZ" sz="1600" dirty="0">
                <a:solidFill>
                  <a:schemeClr val="tx1">
                    <a:lumMod val="95000"/>
                    <a:lumOff val="5000"/>
                  </a:schemeClr>
                </a:solidFill>
                <a:ea typeface="Cambria" panose="02040503050406030204" pitchFamily="18" charset="0"/>
                <a:cs typeface="Cardo" panose="02020600000000000000" pitchFamily="18" charset="-79"/>
              </a:rPr>
              <a:t>Finalizace výkladů, rozhraní</a:t>
            </a:r>
          </a:p>
          <a:p>
            <a:r>
              <a:rPr lang="cs-CZ" sz="1600" dirty="0">
                <a:solidFill>
                  <a:schemeClr val="tx1">
                    <a:lumMod val="95000"/>
                    <a:lumOff val="5000"/>
                  </a:schemeClr>
                </a:solidFill>
                <a:ea typeface="Cambria" panose="02040503050406030204" pitchFamily="18" charset="0"/>
                <a:cs typeface="Cardo" panose="02020600000000000000" pitchFamily="18" charset="-79"/>
              </a:rPr>
              <a:t>Finalizace služeb pro přenesenou působnost</a:t>
            </a:r>
          </a:p>
          <a:p>
            <a:r>
              <a:rPr lang="cs-CZ" sz="1600" dirty="0">
                <a:solidFill>
                  <a:schemeClr val="tx1">
                    <a:lumMod val="95000"/>
                    <a:lumOff val="5000"/>
                  </a:schemeClr>
                </a:solidFill>
                <a:ea typeface="Cambria" panose="02040503050406030204" pitchFamily="18" charset="0"/>
                <a:cs typeface="Cardo" panose="02020600000000000000" pitchFamily="18" charset="-79"/>
              </a:rPr>
              <a:t>Místní poplatky</a:t>
            </a:r>
          </a:p>
          <a:p>
            <a:r>
              <a:rPr lang="cs-CZ" sz="1600" dirty="0">
                <a:solidFill>
                  <a:schemeClr val="tx1">
                    <a:lumMod val="95000"/>
                    <a:lumOff val="5000"/>
                  </a:schemeClr>
                </a:solidFill>
                <a:ea typeface="Cambria" panose="02040503050406030204" pitchFamily="18" charset="0"/>
                <a:cs typeface="Cardo" panose="02020600000000000000" pitchFamily="18" charset="-79"/>
              </a:rPr>
              <a:t>Plnění katalogu služeb</a:t>
            </a:r>
          </a:p>
          <a:p>
            <a:r>
              <a:rPr lang="cs-CZ" sz="1600" dirty="0">
                <a:solidFill>
                  <a:schemeClr val="tx1">
                    <a:lumMod val="95000"/>
                    <a:lumOff val="5000"/>
                  </a:schemeClr>
                </a:solidFill>
                <a:ea typeface="Cambria" panose="02040503050406030204" pitchFamily="18" charset="0"/>
                <a:cs typeface="Cardo" panose="02020600000000000000" pitchFamily="18" charset="-79"/>
              </a:rPr>
              <a:t>Pomoc v rámci IROP</a:t>
            </a:r>
          </a:p>
          <a:p>
            <a:endParaRPr lang="cs-CZ" sz="1867" b="1" dirty="0">
              <a:solidFill>
                <a:schemeClr val="tx1">
                  <a:lumMod val="95000"/>
                  <a:lumOff val="5000"/>
                </a:schemeClr>
              </a:solidFill>
              <a:ea typeface="Cambria" panose="02040503050406030204" pitchFamily="18" charset="0"/>
              <a:cs typeface="Arial" panose="020B0604020202020204" pitchFamily="34" charset="0"/>
            </a:endParaRPr>
          </a:p>
        </p:txBody>
      </p:sp>
      <p:grpSp>
        <p:nvGrpSpPr>
          <p:cNvPr id="53" name="Group 52">
            <a:extLst>
              <a:ext uri="{FF2B5EF4-FFF2-40B4-BE49-F238E27FC236}">
                <a16:creationId xmlns:a16="http://schemas.microsoft.com/office/drawing/2014/main" id="{A981D162-C3FC-4CC5-B53A-76D5800C51C3}"/>
              </a:ext>
            </a:extLst>
          </p:cNvPr>
          <p:cNvGrpSpPr/>
          <p:nvPr/>
        </p:nvGrpSpPr>
        <p:grpSpPr>
          <a:xfrm>
            <a:off x="5238961" y="2423588"/>
            <a:ext cx="972000" cy="972000"/>
            <a:chOff x="5346250" y="2751579"/>
            <a:chExt cx="751581" cy="751579"/>
          </a:xfrm>
        </p:grpSpPr>
        <p:sp>
          <p:nvSpPr>
            <p:cNvPr id="25" name="Teardrop 24">
              <a:extLst>
                <a:ext uri="{FF2B5EF4-FFF2-40B4-BE49-F238E27FC236}">
                  <a16:creationId xmlns:a16="http://schemas.microsoft.com/office/drawing/2014/main" id="{4A0C3913-217B-4919-B118-DB74C1BEACF7}"/>
                </a:ext>
              </a:extLst>
            </p:cNvPr>
            <p:cNvSpPr/>
            <p:nvPr/>
          </p:nvSpPr>
          <p:spPr>
            <a:xfrm rot="8100000">
              <a:off x="5346250" y="2751579"/>
              <a:ext cx="751581" cy="751579"/>
            </a:xfrm>
            <a:prstGeom prst="teardrop">
              <a:avLst>
                <a:gd name="adj" fmla="val 136365"/>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26" name="Oval 25">
              <a:extLst>
                <a:ext uri="{FF2B5EF4-FFF2-40B4-BE49-F238E27FC236}">
                  <a16:creationId xmlns:a16="http://schemas.microsoft.com/office/drawing/2014/main" id="{F96339A2-EF70-4F71-ACE8-3ABA111C5190}"/>
                </a:ext>
              </a:extLst>
            </p:cNvPr>
            <p:cNvSpPr/>
            <p:nvPr/>
          </p:nvSpPr>
          <p:spPr>
            <a:xfrm>
              <a:off x="5366265" y="2766406"/>
              <a:ext cx="711550" cy="721521"/>
            </a:xfrm>
            <a:prstGeom prst="ellipse">
              <a:avLst/>
            </a:prstGeom>
            <a:solidFill>
              <a:schemeClr val="bg2">
                <a:lumMod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200" b="1">
                  <a:solidFill>
                    <a:schemeClr val="tx1"/>
                  </a:solidFill>
                  <a:ea typeface="Cambria" panose="02040503050406030204" pitchFamily="18" charset="0"/>
                  <a:cs typeface="Arial" panose="020B0604020202020204" pitchFamily="34" charset="0"/>
                </a:rPr>
                <a:t>3.</a:t>
              </a:r>
              <a:endParaRPr lang="cs-CZ" sz="1867" b="1">
                <a:solidFill>
                  <a:schemeClr val="tx1"/>
                </a:solidFill>
                <a:ea typeface="Cambria" panose="02040503050406030204" pitchFamily="18" charset="0"/>
                <a:cs typeface="Arial" panose="020B0604020202020204" pitchFamily="34" charset="0"/>
              </a:endParaRPr>
            </a:p>
          </p:txBody>
        </p:sp>
      </p:grpSp>
      <p:sp>
        <p:nvSpPr>
          <p:cNvPr id="24" name="Rectangle 23">
            <a:extLst>
              <a:ext uri="{FF2B5EF4-FFF2-40B4-BE49-F238E27FC236}">
                <a16:creationId xmlns:a16="http://schemas.microsoft.com/office/drawing/2014/main" id="{60105B0F-5E3F-40C9-81B9-0C32C9DD3D01}"/>
              </a:ext>
            </a:extLst>
          </p:cNvPr>
          <p:cNvSpPr/>
          <p:nvPr/>
        </p:nvSpPr>
        <p:spPr>
          <a:xfrm>
            <a:off x="2745583" y="2044285"/>
            <a:ext cx="2594261" cy="1856983"/>
          </a:xfrm>
          <a:prstGeom prst="rect">
            <a:avLst/>
          </a:prstGeom>
        </p:spPr>
        <p:txBody>
          <a:bodyPr wrap="square">
            <a:spAutoFit/>
          </a:bodyPr>
          <a:lstStyle/>
          <a:p>
            <a:r>
              <a:rPr lang="cs-CZ" sz="1867" b="1">
                <a:solidFill>
                  <a:schemeClr val="tx1">
                    <a:lumMod val="95000"/>
                    <a:lumOff val="5000"/>
                  </a:schemeClr>
                </a:solidFill>
                <a:ea typeface="Cambria" panose="02040503050406030204" pitchFamily="18" charset="0"/>
                <a:cs typeface="Arial" panose="020B0604020202020204" pitchFamily="34" charset="0"/>
              </a:rPr>
              <a:t>3. Etapa 1.1.- 30.6.2024</a:t>
            </a:r>
          </a:p>
          <a:p>
            <a:r>
              <a:rPr lang="cs-CZ" sz="1600">
                <a:solidFill>
                  <a:schemeClr val="tx1">
                    <a:lumMod val="95000"/>
                    <a:lumOff val="5000"/>
                  </a:schemeClr>
                </a:solidFill>
                <a:ea typeface="Cambria" panose="02040503050406030204" pitchFamily="18" charset="0"/>
                <a:cs typeface="Cardo" panose="02020600000000000000" pitchFamily="18" charset="-79"/>
              </a:rPr>
              <a:t>Mapování služeb z Katalogu na jednotlivá OVM</a:t>
            </a:r>
          </a:p>
          <a:p>
            <a:r>
              <a:rPr lang="cs-CZ" sz="1600">
                <a:solidFill>
                  <a:schemeClr val="tx1">
                    <a:lumMod val="95000"/>
                    <a:lumOff val="5000"/>
                  </a:schemeClr>
                </a:solidFill>
                <a:ea typeface="Cambria" panose="02040503050406030204" pitchFamily="18" charset="0"/>
                <a:cs typeface="Cardo" panose="02020600000000000000" pitchFamily="18" charset="-79"/>
              </a:rPr>
              <a:t>Finalizace textů pro přenesenou působnost</a:t>
            </a:r>
          </a:p>
          <a:p>
            <a:r>
              <a:rPr lang="cs-CZ" sz="1600">
                <a:solidFill>
                  <a:schemeClr val="tx1">
                    <a:lumMod val="95000"/>
                    <a:lumOff val="5000"/>
                  </a:schemeClr>
                </a:solidFill>
                <a:ea typeface="Cambria" panose="02040503050406030204" pitchFamily="18" charset="0"/>
                <a:cs typeface="Cardo" panose="02020600000000000000" pitchFamily="18" charset="-79"/>
              </a:rPr>
              <a:t>Implementace místních poplatků</a:t>
            </a:r>
            <a:endParaRPr lang="cs-CZ" sz="1600">
              <a:solidFill>
                <a:schemeClr val="tx1">
                  <a:lumMod val="95000"/>
                  <a:lumOff val="5000"/>
                </a:schemeClr>
              </a:solidFill>
              <a:ea typeface="Cambria" panose="02040503050406030204" pitchFamily="18" charset="0"/>
              <a:cs typeface="Arial" panose="020B0604020202020204" pitchFamily="34" charset="0"/>
            </a:endParaRPr>
          </a:p>
        </p:txBody>
      </p:sp>
      <p:grpSp>
        <p:nvGrpSpPr>
          <p:cNvPr id="55" name="Group 54">
            <a:extLst>
              <a:ext uri="{FF2B5EF4-FFF2-40B4-BE49-F238E27FC236}">
                <a16:creationId xmlns:a16="http://schemas.microsoft.com/office/drawing/2014/main" id="{AA6CF6EF-4F22-40DD-A27B-E0EBEC50EDD0}"/>
              </a:ext>
            </a:extLst>
          </p:cNvPr>
          <p:cNvGrpSpPr/>
          <p:nvPr/>
        </p:nvGrpSpPr>
        <p:grpSpPr>
          <a:xfrm>
            <a:off x="7400381" y="1795288"/>
            <a:ext cx="972000" cy="972000"/>
            <a:chOff x="7549425" y="2280620"/>
            <a:chExt cx="671304" cy="671305"/>
          </a:xfrm>
        </p:grpSpPr>
        <p:sp>
          <p:nvSpPr>
            <p:cNvPr id="20" name="Teardrop 19">
              <a:extLst>
                <a:ext uri="{FF2B5EF4-FFF2-40B4-BE49-F238E27FC236}">
                  <a16:creationId xmlns:a16="http://schemas.microsoft.com/office/drawing/2014/main" id="{4FB94299-A734-4876-9A41-246D263413AC}"/>
                </a:ext>
              </a:extLst>
            </p:cNvPr>
            <p:cNvSpPr/>
            <p:nvPr/>
          </p:nvSpPr>
          <p:spPr>
            <a:xfrm rot="8100000">
              <a:off x="7549425" y="2280620"/>
              <a:ext cx="671304" cy="671305"/>
            </a:xfrm>
            <a:prstGeom prst="teardrop">
              <a:avLst>
                <a:gd name="adj" fmla="val 136365"/>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21" name="Oval 20">
              <a:extLst>
                <a:ext uri="{FF2B5EF4-FFF2-40B4-BE49-F238E27FC236}">
                  <a16:creationId xmlns:a16="http://schemas.microsoft.com/office/drawing/2014/main" id="{0F690C7B-0D51-4282-A6BF-02B4EA263603}"/>
                </a:ext>
              </a:extLst>
            </p:cNvPr>
            <p:cNvSpPr/>
            <p:nvPr/>
          </p:nvSpPr>
          <p:spPr>
            <a:xfrm>
              <a:off x="7567302" y="2293840"/>
              <a:ext cx="635551" cy="644458"/>
            </a:xfrm>
            <a:prstGeom prst="ellipse">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200" b="1">
                  <a:solidFill>
                    <a:schemeClr val="tx1"/>
                  </a:solidFill>
                  <a:ea typeface="Cambria" panose="02040503050406030204" pitchFamily="18" charset="0"/>
                  <a:cs typeface="Arial" panose="020B0604020202020204" pitchFamily="34" charset="0"/>
                </a:rPr>
                <a:t>4.</a:t>
              </a:r>
            </a:p>
          </p:txBody>
        </p:sp>
      </p:grpSp>
      <p:sp>
        <p:nvSpPr>
          <p:cNvPr id="19" name="Rectangle 18">
            <a:extLst>
              <a:ext uri="{FF2B5EF4-FFF2-40B4-BE49-F238E27FC236}">
                <a16:creationId xmlns:a16="http://schemas.microsoft.com/office/drawing/2014/main" id="{71E34B8F-08DD-4711-84C5-EC7E9B34B6A8}"/>
              </a:ext>
            </a:extLst>
          </p:cNvPr>
          <p:cNvSpPr/>
          <p:nvPr/>
        </p:nvSpPr>
        <p:spPr>
          <a:xfrm>
            <a:off x="8490206" y="2192987"/>
            <a:ext cx="3037873" cy="1610762"/>
          </a:xfrm>
          <a:prstGeom prst="rect">
            <a:avLst/>
          </a:prstGeom>
        </p:spPr>
        <p:txBody>
          <a:bodyPr wrap="square">
            <a:spAutoFit/>
          </a:bodyPr>
          <a:lstStyle/>
          <a:p>
            <a:r>
              <a:rPr lang="cs-CZ" sz="1867" b="1">
                <a:solidFill>
                  <a:schemeClr val="tx1">
                    <a:lumMod val="95000"/>
                    <a:lumOff val="5000"/>
                  </a:schemeClr>
                </a:solidFill>
                <a:ea typeface="Cambria" panose="02040503050406030204" pitchFamily="18" charset="0"/>
                <a:cs typeface="Arial" panose="020B0604020202020204" pitchFamily="34" charset="0"/>
              </a:rPr>
              <a:t>4. Etapa 1.7.- 31.12.2024</a:t>
            </a:r>
          </a:p>
          <a:p>
            <a:r>
              <a:rPr lang="cs-CZ" sz="1600">
                <a:solidFill>
                  <a:schemeClr val="tx1">
                    <a:lumMod val="95000"/>
                    <a:lumOff val="5000"/>
                  </a:schemeClr>
                </a:solidFill>
                <a:ea typeface="Cambria" panose="02040503050406030204" pitchFamily="18" charset="0"/>
                <a:cs typeface="Cardo" panose="02020600000000000000" pitchFamily="18" charset="-79"/>
              </a:rPr>
              <a:t>Finální verze PVS/PO</a:t>
            </a:r>
          </a:p>
          <a:p>
            <a:r>
              <a:rPr lang="cs-CZ" sz="1600">
                <a:solidFill>
                  <a:schemeClr val="tx1">
                    <a:lumMod val="95000"/>
                    <a:lumOff val="5000"/>
                  </a:schemeClr>
                </a:solidFill>
                <a:ea typeface="Cambria" panose="02040503050406030204" pitchFamily="18" charset="0"/>
                <a:cs typeface="Cardo" panose="02020600000000000000" pitchFamily="18" charset="-79"/>
              </a:rPr>
              <a:t>Životní situace</a:t>
            </a:r>
          </a:p>
          <a:p>
            <a:r>
              <a:rPr lang="cs-CZ" sz="1600">
                <a:solidFill>
                  <a:schemeClr val="tx1">
                    <a:lumMod val="95000"/>
                    <a:lumOff val="5000"/>
                  </a:schemeClr>
                </a:solidFill>
                <a:ea typeface="Cambria" panose="02040503050406030204" pitchFamily="18" charset="0"/>
                <a:cs typeface="Cardo" panose="02020600000000000000" pitchFamily="18" charset="-79"/>
              </a:rPr>
              <a:t>90% digitalizovaných služeb alespoň pro přenesenou působnost</a:t>
            </a:r>
            <a:endParaRPr lang="cs-CZ" sz="1600">
              <a:solidFill>
                <a:schemeClr val="tx1">
                  <a:lumMod val="95000"/>
                  <a:lumOff val="5000"/>
                </a:schemeClr>
              </a:solidFill>
              <a:ea typeface="Cambria" panose="02040503050406030204" pitchFamily="18" charset="0"/>
              <a:cs typeface="Arial" panose="020B0604020202020204" pitchFamily="34" charset="0"/>
            </a:endParaRPr>
          </a:p>
        </p:txBody>
      </p:sp>
      <p:grpSp>
        <p:nvGrpSpPr>
          <p:cNvPr id="56" name="Group 55">
            <a:extLst>
              <a:ext uri="{FF2B5EF4-FFF2-40B4-BE49-F238E27FC236}">
                <a16:creationId xmlns:a16="http://schemas.microsoft.com/office/drawing/2014/main" id="{1B18E5C7-2567-44F7-A06F-95A76949DA7B}"/>
              </a:ext>
            </a:extLst>
          </p:cNvPr>
          <p:cNvGrpSpPr/>
          <p:nvPr/>
        </p:nvGrpSpPr>
        <p:grpSpPr>
          <a:xfrm>
            <a:off x="5960119" y="910476"/>
            <a:ext cx="972000" cy="972000"/>
            <a:chOff x="6159678" y="1427065"/>
            <a:chExt cx="595443" cy="595442"/>
          </a:xfrm>
        </p:grpSpPr>
        <p:sp>
          <p:nvSpPr>
            <p:cNvPr id="15" name="Teardrop 14">
              <a:extLst>
                <a:ext uri="{FF2B5EF4-FFF2-40B4-BE49-F238E27FC236}">
                  <a16:creationId xmlns:a16="http://schemas.microsoft.com/office/drawing/2014/main" id="{F3944F4C-5138-407F-BD61-DA72ABF93198}"/>
                </a:ext>
              </a:extLst>
            </p:cNvPr>
            <p:cNvSpPr/>
            <p:nvPr/>
          </p:nvSpPr>
          <p:spPr>
            <a:xfrm rot="8100000">
              <a:off x="6159678" y="1427065"/>
              <a:ext cx="595443" cy="595442"/>
            </a:xfrm>
            <a:prstGeom prst="teardrop">
              <a:avLst>
                <a:gd name="adj" fmla="val 13636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867">
                <a:solidFill>
                  <a:prstClr val="white"/>
                </a:solidFill>
                <a:ea typeface="Cambria" panose="02040503050406030204" pitchFamily="18" charset="0"/>
                <a:cs typeface="Arial" panose="020B0604020202020204" pitchFamily="34" charset="0"/>
              </a:endParaRPr>
            </a:p>
          </p:txBody>
        </p:sp>
        <p:sp>
          <p:nvSpPr>
            <p:cNvPr id="16" name="Oval 15">
              <a:extLst>
                <a:ext uri="{FF2B5EF4-FFF2-40B4-BE49-F238E27FC236}">
                  <a16:creationId xmlns:a16="http://schemas.microsoft.com/office/drawing/2014/main" id="{C9B67A77-435A-4BEA-BBA9-BF8DCE1E8AF0}"/>
                </a:ext>
              </a:extLst>
            </p:cNvPr>
            <p:cNvSpPr/>
            <p:nvPr/>
          </p:nvSpPr>
          <p:spPr>
            <a:xfrm>
              <a:off x="6175534" y="1438769"/>
              <a:ext cx="563731" cy="571630"/>
            </a:xfrm>
            <a:prstGeom prst="ellipse">
              <a:avLst/>
            </a:prstGeom>
            <a:solidFill>
              <a:schemeClr val="accent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3200" b="1">
                  <a:solidFill>
                    <a:schemeClr val="tx1"/>
                  </a:solidFill>
                  <a:ea typeface="Cambria" panose="02040503050406030204" pitchFamily="18" charset="0"/>
                  <a:cs typeface="Arial" panose="020B0604020202020204" pitchFamily="34" charset="0"/>
                </a:rPr>
                <a:t>5.</a:t>
              </a:r>
            </a:p>
          </p:txBody>
        </p:sp>
      </p:grpSp>
      <p:sp>
        <p:nvSpPr>
          <p:cNvPr id="14" name="Rectangle 13">
            <a:extLst>
              <a:ext uri="{FF2B5EF4-FFF2-40B4-BE49-F238E27FC236}">
                <a16:creationId xmlns:a16="http://schemas.microsoft.com/office/drawing/2014/main" id="{31EFB6DF-6052-470F-AC75-4D04D4408DDE}"/>
              </a:ext>
            </a:extLst>
          </p:cNvPr>
          <p:cNvSpPr/>
          <p:nvPr/>
        </p:nvSpPr>
        <p:spPr>
          <a:xfrm>
            <a:off x="3459401" y="1132077"/>
            <a:ext cx="2362209" cy="461665"/>
          </a:xfrm>
          <a:prstGeom prst="rect">
            <a:avLst/>
          </a:prstGeom>
        </p:spPr>
        <p:txBody>
          <a:bodyPr wrap="square">
            <a:spAutoFit/>
          </a:bodyPr>
          <a:lstStyle/>
          <a:p>
            <a:pPr algn="r"/>
            <a:r>
              <a:rPr lang="cs-CZ" sz="2400" b="1">
                <a:solidFill>
                  <a:schemeClr val="tx1">
                    <a:lumMod val="95000"/>
                    <a:lumOff val="5000"/>
                  </a:schemeClr>
                </a:solidFill>
                <a:ea typeface="Cambria" panose="02040503050406030204" pitchFamily="18" charset="0"/>
                <a:cs typeface="Arial" panose="020B0604020202020204" pitchFamily="34" charset="0"/>
              </a:rPr>
              <a:t>Milník 1.2.2025</a:t>
            </a:r>
          </a:p>
        </p:txBody>
      </p:sp>
      <p:sp>
        <p:nvSpPr>
          <p:cNvPr id="3" name="Nadpis 2">
            <a:extLst>
              <a:ext uri="{FF2B5EF4-FFF2-40B4-BE49-F238E27FC236}">
                <a16:creationId xmlns:a16="http://schemas.microsoft.com/office/drawing/2014/main" id="{7263AFBD-8B71-F2FC-CA92-F896246F5677}"/>
              </a:ext>
            </a:extLst>
          </p:cNvPr>
          <p:cNvSpPr>
            <a:spLocks noGrp="1"/>
          </p:cNvSpPr>
          <p:nvPr>
            <p:ph type="title"/>
          </p:nvPr>
        </p:nvSpPr>
        <p:spPr/>
        <p:txBody>
          <a:bodyPr>
            <a:normAutofit/>
          </a:bodyPr>
          <a:lstStyle/>
          <a:p>
            <a:r>
              <a:rPr lang="cs-CZ" sz="3733"/>
              <a:t>RoadMap implementace ZoPDS</a:t>
            </a:r>
          </a:p>
        </p:txBody>
      </p:sp>
    </p:spTree>
    <p:extLst>
      <p:ext uri="{BB962C8B-B14F-4D97-AF65-F5344CB8AC3E}">
        <p14:creationId xmlns:p14="http://schemas.microsoft.com/office/powerpoint/2010/main" val="4078865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28962" y="1833867"/>
            <a:ext cx="10914610" cy="1978112"/>
          </a:xfrm>
        </p:spPr>
        <p:txBody>
          <a:bodyPr/>
          <a:lstStyle/>
          <a:p>
            <a:pPr algn="ctr"/>
            <a:r>
              <a:rPr lang="es-ES" b="1" dirty="0">
                <a:ln>
                  <a:solidFill>
                    <a:schemeClr val="tx1"/>
                  </a:solidFill>
                </a:ln>
                <a:solidFill>
                  <a:schemeClr val="bg1"/>
                </a:solidFill>
              </a:rPr>
              <a:t>Otázky a nejasnosti členů pracovní skupiny</a:t>
            </a:r>
          </a:p>
        </p:txBody>
      </p:sp>
    </p:spTree>
    <p:extLst>
      <p:ext uri="{BB962C8B-B14F-4D97-AF65-F5344CB8AC3E}">
        <p14:creationId xmlns:p14="http://schemas.microsoft.com/office/powerpoint/2010/main" val="2159519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Implementační doporučení </a:t>
            </a:r>
            <a:r>
              <a:rPr lang="cs-CZ" b="1" dirty="0" err="1">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ZoPDS</a:t>
            </a:r>
            <a:endParaRPr lang="cs-CZ" b="1" dirty="0">
              <a:ln>
                <a:solidFill>
                  <a:schemeClr val="tx1"/>
                </a:solidFill>
              </a:ln>
              <a:solidFill>
                <a:schemeClr val="bg1"/>
              </a:solidFill>
            </a:endParaRPr>
          </a:p>
        </p:txBody>
      </p:sp>
      <p:sp>
        <p:nvSpPr>
          <p:cNvPr id="3" name="Zástupný symbol pro obsah 2"/>
          <p:cNvSpPr>
            <a:spLocks noGrp="1"/>
          </p:cNvSpPr>
          <p:nvPr>
            <p:ph idx="1"/>
          </p:nvPr>
        </p:nvSpPr>
        <p:spPr>
          <a:xfrm>
            <a:off x="838200" y="1611021"/>
            <a:ext cx="10515600" cy="4351338"/>
          </a:xfrm>
        </p:spPr>
        <p:txBody>
          <a:bodyPr>
            <a:normAutofit/>
          </a:bodyPr>
          <a:lstStyle/>
          <a:p>
            <a:r>
              <a:rPr lang="cs-CZ" sz="4000" b="1" dirty="0">
                <a:ln>
                  <a:solidFill>
                    <a:schemeClr val="tx1"/>
                  </a:solidFill>
                </a:ln>
                <a:solidFill>
                  <a:schemeClr val="bg1"/>
                </a:solidFill>
              </a:rPr>
              <a:t>ČTÚ – snížení zátěže na ISSS</a:t>
            </a:r>
          </a:p>
        </p:txBody>
      </p:sp>
    </p:spTree>
    <p:extLst>
      <p:ext uri="{BB962C8B-B14F-4D97-AF65-F5344CB8AC3E}">
        <p14:creationId xmlns:p14="http://schemas.microsoft.com/office/powerpoint/2010/main" val="4022916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66284" y="2001818"/>
            <a:ext cx="10914610" cy="1978112"/>
          </a:xfrm>
        </p:spPr>
        <p:txBody>
          <a:bodyPr/>
          <a:lstStyle/>
          <a:p>
            <a:pPr algn="ctr"/>
            <a:r>
              <a:rPr lang="es-ES" b="1" dirty="0">
                <a:ln>
                  <a:solidFill>
                    <a:schemeClr val="tx1"/>
                  </a:solidFill>
                </a:ln>
                <a:solidFill>
                  <a:schemeClr val="bg1"/>
                </a:solidFill>
              </a:rPr>
              <a:t>Závěr</a:t>
            </a:r>
          </a:p>
        </p:txBody>
      </p:sp>
    </p:spTree>
    <p:extLst>
      <p:ext uri="{BB962C8B-B14F-4D97-AF65-F5344CB8AC3E}">
        <p14:creationId xmlns:p14="http://schemas.microsoft.com/office/powerpoint/2010/main" val="3235774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04305" y="669805"/>
            <a:ext cx="3629545" cy="1938992"/>
          </a:xfrm>
          <a:ln>
            <a:noFill/>
          </a:ln>
        </p:spPr>
        <p:txBody>
          <a:bodyPr vert="horz" wrap="square" lIns="91440" tIns="45720" rIns="91440" bIns="45720" rtlCol="0" anchor="ctr">
            <a:spAutoFit/>
          </a:bodyPr>
          <a:lstStyle/>
          <a:p>
            <a:pPr algn="ctr">
              <a:lnSpc>
                <a:spcPct val="100000"/>
              </a:lnSpc>
              <a:spcBef>
                <a:spcPts val="0"/>
              </a:spcBef>
            </a:pPr>
            <a:r>
              <a:rPr lang="cs-CZ" sz="4000" b="1" dirty="0">
                <a:ln w="12700">
                  <a:solidFill>
                    <a:schemeClr val="tx1"/>
                  </a:solidFill>
                </a:ln>
                <a:solidFill>
                  <a:schemeClr val="bg1"/>
                </a:solidFill>
                <a:latin typeface="Arial" pitchFamily="34" charset="0"/>
                <a:ea typeface="+mn-ea"/>
                <a:cs typeface="Arial" pitchFamily="34" charset="0"/>
              </a:rPr>
              <a:t>Kontext naší PS v rámci RVIS</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0100" y="10047"/>
            <a:ext cx="7581900" cy="6851008"/>
          </a:xfrm>
          <a:prstGeom prst="rect">
            <a:avLst/>
          </a:prstGeom>
        </p:spPr>
      </p:pic>
      <p:sp>
        <p:nvSpPr>
          <p:cNvPr id="5" name="Obdélník 4"/>
          <p:cNvSpPr/>
          <p:nvPr/>
        </p:nvSpPr>
        <p:spPr>
          <a:xfrm>
            <a:off x="6451600" y="3911600"/>
            <a:ext cx="1257300" cy="4445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6" name="Obdélník 5"/>
          <p:cNvSpPr/>
          <p:nvPr/>
        </p:nvSpPr>
        <p:spPr>
          <a:xfrm>
            <a:off x="6369050" y="1194800"/>
            <a:ext cx="1257300" cy="9578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7" name="Obdélník 6"/>
          <p:cNvSpPr/>
          <p:nvPr/>
        </p:nvSpPr>
        <p:spPr>
          <a:xfrm>
            <a:off x="7626350" y="93074"/>
            <a:ext cx="1352550" cy="5292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001811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68408" y="116632"/>
            <a:ext cx="778408" cy="490066"/>
          </a:xfrm>
        </p:spPr>
        <p:txBody>
          <a:bodyPr>
            <a:normAutofit fontScale="90000"/>
          </a:bodyPr>
          <a:lstStyle/>
          <a:p>
            <a:r>
              <a:rPr lang="cs-CZ" dirty="0"/>
              <a:t> </a:t>
            </a:r>
          </a:p>
        </p:txBody>
      </p:sp>
      <p:sp>
        <p:nvSpPr>
          <p:cNvPr id="4" name="Zástupný symbol pro obsah 3"/>
          <p:cNvSpPr>
            <a:spLocks noGrp="1"/>
          </p:cNvSpPr>
          <p:nvPr>
            <p:ph idx="1"/>
          </p:nvPr>
        </p:nvSpPr>
        <p:spPr>
          <a:xfrm>
            <a:off x="9768408" y="5733257"/>
            <a:ext cx="442392" cy="392907"/>
          </a:xfrm>
        </p:spPr>
        <p:txBody>
          <a:bodyPr>
            <a:normAutofit fontScale="92500" lnSpcReduction="20000"/>
          </a:bodyPr>
          <a:lstStyle/>
          <a:p>
            <a:pPr marL="0" indent="0">
              <a:buNone/>
            </a:pPr>
            <a:r>
              <a:rPr lang="cs-CZ" dirty="0"/>
              <a:t> </a:t>
            </a:r>
          </a:p>
        </p:txBody>
      </p:sp>
      <p:sp>
        <p:nvSpPr>
          <p:cNvPr id="7" name="Title 1"/>
          <p:cNvSpPr txBox="1">
            <a:spLocks/>
          </p:cNvSpPr>
          <p:nvPr/>
        </p:nvSpPr>
        <p:spPr>
          <a:xfrm>
            <a:off x="2843248" y="306126"/>
            <a:ext cx="6345009" cy="601144"/>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cs-CZ" sz="4000" b="1" dirty="0">
                <a:ln w="12700">
                  <a:solidFill>
                    <a:schemeClr val="tx1"/>
                  </a:solidFill>
                </a:ln>
                <a:solidFill>
                  <a:schemeClr val="bg1"/>
                </a:solidFill>
                <a:latin typeface="Arial" pitchFamily="34" charset="0"/>
                <a:ea typeface="+mn-ea"/>
                <a:cs typeface="Arial" pitchFamily="34" charset="0"/>
              </a:rPr>
              <a:t>Agenda</a:t>
            </a:r>
            <a:endParaRPr lang="en-US" sz="4000" b="1" dirty="0">
              <a:ln w="12700">
                <a:solidFill>
                  <a:schemeClr val="tx1"/>
                </a:solidFill>
              </a:ln>
              <a:solidFill>
                <a:schemeClr val="bg1"/>
              </a:solidFill>
              <a:latin typeface="Arial" pitchFamily="34" charset="0"/>
              <a:ea typeface="+mn-ea"/>
              <a:cs typeface="Arial" pitchFamily="34" charset="0"/>
            </a:endParaRPr>
          </a:p>
        </p:txBody>
      </p:sp>
      <p:sp>
        <p:nvSpPr>
          <p:cNvPr id="8" name="TextovéPole 7">
            <a:extLst>
              <a:ext uri="{FF2B5EF4-FFF2-40B4-BE49-F238E27FC236}">
                <a16:creationId xmlns:a16="http://schemas.microsoft.com/office/drawing/2014/main" id="{DB173E78-E423-C647-B2A9-0E772E0C7ADB}"/>
              </a:ext>
            </a:extLst>
          </p:cNvPr>
          <p:cNvSpPr txBox="1"/>
          <p:nvPr/>
        </p:nvSpPr>
        <p:spPr>
          <a:xfrm>
            <a:off x="255112" y="1228855"/>
            <a:ext cx="11521279" cy="3108543"/>
          </a:xfrm>
          <a:prstGeom prst="rect">
            <a:avLst/>
          </a:prstGeom>
          <a:noFill/>
        </p:spPr>
        <p:txBody>
          <a:bodyPr wrap="square">
            <a:spAutoFit/>
          </a:bodyPr>
          <a:lstStyle/>
          <a:p>
            <a:pPr marL="342900" lvl="0" indent="-342900">
              <a:spcAft>
                <a:spcPts val="0"/>
              </a:spcAft>
              <a:buFont typeface="+mj-lt"/>
              <a:buAutoNum type="arabicPeriod"/>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Technický úvod, pravidla videokonference </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 Tomáš Šedivec</a:t>
            </a:r>
          </a:p>
          <a:p>
            <a:pPr marL="342900" lvl="0" indent="-342900">
              <a:spcAft>
                <a:spcPts val="0"/>
              </a:spcAft>
              <a:buFont typeface="+mj-lt"/>
              <a:buAutoNum type="arabicPeriod"/>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Hlavní program</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 </a:t>
            </a:r>
          </a:p>
          <a:p>
            <a:pPr marL="800100" lvl="1" indent="-342900">
              <a:buFont typeface="Arial" panose="020B0604020202020204" pitchFamily="34" charset="0"/>
              <a:buChar char="•"/>
            </a:pPr>
            <a:r>
              <a:rPr lang="cs-CZ" sz="2800" b="1"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Změny v Národní architektuře eGovernmentu – </a:t>
            </a:r>
            <a:r>
              <a:rPr lang="cs-CZ" sz="2800" dirty="0">
                <a:ln>
                  <a:solidFill>
                    <a:schemeClr val="tx1"/>
                  </a:solidFill>
                </a:ln>
                <a:solidFill>
                  <a:schemeClr val="bg1"/>
                </a:solidFill>
                <a:latin typeface="Arial" panose="020B0604020202020204" pitchFamily="34" charset="0"/>
                <a:ea typeface="Calibri" panose="020F0502020204030204" pitchFamily="34" charset="0"/>
                <a:cs typeface="Arial" panose="020B0604020202020204" pitchFamily="34" charset="0"/>
              </a:rPr>
              <a:t>Tomáš Šedivec</a:t>
            </a:r>
          </a:p>
          <a:p>
            <a:pPr marL="800100" lvl="1" indent="-342900">
              <a:buFont typeface="Arial" panose="020B0604020202020204" pitchFamily="34" charset="0"/>
              <a:buChar char="•"/>
            </a:pPr>
            <a:r>
              <a:rPr lang="cs-CZ" sz="2800"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Implementační doporučení </a:t>
            </a:r>
            <a:r>
              <a:rPr lang="cs-CZ" sz="2800" b="1" dirty="0" err="1">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ZoPDS</a:t>
            </a:r>
            <a:r>
              <a:rPr lang="cs-CZ" sz="2800"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 </a:t>
            </a:r>
            <a:r>
              <a:rPr lang="cs-CZ" sz="2800"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 Tomáš Šedivec</a:t>
            </a:r>
            <a:r>
              <a:rPr lang="cs-CZ" sz="2800"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 </a:t>
            </a:r>
            <a:endParaRPr lang="cs-CZ" sz="2800"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endParaRPr>
          </a:p>
          <a:p>
            <a:pPr marL="800100" lvl="1" indent="-342900">
              <a:buFont typeface="Arial" panose="020B0604020202020204" pitchFamily="34" charset="0"/>
              <a:buChar char="•"/>
            </a:pPr>
            <a:r>
              <a:rPr lang="cs-CZ" sz="2800" b="1" dirty="0" err="1">
                <a:ln>
                  <a:solidFill>
                    <a:sysClr val="windowText" lastClr="000000"/>
                  </a:solidFill>
                </a:ln>
                <a:solidFill>
                  <a:schemeClr val="bg1"/>
                </a:solidFill>
                <a:latin typeface="Arial" panose="020B0604020202020204" pitchFamily="34" charset="0"/>
                <a:cs typeface="Arial" panose="020B0604020202020204" pitchFamily="34" charset="0"/>
              </a:rPr>
              <a:t>ZoPDS</a:t>
            </a:r>
            <a:r>
              <a:rPr lang="cs-CZ" sz="2800" b="1" dirty="0">
                <a:ln>
                  <a:solidFill>
                    <a:sysClr val="windowText" lastClr="000000"/>
                  </a:solidFill>
                </a:ln>
                <a:solidFill>
                  <a:schemeClr val="bg1"/>
                </a:solidFill>
                <a:latin typeface="Arial" panose="020B0604020202020204" pitchFamily="34" charset="0"/>
                <a:cs typeface="Arial" panose="020B0604020202020204" pitchFamily="34" charset="0"/>
              </a:rPr>
              <a:t> a IROP </a:t>
            </a:r>
            <a:r>
              <a:rPr lang="cs-CZ" sz="2800" dirty="0">
                <a:ln>
                  <a:solidFill>
                    <a:sysClr val="windowText" lastClr="000000"/>
                  </a:solidFill>
                </a:ln>
                <a:solidFill>
                  <a:schemeClr val="bg1"/>
                </a:solidFill>
                <a:latin typeface="Arial" panose="020B0604020202020204" pitchFamily="34" charset="0"/>
                <a:cs typeface="Arial" panose="020B0604020202020204" pitchFamily="34" charset="0"/>
              </a:rPr>
              <a:t>– Tomáš Šedivec</a:t>
            </a:r>
          </a:p>
          <a:p>
            <a:pPr marL="800100" lvl="1" indent="-342900">
              <a:buFont typeface="Arial" panose="020B0604020202020204" pitchFamily="34" charset="0"/>
              <a:buChar char="•"/>
            </a:pPr>
            <a:r>
              <a:rPr lang="cs-CZ" sz="2800" b="1" dirty="0">
                <a:ln>
                  <a:solidFill>
                    <a:schemeClr val="bg1"/>
                  </a:solidFill>
                </a:ln>
                <a:latin typeface="Arial" panose="020B0604020202020204" pitchFamily="34" charset="0"/>
                <a:ea typeface="Calibri" panose="020F0502020204030204" pitchFamily="34" charset="0"/>
                <a:cs typeface="Arial" panose="020B0604020202020204" pitchFamily="34" charset="0"/>
              </a:rPr>
              <a:t>Otázky a nejasnosti členů pracovní skupiny </a:t>
            </a:r>
            <a:r>
              <a:rPr lang="cs-CZ" sz="2800" dirty="0">
                <a:ln>
                  <a:solidFill>
                    <a:schemeClr val="bg1"/>
                  </a:solidFill>
                </a:ln>
                <a:latin typeface="Arial" panose="020B0604020202020204" pitchFamily="34" charset="0"/>
                <a:ea typeface="Calibri" panose="020F0502020204030204" pitchFamily="34" charset="0"/>
                <a:cs typeface="Arial" panose="020B0604020202020204" pitchFamily="34" charset="0"/>
              </a:rPr>
              <a:t>–</a:t>
            </a:r>
            <a:r>
              <a:rPr lang="cs-CZ" sz="2800" b="1" dirty="0">
                <a:ln>
                  <a:solidFill>
                    <a:schemeClr val="bg1"/>
                  </a:solidFill>
                </a:ln>
                <a:latin typeface="Arial" panose="020B0604020202020204" pitchFamily="34" charset="0"/>
                <a:ea typeface="Calibri" panose="020F0502020204030204" pitchFamily="34" charset="0"/>
                <a:cs typeface="Arial" panose="020B0604020202020204" pitchFamily="34" charset="0"/>
              </a:rPr>
              <a:t> </a:t>
            </a:r>
            <a:r>
              <a:rPr lang="cs-CZ" sz="2800" dirty="0">
                <a:ln>
                  <a:solidFill>
                    <a:schemeClr val="bg1"/>
                  </a:solidFill>
                </a:ln>
                <a:latin typeface="Arial" panose="020B0604020202020204" pitchFamily="34" charset="0"/>
                <a:ea typeface="Calibri" panose="020F0502020204030204" pitchFamily="34" charset="0"/>
                <a:cs typeface="Arial" panose="020B0604020202020204" pitchFamily="34" charset="0"/>
              </a:rPr>
              <a:t>Tomáš Šedivec</a:t>
            </a:r>
          </a:p>
          <a:p>
            <a:r>
              <a:rPr lang="cs-CZ" sz="2800" b="1" dirty="0">
                <a:ln>
                  <a:solidFill>
                    <a:schemeClr val="bg1"/>
                  </a:solidFill>
                </a:ln>
                <a:latin typeface="Arial" panose="020B0604020202020204" pitchFamily="34" charset="0"/>
                <a:ea typeface="Calibri" panose="020F0502020204030204" pitchFamily="34" charset="0"/>
                <a:cs typeface="Arial" panose="020B0604020202020204" pitchFamily="34" charset="0"/>
              </a:rPr>
              <a:t>3. Závěr</a:t>
            </a:r>
            <a:r>
              <a:rPr lang="cs-CZ" sz="2800" dirty="0">
                <a:ln>
                  <a:solidFill>
                    <a:schemeClr val="bg1"/>
                  </a:solidFill>
                </a:ln>
                <a:latin typeface="Arial" panose="020B0604020202020204" pitchFamily="34" charset="0"/>
                <a:ea typeface="Calibri" panose="020F0502020204030204" pitchFamily="34" charset="0"/>
                <a:cs typeface="Arial" panose="020B0604020202020204" pitchFamily="34" charset="0"/>
              </a:rPr>
              <a:t> – Tomáš Šedivec</a:t>
            </a:r>
          </a:p>
        </p:txBody>
      </p:sp>
    </p:spTree>
    <p:extLst>
      <p:ext uri="{BB962C8B-B14F-4D97-AF65-F5344CB8AC3E}">
        <p14:creationId xmlns:p14="http://schemas.microsoft.com/office/powerpoint/2010/main" val="301095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84946" y="1889852"/>
            <a:ext cx="10914610" cy="1978112"/>
          </a:xfrm>
        </p:spPr>
        <p:txBody>
          <a:bodyPr/>
          <a:lstStyle/>
          <a:p>
            <a:pPr algn="ctr"/>
            <a:r>
              <a:rPr lang="cs-CZ" b="1" dirty="0">
                <a:ln>
                  <a:solidFill>
                    <a:schemeClr val="tx1"/>
                  </a:solidFill>
                </a:ln>
                <a:solidFill>
                  <a:schemeClr val="bg1"/>
                </a:solidFill>
              </a:rPr>
              <a:t>Změny v Národní architektuře eGovernmentu</a:t>
            </a:r>
          </a:p>
        </p:txBody>
      </p:sp>
    </p:spTree>
    <p:extLst>
      <p:ext uri="{BB962C8B-B14F-4D97-AF65-F5344CB8AC3E}">
        <p14:creationId xmlns:p14="http://schemas.microsoft.com/office/powerpoint/2010/main" val="30487562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85709" y="122529"/>
            <a:ext cx="11620151" cy="754549"/>
          </a:xfrm>
        </p:spPr>
        <p:txBody>
          <a:bodyPr>
            <a:normAutofit/>
          </a:bodyPr>
          <a:lstStyle/>
          <a:p>
            <a:r>
              <a:rPr lang="cs-CZ" sz="4000" b="1" dirty="0">
                <a:ln>
                  <a:solidFill>
                    <a:schemeClr val="tx1"/>
                  </a:solidFill>
                </a:ln>
                <a:solidFill>
                  <a:schemeClr val="bg1"/>
                </a:solidFill>
              </a:rPr>
              <a:t>Změny v Národní architektuře eGovernmentu</a:t>
            </a:r>
            <a:endParaRPr lang="cs-CZ" sz="4000" dirty="0">
              <a:ln>
                <a:solidFill>
                  <a:schemeClr val="tx1"/>
                </a:solidFill>
              </a:ln>
              <a:solidFill>
                <a:schemeClr val="bg1"/>
              </a:solidFill>
            </a:endParaRPr>
          </a:p>
        </p:txBody>
      </p:sp>
      <p:sp>
        <p:nvSpPr>
          <p:cNvPr id="3" name="Zástupný symbol pro obsah 2"/>
          <p:cNvSpPr>
            <a:spLocks noGrp="1"/>
          </p:cNvSpPr>
          <p:nvPr>
            <p:ph idx="1"/>
          </p:nvPr>
        </p:nvSpPr>
        <p:spPr>
          <a:xfrm>
            <a:off x="447438" y="964614"/>
            <a:ext cx="11296691" cy="5770857"/>
          </a:xfrm>
        </p:spPr>
        <p:txBody>
          <a:bodyPr>
            <a:normAutofit/>
          </a:bodyPr>
          <a:lstStyle/>
          <a:p>
            <a:pPr marL="0" indent="0">
              <a:lnSpc>
                <a:spcPct val="170000"/>
              </a:lnSpc>
              <a:buNone/>
            </a:pPr>
            <a:r>
              <a:rPr lang="cs-CZ" b="1" dirty="0">
                <a:ln>
                  <a:solidFill>
                    <a:schemeClr val="tx1"/>
                  </a:solidFill>
                </a:ln>
                <a:solidFill>
                  <a:schemeClr val="bg1"/>
                </a:solidFill>
              </a:rPr>
              <a:t>Viz také </a:t>
            </a:r>
            <a:r>
              <a:rPr lang="cs-CZ" b="1" u="sng" dirty="0">
                <a:ln>
                  <a:solidFill>
                    <a:schemeClr val="tx1"/>
                  </a:solidFill>
                </a:ln>
                <a:solidFill>
                  <a:schemeClr val="bg1"/>
                </a:solidFill>
              </a:rPr>
              <a:t>https://archi.gov.cz/vyhledavani:changelog </a:t>
            </a:r>
          </a:p>
          <a:p>
            <a:pPr>
              <a:lnSpc>
                <a:spcPct val="120000"/>
              </a:lnSpc>
            </a:pPr>
            <a:r>
              <a:rPr lang="cs-CZ" sz="2900" b="1" dirty="0">
                <a:ln>
                  <a:solidFill>
                    <a:schemeClr val="tx1"/>
                  </a:solidFill>
                </a:ln>
                <a:solidFill>
                  <a:schemeClr val="bg1"/>
                </a:solidFill>
              </a:rPr>
              <a:t>Zápis údajů o čísle dokladu do kvalifikovaného certifikátu pro elektronický podpis  https://archi.gov.cz/znalostni_baze:doklad_podpis </a:t>
            </a:r>
            <a:endParaRPr lang="cs-CZ" sz="2900" b="1" u="sng" dirty="0">
              <a:ln>
                <a:solidFill>
                  <a:schemeClr val="tx1"/>
                </a:solidFill>
              </a:ln>
              <a:solidFill>
                <a:schemeClr val="bg1"/>
              </a:solidFill>
            </a:endParaRPr>
          </a:p>
          <a:p>
            <a:pPr>
              <a:lnSpc>
                <a:spcPct val="120000"/>
              </a:lnSpc>
            </a:pPr>
            <a:r>
              <a:rPr lang="pl-PL" sz="2900" b="1" dirty="0">
                <a:ln w="0">
                  <a:solidFill>
                    <a:schemeClr val="bg1"/>
                  </a:solidFill>
                </a:ln>
                <a:effectLst>
                  <a:outerShdw blurRad="38100" dist="19050" dir="2700000" algn="tl" rotWithShape="0">
                    <a:schemeClr val="dk1">
                      <a:alpha val="40000"/>
                    </a:schemeClr>
                  </a:outerShdw>
                </a:effectLst>
              </a:rPr>
              <a:t>Přehled právních norem se vztahem k informačním a komunikačním systémům  </a:t>
            </a:r>
            <a:r>
              <a:rPr lang="pl-PL" sz="2900" b="1" dirty="0">
                <a:ln w="0">
                  <a:solidFill>
                    <a:schemeClr val="bg1"/>
                  </a:solidFill>
                </a:ln>
                <a:effectLst>
                  <a:outerShdw blurRad="38100" dist="19050" dir="2700000" algn="tl" rotWithShape="0">
                    <a:schemeClr val="dk1">
                      <a:alpha val="40000"/>
                    </a:schemeClr>
                  </a:outerShdw>
                </a:effectLst>
                <a:hlinkClick r:id="rId2"/>
              </a:rPr>
              <a:t>https://archi.gov.cz/playgroud:it_prehled_zakonu</a:t>
            </a:r>
            <a:r>
              <a:rPr lang="pl-PL" sz="2900" b="1" dirty="0">
                <a:ln w="0">
                  <a:solidFill>
                    <a:schemeClr val="bg1"/>
                  </a:solidFill>
                </a:ln>
                <a:effectLst>
                  <a:outerShdw blurRad="38100" dist="19050" dir="2700000" algn="tl" rotWithShape="0">
                    <a:schemeClr val="dk1">
                      <a:alpha val="40000"/>
                    </a:schemeClr>
                  </a:outerShdw>
                </a:effectLst>
              </a:rPr>
              <a:t>  </a:t>
            </a:r>
            <a:endParaRPr lang="cs-CZ" sz="2900" b="1" dirty="0">
              <a:ln w="0">
                <a:solidFill>
                  <a:schemeClr val="bg1"/>
                </a:solidFill>
              </a:ln>
              <a:effectLst>
                <a:outerShdw blurRad="38100" dist="19050" dir="2700000" algn="tl" rotWithShape="0">
                  <a:schemeClr val="dk1">
                    <a:alpha val="40000"/>
                  </a:schemeClr>
                </a:outerShdw>
              </a:effectLst>
            </a:endParaRPr>
          </a:p>
          <a:p>
            <a:pPr>
              <a:lnSpc>
                <a:spcPct val="120000"/>
              </a:lnSpc>
            </a:pPr>
            <a:r>
              <a:rPr lang="cs-CZ" sz="2900" b="1" dirty="0">
                <a:ln w="0">
                  <a:solidFill>
                    <a:schemeClr val="bg1"/>
                  </a:solidFill>
                </a:ln>
                <a:effectLst>
                  <a:outerShdw blurRad="38100" dist="19050" dir="2700000" algn="tl" rotWithShape="0">
                    <a:schemeClr val="dk1">
                      <a:alpha val="40000"/>
                    </a:schemeClr>
                  </a:outerShdw>
                </a:effectLst>
              </a:rPr>
              <a:t>Metodika výpočtu TCO ICT služeb veřejné správy </a:t>
            </a:r>
            <a:r>
              <a:rPr lang="cs-CZ" sz="2900" b="1" dirty="0">
                <a:ln w="0">
                  <a:solidFill>
                    <a:schemeClr val="bg1"/>
                  </a:solidFill>
                </a:ln>
                <a:effectLst>
                  <a:outerShdw blurRad="38100" dist="19050" dir="2700000" algn="tl" rotWithShape="0">
                    <a:schemeClr val="dk1">
                      <a:alpha val="40000"/>
                    </a:schemeClr>
                  </a:outerShdw>
                </a:effectLst>
                <a:hlinkClick r:id="rId3"/>
              </a:rPr>
              <a:t>https://archi.gov.cz/znalostni_baze:metodika_tco</a:t>
            </a:r>
            <a:r>
              <a:rPr lang="cs-CZ" sz="2900" b="1" dirty="0">
                <a:ln w="0">
                  <a:solidFill>
                    <a:schemeClr val="bg1"/>
                  </a:solidFill>
                </a:ln>
                <a:effectLst>
                  <a:outerShdw blurRad="38100" dist="19050" dir="2700000" algn="tl" rotWithShape="0">
                    <a:schemeClr val="dk1">
                      <a:alpha val="40000"/>
                    </a:schemeClr>
                  </a:outerShdw>
                </a:effectLst>
              </a:rPr>
              <a:t> </a:t>
            </a:r>
            <a:endParaRPr lang="cs-CZ" sz="2900" b="1" dirty="0">
              <a:ln>
                <a:solidFill>
                  <a:schemeClr val="bg1"/>
                </a:solidFill>
              </a:ln>
            </a:endParaRPr>
          </a:p>
        </p:txBody>
      </p:sp>
    </p:spTree>
    <p:extLst>
      <p:ext uri="{BB962C8B-B14F-4D97-AF65-F5344CB8AC3E}">
        <p14:creationId xmlns:p14="http://schemas.microsoft.com/office/powerpoint/2010/main" val="4043810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10547" y="365125"/>
            <a:ext cx="11513975" cy="1325563"/>
          </a:xfrm>
        </p:spPr>
        <p:txBody>
          <a:bodyPr>
            <a:normAutofit/>
          </a:bodyPr>
          <a:lstStyle/>
          <a:p>
            <a:r>
              <a:rPr lang="cs-CZ" sz="4000" b="1" dirty="0">
                <a:ln>
                  <a:solidFill>
                    <a:schemeClr val="tx1"/>
                  </a:solidFill>
                </a:ln>
                <a:solidFill>
                  <a:schemeClr val="bg1"/>
                </a:solidFill>
              </a:rPr>
              <a:t>Změny v Národní architektuře eGovernmentu</a:t>
            </a:r>
            <a:endParaRPr lang="cs-CZ" sz="4000" dirty="0">
              <a:ln>
                <a:solidFill>
                  <a:schemeClr val="tx1"/>
                </a:solidFill>
              </a:ln>
              <a:solidFill>
                <a:schemeClr val="bg1"/>
              </a:solidFill>
            </a:endParaRPr>
          </a:p>
        </p:txBody>
      </p:sp>
      <p:sp>
        <p:nvSpPr>
          <p:cNvPr id="3" name="Zástupný symbol pro obsah 2"/>
          <p:cNvSpPr>
            <a:spLocks noGrp="1"/>
          </p:cNvSpPr>
          <p:nvPr>
            <p:ph idx="1"/>
          </p:nvPr>
        </p:nvSpPr>
        <p:spPr>
          <a:xfrm>
            <a:off x="838200" y="2118049"/>
            <a:ext cx="10515600" cy="4814596"/>
          </a:xfrm>
        </p:spPr>
        <p:txBody>
          <a:bodyPr/>
          <a:lstStyle/>
          <a:p>
            <a:r>
              <a:rPr lang="cs-CZ" b="1" dirty="0">
                <a:ln>
                  <a:solidFill>
                    <a:schemeClr val="tx1"/>
                  </a:solidFill>
                </a:ln>
                <a:solidFill>
                  <a:schemeClr val="bg1"/>
                </a:solidFill>
              </a:rPr>
              <a:t>Poslední seznam změn jednomyslně schválen usnesením RVIS 2023/06/09/U4</a:t>
            </a:r>
          </a:p>
          <a:p>
            <a:pPr marL="0" indent="0">
              <a:buNone/>
            </a:pPr>
            <a:endParaRPr lang="cs-CZ" b="1" dirty="0">
              <a:ln>
                <a:solidFill>
                  <a:schemeClr val="tx1"/>
                </a:solidFill>
              </a:ln>
              <a:solidFill>
                <a:schemeClr val="bg1"/>
              </a:solidFill>
            </a:endParaRPr>
          </a:p>
          <a:p>
            <a:r>
              <a:rPr lang="cs-CZ" b="1" dirty="0">
                <a:ln>
                  <a:solidFill>
                    <a:schemeClr val="bg1"/>
                  </a:solidFill>
                </a:ln>
              </a:rPr>
              <a:t>Nadále budou změny schvalovány v hierarchii RVIS:</a:t>
            </a:r>
          </a:p>
          <a:p>
            <a:pPr marL="971550" lvl="1" indent="-514350">
              <a:buFont typeface="+mj-lt"/>
              <a:buAutoNum type="arabicPeriod"/>
            </a:pPr>
            <a:r>
              <a:rPr lang="cs-CZ" b="1" dirty="0">
                <a:ln>
                  <a:solidFill>
                    <a:schemeClr val="bg1"/>
                  </a:solidFill>
                </a:ln>
              </a:rPr>
              <a:t>Pracovní skupina pro architekturu a řízení ICT</a:t>
            </a:r>
          </a:p>
          <a:p>
            <a:pPr marL="971550" lvl="1" indent="-514350">
              <a:buFont typeface="+mj-lt"/>
              <a:buAutoNum type="arabicPeriod"/>
            </a:pPr>
            <a:r>
              <a:rPr lang="cs-CZ" b="1" dirty="0">
                <a:ln>
                  <a:solidFill>
                    <a:schemeClr val="bg1"/>
                  </a:solidFill>
                </a:ln>
              </a:rPr>
              <a:t>Výbor pro Informační koncepci ČR</a:t>
            </a:r>
          </a:p>
          <a:p>
            <a:pPr marL="971550" lvl="1" indent="-514350">
              <a:buFont typeface="+mj-lt"/>
              <a:buAutoNum type="arabicPeriod"/>
            </a:pPr>
            <a:r>
              <a:rPr lang="cs-CZ" b="1" dirty="0">
                <a:ln>
                  <a:solidFill>
                    <a:schemeClr val="bg1"/>
                  </a:solidFill>
                </a:ln>
              </a:rPr>
              <a:t>Plenární zasedání RVIS</a:t>
            </a:r>
          </a:p>
        </p:txBody>
      </p:sp>
    </p:spTree>
    <p:extLst>
      <p:ext uri="{BB962C8B-B14F-4D97-AF65-F5344CB8AC3E}">
        <p14:creationId xmlns:p14="http://schemas.microsoft.com/office/powerpoint/2010/main" val="328221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a:ln>
                  <a:solidFill>
                    <a:schemeClr val="tx1"/>
                  </a:solidFill>
                </a:ln>
                <a:solidFill>
                  <a:schemeClr val="bg1"/>
                </a:solidFill>
              </a:rPr>
              <a:t>Diskutuje s námi</a:t>
            </a:r>
          </a:p>
        </p:txBody>
      </p:sp>
      <p:sp>
        <p:nvSpPr>
          <p:cNvPr id="3" name="Zástupný symbol pro obsah 2"/>
          <p:cNvSpPr>
            <a:spLocks noGrp="1"/>
          </p:cNvSpPr>
          <p:nvPr>
            <p:ph idx="1"/>
          </p:nvPr>
        </p:nvSpPr>
        <p:spPr>
          <a:xfrm>
            <a:off x="838200" y="1611021"/>
            <a:ext cx="10515600" cy="4351338"/>
          </a:xfrm>
        </p:spPr>
        <p:txBody>
          <a:bodyPr>
            <a:normAutofit/>
          </a:bodyPr>
          <a:lstStyle/>
          <a:p>
            <a:r>
              <a:rPr lang="cs-CZ" b="1" dirty="0">
                <a:ln>
                  <a:solidFill>
                    <a:schemeClr val="tx1"/>
                  </a:solidFill>
                </a:ln>
                <a:solidFill>
                  <a:schemeClr val="bg1"/>
                </a:solidFill>
              </a:rPr>
              <a:t>Pravidla diskuze na konci každé stránky:</a:t>
            </a:r>
          </a:p>
          <a:p>
            <a:pPr lvl="1"/>
            <a:r>
              <a:rPr lang="cs-CZ" b="1" dirty="0">
                <a:ln>
                  <a:solidFill>
                    <a:schemeClr val="tx1"/>
                  </a:solidFill>
                </a:ln>
                <a:solidFill>
                  <a:schemeClr val="bg1"/>
                </a:solidFill>
              </a:rPr>
              <a:t>Dotazy se musí týkat dané stránky. Pokud Váš dotaz se stránkou nesouvisí a nenašli jste potřebné informace pomocí vyhledávání, založte prosím nové diskuzní vlákno ve speciální části webu </a:t>
            </a:r>
            <a:r>
              <a:rPr lang="cs-CZ" b="1" dirty="0">
                <a:ln>
                  <a:solidFill>
                    <a:schemeClr val="tx1"/>
                  </a:solidFill>
                </a:ln>
                <a:solidFill>
                  <a:schemeClr val="bg1"/>
                </a:solidFill>
                <a:hlinkClick r:id="rId2"/>
              </a:rPr>
              <a:t> </a:t>
            </a:r>
            <a:r>
              <a:rPr lang="cs-CZ" b="1" u="sng" dirty="0">
                <a:ln>
                  <a:solidFill>
                    <a:schemeClr val="tx1"/>
                  </a:solidFill>
                </a:ln>
                <a:solidFill>
                  <a:schemeClr val="bg1"/>
                </a:solidFill>
              </a:rPr>
              <a:t>https://archi.gov.cz/diskuze</a:t>
            </a:r>
            <a:r>
              <a:rPr lang="cs-CZ" b="1" dirty="0">
                <a:ln>
                  <a:solidFill>
                    <a:schemeClr val="tx1"/>
                  </a:solidFill>
                </a:ln>
                <a:solidFill>
                  <a:schemeClr val="bg1"/>
                </a:solidFill>
              </a:rPr>
              <a:t>.</a:t>
            </a:r>
          </a:p>
          <a:p>
            <a:r>
              <a:rPr lang="cs-CZ" b="1" dirty="0">
                <a:ln>
                  <a:solidFill>
                    <a:schemeClr val="bg1"/>
                  </a:solidFill>
                </a:ln>
              </a:rPr>
              <a:t>Pravidla diskuze ve speciální části webu </a:t>
            </a:r>
            <a:r>
              <a:rPr lang="cs-CZ" b="1" dirty="0">
                <a:ln>
                  <a:solidFill>
                    <a:schemeClr val="bg1"/>
                  </a:solidFill>
                </a:ln>
                <a:solidFill>
                  <a:schemeClr val="bg1"/>
                </a:solidFill>
                <a:hlinkClick r:id="rId2"/>
              </a:rPr>
              <a:t>https://archi.gov.cz/diskuze</a:t>
            </a:r>
            <a:r>
              <a:rPr lang="cs-CZ" b="1" dirty="0">
                <a:ln>
                  <a:solidFill>
                    <a:schemeClr val="bg1"/>
                  </a:solidFill>
                </a:ln>
                <a:solidFill>
                  <a:schemeClr val="bg1"/>
                </a:solidFill>
              </a:rPr>
              <a:t> </a:t>
            </a:r>
          </a:p>
          <a:p>
            <a:pPr lvl="1"/>
            <a:r>
              <a:rPr lang="cs-CZ" b="1" dirty="0">
                <a:ln>
                  <a:solidFill>
                    <a:schemeClr val="bg1"/>
                  </a:solidFill>
                </a:ln>
              </a:rPr>
              <a:t>Diskutujte v rámci založené diskuze. Pokud Váš příspěvek s vláknem nesouvisí, založte prosím nové diskuzní vlákno.</a:t>
            </a:r>
          </a:p>
          <a:p>
            <a:pPr lvl="1"/>
            <a:r>
              <a:rPr lang="cs-CZ" b="1" dirty="0">
                <a:ln>
                  <a:solidFill>
                    <a:schemeClr val="bg1"/>
                  </a:solidFill>
                </a:ln>
              </a:rPr>
              <a:t>Pokud zakládáte nové vlákno, nezapomeňte ho pojmenovat. Název by měl souviset s Vaším dotazem.</a:t>
            </a:r>
          </a:p>
          <a:p>
            <a:endParaRPr lang="cs-CZ" dirty="0">
              <a:ln>
                <a:solidFill>
                  <a:schemeClr val="tx1"/>
                </a:solidFill>
              </a:ln>
              <a:solidFill>
                <a:schemeClr val="bg1"/>
              </a:solidFill>
            </a:endParaRPr>
          </a:p>
        </p:txBody>
      </p:sp>
    </p:spTree>
    <p:extLst>
      <p:ext uri="{BB962C8B-B14F-4D97-AF65-F5344CB8AC3E}">
        <p14:creationId xmlns:p14="http://schemas.microsoft.com/office/powerpoint/2010/main" val="32897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56954" y="2039140"/>
            <a:ext cx="10914610" cy="1978112"/>
          </a:xfrm>
        </p:spPr>
        <p:txBody>
          <a:bodyPr/>
          <a:lstStyle/>
          <a:p>
            <a:pPr algn="ctr"/>
            <a:r>
              <a:rPr lang="cs-CZ" b="1" dirty="0">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Implementační doporučení </a:t>
            </a:r>
            <a:r>
              <a:rPr lang="cs-CZ" b="1" dirty="0" err="1">
                <a:ln>
                  <a:solidFill>
                    <a:sysClr val="windowText" lastClr="000000"/>
                  </a:solidFill>
                </a:ln>
                <a:solidFill>
                  <a:schemeClr val="bg1"/>
                </a:solidFill>
                <a:latin typeface="Arial" panose="020B0604020202020204" pitchFamily="34" charset="0"/>
                <a:ea typeface="Calibri" panose="020F0502020204030204" pitchFamily="34" charset="0"/>
                <a:cs typeface="Arial" panose="020B0604020202020204" pitchFamily="34" charset="0"/>
              </a:rPr>
              <a:t>ZoPDS</a:t>
            </a:r>
            <a:endParaRPr lang="es-ES" b="1" dirty="0">
              <a:ln>
                <a:solidFill>
                  <a:schemeClr val="tx1"/>
                </a:solidFill>
              </a:ln>
              <a:solidFill>
                <a:schemeClr val="bg1"/>
              </a:solidFill>
            </a:endParaRPr>
          </a:p>
        </p:txBody>
      </p:sp>
    </p:spTree>
    <p:extLst>
      <p:ext uri="{BB962C8B-B14F-4D97-AF65-F5344CB8AC3E}">
        <p14:creationId xmlns:p14="http://schemas.microsoft.com/office/powerpoint/2010/main" val="3184153825"/>
      </p:ext>
    </p:extLst>
  </p:cSld>
  <p:clrMapOvr>
    <a:masterClrMapping/>
  </p:clrMapOvr>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otiv Office">
  <a:themeElements>
    <a:clrScheme name="Moti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A2023" id="{1DBA0225-D83E-C440-8585-F7EB12A0D1AE}" vid="{2BC9DBD8-A0DF-524A-81F6-A94F9E4771FB}"/>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90B00F75BED7484DA544575FBD77AFF7" ma:contentTypeVersion="0" ma:contentTypeDescription="Vytvoří nový dokument" ma:contentTypeScope="" ma:versionID="0e6006eccaeb898806405d7676632c12">
  <xsd:schema xmlns:xsd="http://www.w3.org/2001/XMLSchema" xmlns:xs="http://www.w3.org/2001/XMLSchema" xmlns:p="http://schemas.microsoft.com/office/2006/metadata/properties" targetNamespace="http://schemas.microsoft.com/office/2006/metadata/properties" ma:root="true" ma:fieldsID="bd44be3388bd54d294bcf356313bfc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7A5577F-90D1-4D94-B1D8-31B5055FE45A}">
  <ds:schemaRefs>
    <ds:schemaRef ds:uri="http://schemas.microsoft.com/sharepoint/v3/contenttype/forms"/>
  </ds:schemaRefs>
</ds:datastoreItem>
</file>

<file path=customXml/itemProps2.xml><?xml version="1.0" encoding="utf-8"?>
<ds:datastoreItem xmlns:ds="http://schemas.openxmlformats.org/officeDocument/2006/customXml" ds:itemID="{61C8A6CA-3E21-4DDD-BFB4-F280350CEC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579E98EC-8279-4842-B4EF-743633698D36}">
  <ds:schemaRefs>
    <ds:schemaRef ds:uri="http://schemas.microsoft.com/office/2006/documentManagement/types"/>
    <ds:schemaRef ds:uri="http://purl.org/dc/terms/"/>
    <ds:schemaRef ds:uri="http://purl.org/dc/elements/1.1/"/>
    <ds:schemaRef ds:uri="http://www.w3.org/XML/1998/namespace"/>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3106</TotalTime>
  <Words>1096</Words>
  <Application>Microsoft Office PowerPoint</Application>
  <PresentationFormat>Širokoúhlá obrazovka</PresentationFormat>
  <Paragraphs>107</Paragraphs>
  <Slides>25</Slides>
  <Notes>0</Notes>
  <HiddenSlides>0</HiddenSlides>
  <MMClips>0</MMClips>
  <ScaleCrop>false</ScaleCrop>
  <HeadingPairs>
    <vt:vector size="6" baseType="variant">
      <vt:variant>
        <vt:lpstr>Použitá písma</vt:lpstr>
      </vt:variant>
      <vt:variant>
        <vt:i4>6</vt:i4>
      </vt:variant>
      <vt:variant>
        <vt:lpstr>Motiv</vt:lpstr>
      </vt:variant>
      <vt:variant>
        <vt:i4>2</vt:i4>
      </vt:variant>
      <vt:variant>
        <vt:lpstr>Nadpisy snímků</vt:lpstr>
      </vt:variant>
      <vt:variant>
        <vt:i4>25</vt:i4>
      </vt:variant>
    </vt:vector>
  </HeadingPairs>
  <TitlesOfParts>
    <vt:vector size="33" baseType="lpstr">
      <vt:lpstr>Arial</vt:lpstr>
      <vt:lpstr>Calibri</vt:lpstr>
      <vt:lpstr>Courier New</vt:lpstr>
      <vt:lpstr>Roboto</vt:lpstr>
      <vt:lpstr>Standardní systémové písmo</vt:lpstr>
      <vt:lpstr>Wingdings</vt:lpstr>
      <vt:lpstr>Motiv Office</vt:lpstr>
      <vt:lpstr>1_Motiv Office</vt:lpstr>
      <vt:lpstr>Prezentace aplikace PowerPoint</vt:lpstr>
      <vt:lpstr>Technický úvod, pravidla videokonference </vt:lpstr>
      <vt:lpstr>Kontext naší PS v rámci RVIS</vt:lpstr>
      <vt:lpstr> </vt:lpstr>
      <vt:lpstr>Změny v Národní architektuře eGovernmentu</vt:lpstr>
      <vt:lpstr>Změny v Národní architektuře eGovernmentu</vt:lpstr>
      <vt:lpstr>Změny v Národní architektuře eGovernmentu</vt:lpstr>
      <vt:lpstr>Diskutuje s námi</vt:lpstr>
      <vt:lpstr>Implementační doporučení ZoPDS</vt:lpstr>
      <vt:lpstr>Implementační doporučení ZoPDS</vt:lpstr>
      <vt:lpstr>ZoPDS a IROP</vt:lpstr>
      <vt:lpstr>9. výzva IROP </vt:lpstr>
      <vt:lpstr>Projekty pro samosprávu související se ZoPDS</vt:lpstr>
      <vt:lpstr>Nové funkcionality a podklad pro formulář OHA </vt:lpstr>
      <vt:lpstr>Služby v Katalogu služeb – 7670, realizováno 373</vt:lpstr>
      <vt:lpstr>Služby v Katalogu služeb – 7670, realizováno 373</vt:lpstr>
      <vt:lpstr>Popisy v Katalogu služeb</vt:lpstr>
      <vt:lpstr>Přenesená působnost</vt:lpstr>
      <vt:lpstr>Přenesená působnost – 1477 služeb</vt:lpstr>
      <vt:lpstr>Chybějící formuláře pro 1461 služeb</vt:lpstr>
      <vt:lpstr>Popis služeb v Katalogu služeb – přenesená působnost</vt:lpstr>
      <vt:lpstr>RoadMap implementace ZoPDS</vt:lpstr>
      <vt:lpstr>Otázky a nejasnosti členů pracovní skupiny</vt:lpstr>
      <vt:lpstr>Implementační doporučení ZoPDS</vt:lpstr>
      <vt:lpstr>Závěr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Tomáš Šedivec</dc:creator>
  <cp:lastModifiedBy>Tomáš Šedivec</cp:lastModifiedBy>
  <cp:revision>114</cp:revision>
  <dcterms:created xsi:type="dcterms:W3CDTF">2021-01-27T09:19:54Z</dcterms:created>
  <dcterms:modified xsi:type="dcterms:W3CDTF">2023-09-14T10:29:28Z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MyDocuments">
    <vt:bool>true</vt:bool>
  </property>
  <property fmtid="{D5CDD505-2E9C-101B-9397-08002B2CF9AE}" pid="3" name="ContentTypeId">
    <vt:lpwstr>0x01010090B00F75BED7484DA544575FBD77AFF7</vt:lpwstr>
  </property>
  <property fmtid="{D5CDD505-2E9C-101B-9397-08002B2CF9AE}" pid="4" name="MSIP_Label_defa4170-0d19-0005-0004-bc88714345d2_Enabled">
    <vt:lpwstr>true</vt:lpwstr>
  </property>
  <property fmtid="{D5CDD505-2E9C-101B-9397-08002B2CF9AE}" pid="5" name="MSIP_Label_defa4170-0d19-0005-0004-bc88714345d2_SetDate">
    <vt:lpwstr>2023-05-31T18:05:34Z</vt:lpwstr>
  </property>
  <property fmtid="{D5CDD505-2E9C-101B-9397-08002B2CF9AE}" pid="6" name="MSIP_Label_defa4170-0d19-0005-0004-bc88714345d2_Method">
    <vt:lpwstr>Standard</vt:lpwstr>
  </property>
  <property fmtid="{D5CDD505-2E9C-101B-9397-08002B2CF9AE}" pid="7" name="MSIP_Label_defa4170-0d19-0005-0004-bc88714345d2_Name">
    <vt:lpwstr>defa4170-0d19-0005-0004-bc88714345d2</vt:lpwstr>
  </property>
  <property fmtid="{D5CDD505-2E9C-101B-9397-08002B2CF9AE}" pid="8" name="MSIP_Label_defa4170-0d19-0005-0004-bc88714345d2_SiteId">
    <vt:lpwstr>5b6b85cd-44ef-4d66-86d4-603dd2160780</vt:lpwstr>
  </property>
  <property fmtid="{D5CDD505-2E9C-101B-9397-08002B2CF9AE}" pid="9" name="MSIP_Label_defa4170-0d19-0005-0004-bc88714345d2_ActionId">
    <vt:lpwstr>c5314257-51c3-403d-a298-d6cb53c54f2a</vt:lpwstr>
  </property>
  <property fmtid="{D5CDD505-2E9C-101B-9397-08002B2CF9AE}" pid="10" name="MSIP_Label_defa4170-0d19-0005-0004-bc88714345d2_ContentBits">
    <vt:lpwstr>0</vt:lpwstr>
  </property>
</Properties>
</file>