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57" r:id="rId6"/>
    <p:sldId id="392" r:id="rId7"/>
    <p:sldId id="453" r:id="rId8"/>
    <p:sldId id="444" r:id="rId9"/>
    <p:sldId id="428" r:id="rId10"/>
    <p:sldId id="451" r:id="rId11"/>
    <p:sldId id="425" r:id="rId12"/>
    <p:sldId id="427" r:id="rId13"/>
    <p:sldId id="471" r:id="rId14"/>
    <p:sldId id="445" r:id="rId15"/>
    <p:sldId id="418" r:id="rId16"/>
    <p:sldId id="419" r:id="rId17"/>
    <p:sldId id="472" r:id="rId18"/>
    <p:sldId id="468" r:id="rId19"/>
    <p:sldId id="369" r:id="rId20"/>
    <p:sldId id="474" r:id="rId21"/>
    <p:sldId id="475" r:id="rId22"/>
    <p:sldId id="476" r:id="rId23"/>
    <p:sldId id="465" r:id="rId24"/>
    <p:sldId id="477" r:id="rId25"/>
    <p:sldId id="473" r:id="rId26"/>
    <p:sldId id="469" r:id="rId27"/>
    <p:sldId id="478" r:id="rId28"/>
    <p:sldId id="470" r:id="rId29"/>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48D2D8-E081-9A44-A606-A010CE1C5146}" v="2" dt="2023-11-13T12:14:17.1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7" autoAdjust="0"/>
    <p:restoredTop sz="95794"/>
  </p:normalViewPr>
  <p:slideViewPr>
    <p:cSldViewPr snapToGrid="0">
      <p:cViewPr varScale="1">
        <p:scale>
          <a:sx n="106" d="100"/>
          <a:sy n="106" d="100"/>
        </p:scale>
        <p:origin x="824" y="17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ECD172-C58F-5F48-8DCA-40A695D57672}" type="datetimeFigureOut">
              <a:rPr lang="cs-CZ" smtClean="0"/>
              <a:t>14.11.2023</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685351-B61B-9044-B6AF-3488A9ACD71B}" type="slidenum">
              <a:rPr lang="cs-CZ" smtClean="0"/>
              <a:t>‹#›</a:t>
            </a:fld>
            <a:endParaRPr lang="cs-CZ"/>
          </a:p>
        </p:txBody>
      </p:sp>
    </p:spTree>
    <p:extLst>
      <p:ext uri="{BB962C8B-B14F-4D97-AF65-F5344CB8AC3E}">
        <p14:creationId xmlns:p14="http://schemas.microsoft.com/office/powerpoint/2010/main" val="3983475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latin typeface="Roboto"/>
                <a:ea typeface="Roboto"/>
                <a:cs typeface="Roboto"/>
              </a:rPr>
              <a:t>Tomáš </a:t>
            </a:r>
            <a:r>
              <a:rPr lang="cs-CZ" dirty="0" err="1">
                <a:latin typeface="Roboto"/>
                <a:ea typeface="Roboto"/>
                <a:cs typeface="Roboto"/>
              </a:rPr>
              <a:t>Rutrle</a:t>
            </a:r>
            <a:r>
              <a:rPr lang="cs-CZ" dirty="0">
                <a:latin typeface="Roboto"/>
                <a:ea typeface="Roboto"/>
                <a:cs typeface="Roboto"/>
              </a:rPr>
              <a:t> </a:t>
            </a:r>
            <a:r>
              <a:rPr lang="cs-CZ" dirty="0" err="1">
                <a:latin typeface="Roboto"/>
                <a:ea typeface="Roboto"/>
                <a:cs typeface="Roboto"/>
              </a:rPr>
              <a:t>Aricoma</a:t>
            </a:r>
            <a:r>
              <a:rPr lang="cs-CZ" dirty="0">
                <a:latin typeface="Roboto"/>
                <a:ea typeface="Roboto"/>
                <a:cs typeface="Roboto"/>
              </a:rPr>
              <a:t>, KOMIX (53:42)</a:t>
            </a:r>
          </a:p>
          <a:p>
            <a:pPr marL="802005" lvl="1" indent="-387350"/>
            <a:r>
              <a:rPr lang="cs-CZ" b="1" dirty="0">
                <a:latin typeface="Roboto"/>
                <a:ea typeface="Roboto"/>
                <a:cs typeface="Roboto"/>
              </a:rPr>
              <a:t>Projekty</a:t>
            </a:r>
            <a:r>
              <a:rPr lang="cs-CZ" dirty="0">
                <a:latin typeface="Roboto"/>
                <a:ea typeface="Roboto"/>
                <a:cs typeface="Roboto"/>
              </a:rPr>
              <a:t> </a:t>
            </a:r>
            <a:endParaRPr lang="cs-CZ" dirty="0"/>
          </a:p>
          <a:p>
            <a:pPr marL="965200" lvl="2"/>
            <a:r>
              <a:rPr lang="cs-CZ" dirty="0">
                <a:latin typeface="Roboto"/>
                <a:ea typeface="Roboto"/>
                <a:cs typeface="Roboto"/>
              </a:rPr>
              <a:t>Zaregistrovaný</a:t>
            </a:r>
          </a:p>
          <a:p>
            <a:pPr marL="965200" lvl="2"/>
            <a:r>
              <a:rPr lang="cs-CZ" dirty="0">
                <a:latin typeface="Roboto"/>
                <a:ea typeface="Roboto"/>
                <a:cs typeface="Roboto"/>
              </a:rPr>
              <a:t>Z čeho se platí</a:t>
            </a:r>
          </a:p>
          <a:p>
            <a:pPr marL="965200" lvl="2"/>
            <a:r>
              <a:rPr lang="cs-CZ" dirty="0">
                <a:latin typeface="Roboto"/>
                <a:ea typeface="Roboto"/>
                <a:cs typeface="Roboto"/>
              </a:rPr>
              <a:t>Vysoutěžené dodavatele</a:t>
            </a:r>
          </a:p>
          <a:p>
            <a:pPr marL="802005" lvl="1" indent="-387350"/>
            <a:r>
              <a:rPr lang="cs-CZ" dirty="0">
                <a:latin typeface="Roboto"/>
                <a:ea typeface="Roboto"/>
                <a:cs typeface="Roboto"/>
              </a:rPr>
              <a:t>Priorita 15 stupňů pod nulou – </a:t>
            </a:r>
            <a:r>
              <a:rPr lang="cs-CZ" dirty="0" err="1">
                <a:latin typeface="Roboto"/>
                <a:ea typeface="Roboto"/>
                <a:cs typeface="Roboto"/>
              </a:rPr>
              <a:t>diky</a:t>
            </a:r>
            <a:r>
              <a:rPr lang="cs-CZ" dirty="0">
                <a:latin typeface="Roboto"/>
                <a:ea typeface="Roboto"/>
                <a:cs typeface="Roboto"/>
              </a:rPr>
              <a:t> tomu ze </a:t>
            </a:r>
            <a:r>
              <a:rPr lang="cs-CZ" dirty="0" err="1">
                <a:latin typeface="Roboto"/>
                <a:ea typeface="Roboto"/>
                <a:cs typeface="Roboto"/>
              </a:rPr>
              <a:t>mame</a:t>
            </a:r>
            <a:r>
              <a:rPr lang="cs-CZ" dirty="0">
                <a:latin typeface="Roboto"/>
                <a:ea typeface="Roboto"/>
                <a:cs typeface="Roboto"/>
              </a:rPr>
              <a:t> metriky a ze se </a:t>
            </a:r>
            <a:r>
              <a:rPr lang="cs-CZ" dirty="0" err="1">
                <a:latin typeface="Roboto"/>
                <a:ea typeface="Roboto"/>
                <a:cs typeface="Roboto"/>
              </a:rPr>
              <a:t>ucastni</a:t>
            </a:r>
            <a:r>
              <a:rPr lang="cs-CZ" dirty="0">
                <a:latin typeface="Roboto"/>
                <a:ea typeface="Roboto"/>
                <a:cs typeface="Roboto"/>
              </a:rPr>
              <a:t> AKCR, SMOCR, niko </a:t>
            </a:r>
            <a:r>
              <a:rPr lang="cs-CZ" dirty="0" err="1">
                <a:latin typeface="Roboto"/>
                <a:ea typeface="Roboto"/>
                <a:cs typeface="Roboto"/>
              </a:rPr>
              <a:t>nerika</a:t>
            </a:r>
            <a:r>
              <a:rPr lang="cs-CZ" dirty="0">
                <a:latin typeface="Roboto"/>
                <a:ea typeface="Roboto"/>
                <a:cs typeface="Roboto"/>
              </a:rPr>
              <a:t> ze se to </a:t>
            </a:r>
            <a:r>
              <a:rPr lang="cs-CZ" dirty="0" err="1">
                <a:latin typeface="Roboto"/>
                <a:ea typeface="Roboto"/>
                <a:cs typeface="Roboto"/>
              </a:rPr>
              <a:t>ma</a:t>
            </a:r>
            <a:r>
              <a:rPr lang="cs-CZ" dirty="0">
                <a:latin typeface="Roboto"/>
                <a:ea typeface="Roboto"/>
                <a:cs typeface="Roboto"/>
              </a:rPr>
              <a:t> posunout, </a:t>
            </a:r>
            <a:r>
              <a:rPr lang="cs-CZ" dirty="0" err="1">
                <a:latin typeface="Roboto"/>
                <a:ea typeface="Roboto"/>
                <a:cs typeface="Roboto"/>
              </a:rPr>
              <a:t>ted</a:t>
            </a:r>
            <a:r>
              <a:rPr lang="cs-CZ" dirty="0">
                <a:latin typeface="Roboto"/>
                <a:ea typeface="Roboto"/>
                <a:cs typeface="Roboto"/>
              </a:rPr>
              <a:t> jsme na 0</a:t>
            </a:r>
            <a:endParaRPr lang="cs-CZ" dirty="0"/>
          </a:p>
          <a:p>
            <a:pPr marL="802005" lvl="1" indent="-387350"/>
            <a:r>
              <a:rPr lang="cs-CZ" dirty="0">
                <a:latin typeface="Roboto"/>
                <a:ea typeface="Roboto"/>
                <a:cs typeface="Roboto"/>
              </a:rPr>
              <a:t>Režim krizového řízení - </a:t>
            </a:r>
            <a:r>
              <a:rPr lang="cs-CZ" b="1" dirty="0" err="1">
                <a:latin typeface="Roboto"/>
                <a:ea typeface="Roboto"/>
                <a:cs typeface="Roboto"/>
              </a:rPr>
              <a:t>mame</a:t>
            </a:r>
            <a:r>
              <a:rPr lang="cs-CZ" b="1" dirty="0">
                <a:latin typeface="Roboto"/>
                <a:ea typeface="Roboto"/>
                <a:cs typeface="Roboto"/>
              </a:rPr>
              <a:t> systém </a:t>
            </a:r>
            <a:r>
              <a:rPr lang="cs-CZ" b="1" dirty="0" err="1">
                <a:latin typeface="Roboto"/>
                <a:ea typeface="Roboto"/>
                <a:cs typeface="Roboto"/>
              </a:rPr>
              <a:t>krizoveho</a:t>
            </a:r>
            <a:r>
              <a:rPr lang="cs-CZ" b="1" dirty="0">
                <a:latin typeface="Roboto"/>
                <a:ea typeface="Roboto"/>
                <a:cs typeface="Roboto"/>
              </a:rPr>
              <a:t> </a:t>
            </a:r>
            <a:r>
              <a:rPr lang="cs-CZ" b="1" dirty="0" err="1">
                <a:latin typeface="Roboto"/>
                <a:ea typeface="Roboto"/>
                <a:cs typeface="Roboto"/>
              </a:rPr>
              <a:t>rizeni</a:t>
            </a:r>
            <a:r>
              <a:rPr lang="cs-CZ" b="1" dirty="0">
                <a:latin typeface="Roboto"/>
                <a:ea typeface="Roboto"/>
                <a:cs typeface="Roboto"/>
              </a:rPr>
              <a:t>, popisy, </a:t>
            </a:r>
            <a:r>
              <a:rPr lang="cs-CZ" b="1" dirty="0" err="1">
                <a:latin typeface="Roboto"/>
                <a:ea typeface="Roboto"/>
                <a:cs typeface="Roboto"/>
              </a:rPr>
              <a:t>potreby</a:t>
            </a:r>
            <a:r>
              <a:rPr lang="cs-CZ" b="1" dirty="0">
                <a:latin typeface="Roboto"/>
                <a:ea typeface="Roboto"/>
                <a:cs typeface="Roboto"/>
              </a:rPr>
              <a:t>, </a:t>
            </a:r>
            <a:endParaRPr lang="cs-CZ" b="1" dirty="0"/>
          </a:p>
          <a:p>
            <a:pPr marL="802005" lvl="1" indent="-387350"/>
            <a:r>
              <a:rPr lang="cs-CZ" dirty="0">
                <a:latin typeface="Roboto"/>
                <a:ea typeface="Roboto"/>
                <a:cs typeface="Roboto"/>
              </a:rPr>
              <a:t>Každý týden se budeme ptát</a:t>
            </a:r>
          </a:p>
          <a:p>
            <a:r>
              <a:rPr lang="cs-CZ" dirty="0">
                <a:latin typeface="Roboto"/>
                <a:ea typeface="Roboto"/>
                <a:cs typeface="Roboto"/>
              </a:rPr>
              <a:t>Vlasta Palata </a:t>
            </a:r>
            <a:r>
              <a:rPr lang="cs-CZ" dirty="0" err="1">
                <a:latin typeface="Roboto"/>
                <a:ea typeface="Roboto"/>
                <a:cs typeface="Roboto"/>
              </a:rPr>
              <a:t>Autocont</a:t>
            </a:r>
            <a:r>
              <a:rPr lang="cs-CZ" dirty="0">
                <a:latin typeface="Roboto"/>
                <a:ea typeface="Roboto"/>
                <a:cs typeface="Roboto"/>
              </a:rPr>
              <a:t> (1:03:47)</a:t>
            </a:r>
          </a:p>
          <a:p>
            <a:pPr marL="802005" lvl="1" indent="-387350"/>
            <a:r>
              <a:rPr lang="cs-CZ" dirty="0" err="1">
                <a:latin typeface="Roboto"/>
                <a:ea typeface="Roboto"/>
                <a:cs typeface="Roboto"/>
              </a:rPr>
              <a:t>Roadmapa</a:t>
            </a:r>
            <a:r>
              <a:rPr lang="cs-CZ" dirty="0">
                <a:latin typeface="Roboto"/>
                <a:ea typeface="Roboto"/>
                <a:cs typeface="Roboto"/>
              </a:rPr>
              <a:t> – klíčové body – TODO: je třeba </a:t>
            </a:r>
            <a:r>
              <a:rPr lang="cs-CZ" dirty="0" err="1">
                <a:latin typeface="Roboto"/>
                <a:ea typeface="Roboto"/>
                <a:cs typeface="Roboto"/>
              </a:rPr>
              <a:t>zpresnit</a:t>
            </a:r>
            <a:r>
              <a:rPr lang="cs-CZ" dirty="0">
                <a:latin typeface="Roboto"/>
                <a:ea typeface="Roboto"/>
                <a:cs typeface="Roboto"/>
              </a:rPr>
              <a:t>, do </a:t>
            </a:r>
            <a:r>
              <a:rPr lang="cs-CZ" dirty="0" err="1">
                <a:latin typeface="Roboto"/>
                <a:ea typeface="Roboto"/>
                <a:cs typeface="Roboto"/>
              </a:rPr>
              <a:t>vetsiho</a:t>
            </a:r>
            <a:r>
              <a:rPr lang="cs-CZ" dirty="0">
                <a:latin typeface="Roboto"/>
                <a:ea typeface="Roboto"/>
                <a:cs typeface="Roboto"/>
              </a:rPr>
              <a:t> detailu</a:t>
            </a:r>
            <a:endParaRPr lang="cs-CZ" dirty="0"/>
          </a:p>
          <a:p>
            <a:pPr marL="802005" lvl="1" indent="-387350"/>
            <a:r>
              <a:rPr lang="cs-CZ" dirty="0" err="1">
                <a:latin typeface="Roboto"/>
                <a:ea typeface="Roboto"/>
                <a:cs typeface="Roboto"/>
              </a:rPr>
              <a:t>Frontendové</a:t>
            </a:r>
            <a:r>
              <a:rPr lang="cs-CZ" dirty="0">
                <a:latin typeface="Roboto"/>
                <a:ea typeface="Roboto"/>
                <a:cs typeface="Roboto"/>
              </a:rPr>
              <a:t> věci – </a:t>
            </a:r>
            <a:r>
              <a:rPr lang="cs-CZ" b="1" u="sng" dirty="0">
                <a:latin typeface="Roboto"/>
                <a:ea typeface="Roboto"/>
                <a:cs typeface="Roboto"/>
              </a:rPr>
              <a:t>propojený datový fond</a:t>
            </a:r>
            <a:r>
              <a:rPr lang="cs-CZ" dirty="0">
                <a:latin typeface="Roboto"/>
                <a:ea typeface="Roboto"/>
                <a:cs typeface="Roboto"/>
              </a:rPr>
              <a:t>!!!!! - větší problém!!!! - </a:t>
            </a:r>
            <a:r>
              <a:rPr lang="cs-CZ" b="1" dirty="0" err="1">
                <a:latin typeface="Roboto"/>
                <a:ea typeface="Roboto"/>
                <a:cs typeface="Roboto"/>
              </a:rPr>
              <a:t>Intenzivne</a:t>
            </a:r>
            <a:r>
              <a:rPr lang="cs-CZ" b="1" dirty="0">
                <a:latin typeface="Roboto"/>
                <a:ea typeface="Roboto"/>
                <a:cs typeface="Roboto"/>
              </a:rPr>
              <a:t> </a:t>
            </a:r>
            <a:r>
              <a:rPr lang="cs-CZ" b="1" dirty="0" err="1">
                <a:latin typeface="Roboto"/>
                <a:ea typeface="Roboto"/>
                <a:cs typeface="Roboto"/>
              </a:rPr>
              <a:t>resime</a:t>
            </a:r>
            <a:r>
              <a:rPr lang="cs-CZ" b="1" dirty="0">
                <a:latin typeface="Roboto"/>
                <a:ea typeface="Roboto"/>
                <a:cs typeface="Roboto"/>
              </a:rPr>
              <a:t> x10</a:t>
            </a:r>
            <a:endParaRPr lang="cs-CZ" b="1" dirty="0"/>
          </a:p>
          <a:p>
            <a:r>
              <a:rPr lang="cs-CZ" dirty="0">
                <a:latin typeface="Roboto"/>
                <a:ea typeface="Roboto"/>
                <a:cs typeface="Roboto"/>
              </a:rPr>
              <a:t>Pavel Prchal </a:t>
            </a:r>
            <a:r>
              <a:rPr lang="cs-CZ" dirty="0" err="1">
                <a:latin typeface="Roboto"/>
                <a:ea typeface="Roboto"/>
                <a:cs typeface="Roboto"/>
              </a:rPr>
              <a:t>Gordic</a:t>
            </a:r>
            <a:endParaRPr lang="cs-CZ" dirty="0">
              <a:latin typeface="Roboto"/>
              <a:ea typeface="Roboto"/>
              <a:cs typeface="Roboto"/>
            </a:endParaRPr>
          </a:p>
          <a:p>
            <a:pPr marL="802005" lvl="1" indent="-387350"/>
            <a:r>
              <a:rPr lang="cs-CZ" dirty="0">
                <a:latin typeface="Roboto"/>
                <a:ea typeface="Roboto"/>
                <a:cs typeface="Roboto"/>
              </a:rPr>
              <a:t>Infrastruktura, podpisy, </a:t>
            </a:r>
          </a:p>
          <a:p>
            <a:r>
              <a:rPr lang="cs-CZ" dirty="0">
                <a:latin typeface="Roboto"/>
                <a:ea typeface="Roboto"/>
                <a:cs typeface="Roboto"/>
              </a:rPr>
              <a:t>Aleš Kučera </a:t>
            </a:r>
            <a:r>
              <a:rPr lang="cs-CZ" dirty="0" err="1">
                <a:latin typeface="Roboto"/>
                <a:ea typeface="Roboto"/>
                <a:cs typeface="Roboto"/>
              </a:rPr>
              <a:t>NewPS</a:t>
            </a:r>
            <a:r>
              <a:rPr lang="cs-CZ" dirty="0">
                <a:latin typeface="Roboto"/>
                <a:ea typeface="Roboto"/>
                <a:cs typeface="Roboto"/>
              </a:rPr>
              <a:t> (1:10:10)</a:t>
            </a:r>
          </a:p>
          <a:p>
            <a:pPr marL="802005" lvl="1" indent="-387350"/>
            <a:r>
              <a:rPr lang="cs-CZ" dirty="0">
                <a:latin typeface="Roboto"/>
                <a:ea typeface="Roboto"/>
                <a:cs typeface="Roboto"/>
              </a:rPr>
              <a:t>Nasekat na funkční celky, </a:t>
            </a:r>
            <a:r>
              <a:rPr lang="cs-CZ" b="1" u="sng" dirty="0">
                <a:latin typeface="Roboto"/>
                <a:ea typeface="Roboto"/>
                <a:cs typeface="Roboto"/>
              </a:rPr>
              <a:t>jednotlivé soutěže,</a:t>
            </a:r>
            <a:r>
              <a:rPr lang="cs-CZ" dirty="0">
                <a:latin typeface="Roboto"/>
                <a:ea typeface="Roboto"/>
                <a:cs typeface="Roboto"/>
              </a:rPr>
              <a:t> rozdělte to</a:t>
            </a:r>
          </a:p>
          <a:p>
            <a:pPr marL="802005" lvl="1" indent="-387350"/>
            <a:r>
              <a:rPr lang="cs-CZ" dirty="0">
                <a:latin typeface="Roboto"/>
                <a:ea typeface="Roboto"/>
                <a:cs typeface="Roboto"/>
              </a:rPr>
              <a:t>vypište to jako soutěž o návrh, soutěžní dialog – dejte jim za to peníze</a:t>
            </a:r>
          </a:p>
          <a:p>
            <a:pPr marL="802005" lvl="1" indent="-387350"/>
            <a:r>
              <a:rPr lang="cs-CZ" dirty="0">
                <a:latin typeface="Roboto"/>
                <a:ea typeface="Roboto"/>
                <a:cs typeface="Roboto"/>
              </a:rPr>
              <a:t>Kam se vrací – zpětný kanál !!!!! – notifikace</a:t>
            </a:r>
          </a:p>
          <a:p>
            <a:pPr marL="802005" lvl="1" indent="-387350"/>
            <a:r>
              <a:rPr lang="cs-CZ" dirty="0">
                <a:latin typeface="Roboto"/>
                <a:ea typeface="Roboto"/>
                <a:cs typeface="Roboto"/>
              </a:rPr>
              <a:t>Poplatky a jak řešit kolky</a:t>
            </a:r>
          </a:p>
          <a:p>
            <a:r>
              <a:rPr lang="cs-CZ" dirty="0">
                <a:latin typeface="Roboto"/>
                <a:ea typeface="Roboto"/>
                <a:cs typeface="Roboto"/>
              </a:rPr>
              <a:t>Tomáš Lechner TRIADA</a:t>
            </a:r>
          </a:p>
          <a:p>
            <a:pPr marL="802005" lvl="1" indent="-387350"/>
            <a:r>
              <a:rPr lang="cs-CZ" dirty="0">
                <a:latin typeface="Roboto"/>
                <a:ea typeface="Roboto"/>
                <a:cs typeface="Roboto"/>
              </a:rPr>
              <a:t>Spousta malých bolístek</a:t>
            </a:r>
          </a:p>
          <a:p>
            <a:pPr marL="802005" lvl="1" indent="-387350"/>
            <a:r>
              <a:rPr lang="cs-CZ" dirty="0">
                <a:latin typeface="Roboto"/>
                <a:ea typeface="Roboto"/>
                <a:cs typeface="Roboto"/>
              </a:rPr>
              <a:t>Rešerše bolístek -  řešíme ZoPDS pracovní týmy (příklady)</a:t>
            </a:r>
            <a:endParaRPr lang="cs-CZ" dirty="0"/>
          </a:p>
          <a:p>
            <a:r>
              <a:rPr lang="cs-CZ" dirty="0">
                <a:latin typeface="Roboto"/>
                <a:ea typeface="Roboto"/>
                <a:cs typeface="Roboto"/>
              </a:rPr>
              <a:t>Roman Zemánek ICZ (1:22:24)</a:t>
            </a:r>
          </a:p>
          <a:p>
            <a:pPr marL="802005" lvl="1" indent="-387350"/>
            <a:r>
              <a:rPr lang="cs-CZ" dirty="0">
                <a:latin typeface="Roboto"/>
                <a:ea typeface="Roboto"/>
                <a:cs typeface="Roboto"/>
              </a:rPr>
              <a:t>Peníze v plánu obnovy jsou</a:t>
            </a:r>
          </a:p>
          <a:p>
            <a:pPr marL="802005" lvl="1" indent="-387350"/>
            <a:r>
              <a:rPr lang="cs-CZ" dirty="0">
                <a:latin typeface="Roboto"/>
                <a:ea typeface="Roboto"/>
                <a:cs typeface="Roboto"/>
              </a:rPr>
              <a:t>Portály známe!!!!</a:t>
            </a:r>
          </a:p>
          <a:p>
            <a:pPr marL="802005" lvl="1" indent="-387350"/>
            <a:r>
              <a:rPr lang="cs-CZ" dirty="0">
                <a:latin typeface="Roboto"/>
                <a:ea typeface="Roboto"/>
                <a:cs typeface="Roboto"/>
              </a:rPr>
              <a:t>Krizový plán – my máme od září účinnost zákona, vybereme věci na které dosáhneme, dokážeme je vyčerpat, půjdeme po samosprávách, nejefektivnější věci!!!!</a:t>
            </a:r>
          </a:p>
          <a:p>
            <a:r>
              <a:rPr lang="cs-CZ" dirty="0">
                <a:latin typeface="Roboto"/>
                <a:ea typeface="Roboto"/>
                <a:cs typeface="Roboto"/>
              </a:rPr>
              <a:t>Martin </a:t>
            </a:r>
            <a:r>
              <a:rPr lang="cs-CZ" dirty="0" err="1">
                <a:latin typeface="Roboto"/>
                <a:ea typeface="Roboto"/>
                <a:cs typeface="Roboto"/>
              </a:rPr>
              <a:t>Mesršmíd</a:t>
            </a:r>
            <a:r>
              <a:rPr lang="cs-CZ" dirty="0">
                <a:latin typeface="Roboto"/>
                <a:ea typeface="Roboto"/>
                <a:cs typeface="Roboto"/>
              </a:rPr>
              <a:t> (DIA)</a:t>
            </a:r>
          </a:p>
          <a:p>
            <a:pPr marL="802005" lvl="1" indent="-387350"/>
            <a:r>
              <a:rPr lang="cs-CZ" dirty="0">
                <a:latin typeface="Roboto"/>
                <a:ea typeface="Roboto"/>
                <a:cs typeface="Roboto"/>
              </a:rPr>
              <a:t>Pokusím se do příště dodat lepší časový plán</a:t>
            </a:r>
          </a:p>
          <a:p>
            <a:pPr marL="802005" lvl="1" indent="-387350"/>
            <a:endParaRPr lang="cs-CZ" dirty="0"/>
          </a:p>
          <a:p>
            <a:pPr marL="802005" lvl="1" indent="-387350"/>
            <a:endParaRPr lang="cs-CZ" dirty="0"/>
          </a:p>
          <a:p>
            <a:endParaRPr lang="cs-CZ" dirty="0"/>
          </a:p>
        </p:txBody>
      </p:sp>
      <p:sp>
        <p:nvSpPr>
          <p:cNvPr id="4" name="Zástupný symbol pro číslo snímku 3"/>
          <p:cNvSpPr>
            <a:spLocks noGrp="1"/>
          </p:cNvSpPr>
          <p:nvPr>
            <p:ph type="sldNum" sz="quarter" idx="5"/>
          </p:nvPr>
        </p:nvSpPr>
        <p:spPr/>
        <p:txBody>
          <a:bodyPr/>
          <a:lstStyle/>
          <a:p>
            <a:fld id="{12804BCA-EA3C-9A4C-AA63-3CE8AA10987B}" type="slidenum">
              <a:rPr lang="cs-CZ" smtClean="0"/>
              <a:t>4</a:t>
            </a:fld>
            <a:endParaRPr lang="cs-CZ"/>
          </a:p>
        </p:txBody>
      </p:sp>
    </p:spTree>
    <p:extLst>
      <p:ext uri="{BB962C8B-B14F-4D97-AF65-F5344CB8AC3E}">
        <p14:creationId xmlns:p14="http://schemas.microsoft.com/office/powerpoint/2010/main" val="3359703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12804BCA-EA3C-9A4C-AA63-3CE8AA10987B}" type="slidenum">
              <a:rPr lang="cs-CZ" smtClean="0"/>
              <a:t>5</a:t>
            </a:fld>
            <a:endParaRPr lang="cs-CZ"/>
          </a:p>
        </p:txBody>
      </p:sp>
    </p:spTree>
    <p:extLst>
      <p:ext uri="{BB962C8B-B14F-4D97-AF65-F5344CB8AC3E}">
        <p14:creationId xmlns:p14="http://schemas.microsoft.com/office/powerpoint/2010/main" val="35125008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image" Target="../media/image2.png"/><Relationship Id="rId16" Type="http://schemas.openxmlformats.org/officeDocument/2006/relationships/image" Target="../media/image22.svg"/><Relationship Id="rId1" Type="http://schemas.openxmlformats.org/officeDocument/2006/relationships/slideMaster" Target="../slideMasters/slideMaster1.xml"/><Relationship Id="rId6" Type="http://schemas.openxmlformats.org/officeDocument/2006/relationships/image" Target="../media/image6.svg"/><Relationship Id="rId11" Type="http://schemas.openxmlformats.org/officeDocument/2006/relationships/image" Target="../media/image17.png"/><Relationship Id="rId5" Type="http://schemas.openxmlformats.org/officeDocument/2006/relationships/image" Target="../media/image5.png"/><Relationship Id="rId15" Type="http://schemas.openxmlformats.org/officeDocument/2006/relationships/image" Target="../media/image21.png"/><Relationship Id="rId10" Type="http://schemas.openxmlformats.org/officeDocument/2006/relationships/image" Target="../media/image16.svg"/><Relationship Id="rId4" Type="http://schemas.openxmlformats.org/officeDocument/2006/relationships/image" Target="../media/image12.svg"/><Relationship Id="rId9" Type="http://schemas.openxmlformats.org/officeDocument/2006/relationships/image" Target="../media/image15.png"/><Relationship Id="rId14" Type="http://schemas.openxmlformats.org/officeDocument/2006/relationships/image" Target="../media/image20.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7663C4-7B8F-45D0-9772-21160695EFAA}"/>
              </a:ext>
            </a:extLst>
          </p:cNvPr>
          <p:cNvSpPr>
            <a:spLocks noGrp="1"/>
          </p:cNvSpPr>
          <p:nvPr>
            <p:ph type="ctrTitle" hasCustomPrompt="1"/>
          </p:nvPr>
        </p:nvSpPr>
        <p:spPr>
          <a:xfrm>
            <a:off x="468000" y="252000"/>
            <a:ext cx="6799943" cy="1115786"/>
          </a:xfrm>
        </p:spPr>
        <p:txBody>
          <a:bodyPr anchor="b">
            <a:normAutofit/>
          </a:bodyPr>
          <a:lstStyle>
            <a:lvl1pPr algn="ctr">
              <a:defRPr sz="4800"/>
            </a:lvl1pPr>
          </a:lstStyle>
          <a:p>
            <a:r>
              <a:rPr lang="cs-CZ" dirty="0"/>
              <a:t>NÁZEV_PREZENTACE</a:t>
            </a:r>
          </a:p>
        </p:txBody>
      </p:sp>
      <p:sp>
        <p:nvSpPr>
          <p:cNvPr id="3" name="Podnadpis 2">
            <a:extLst>
              <a:ext uri="{FF2B5EF4-FFF2-40B4-BE49-F238E27FC236}">
                <a16:creationId xmlns:a16="http://schemas.microsoft.com/office/drawing/2014/main" id="{3D0F76BF-7886-4118-97BC-2897E602A3E5}"/>
              </a:ext>
            </a:extLst>
          </p:cNvPr>
          <p:cNvSpPr>
            <a:spLocks noGrp="1"/>
          </p:cNvSpPr>
          <p:nvPr>
            <p:ph type="subTitle" idx="1" hasCustomPrompt="1"/>
          </p:nvPr>
        </p:nvSpPr>
        <p:spPr>
          <a:xfrm>
            <a:off x="464455" y="2203677"/>
            <a:ext cx="4601029" cy="1655762"/>
          </a:xfrm>
        </p:spPr>
        <p:txBody>
          <a:bodyPr/>
          <a:lstStyle>
            <a:lvl1pPr marL="0" indent="0" algn="ctr">
              <a:buNone/>
              <a:defRPr sz="3600">
                <a:latin typeface="Azeret Mono" panose="020B0604020202020204" charset="-18"/>
                <a:cs typeface="Azeret Mono" panose="020B0604020202020204" charset="-1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dirty="0"/>
              <a:t>JMÉNO_PŘÍJMENÍ</a:t>
            </a:r>
          </a:p>
          <a:p>
            <a:r>
              <a:rPr lang="cs-CZ" dirty="0"/>
              <a:t>Podnadpis_</a:t>
            </a:r>
          </a:p>
          <a:p>
            <a:r>
              <a:rPr lang="cs-CZ" dirty="0"/>
              <a:t>	</a:t>
            </a:r>
          </a:p>
        </p:txBody>
      </p:sp>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pic>
        <p:nvPicPr>
          <p:cNvPr id="7" name="Obrázek 6">
            <a:extLst>
              <a:ext uri="{FF2B5EF4-FFF2-40B4-BE49-F238E27FC236}">
                <a16:creationId xmlns:a16="http://schemas.microsoft.com/office/drawing/2014/main" id="{2999A050-B5E7-4A54-A916-B2536BE2ECF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455" y="6267996"/>
            <a:ext cx="1077642" cy="481258"/>
          </a:xfrm>
          <a:prstGeom prst="rect">
            <a:avLst/>
          </a:prstGeom>
        </p:spPr>
      </p:pic>
    </p:spTree>
    <p:extLst>
      <p:ext uri="{BB962C8B-B14F-4D97-AF65-F5344CB8AC3E}">
        <p14:creationId xmlns:p14="http://schemas.microsoft.com/office/powerpoint/2010/main" val="2079859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adpis, podnadpis,text,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278506"/>
            <a:ext cx="5627687" cy="3864119"/>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9" name="Zástupný symbol obrázku 18">
            <a:extLst>
              <a:ext uri="{FF2B5EF4-FFF2-40B4-BE49-F238E27FC236}">
                <a16:creationId xmlns:a16="http://schemas.microsoft.com/office/drawing/2014/main" id="{F9992681-617D-4202-A675-A0BD348B2D71}"/>
              </a:ext>
            </a:extLst>
          </p:cNvPr>
          <p:cNvSpPr>
            <a:spLocks noGrp="1"/>
          </p:cNvSpPr>
          <p:nvPr>
            <p:ph type="pic" sz="quarter" idx="13"/>
          </p:nvPr>
        </p:nvSpPr>
        <p:spPr>
          <a:xfrm>
            <a:off x="6096000" y="1577564"/>
            <a:ext cx="5257800" cy="4565060"/>
          </a:xfrm>
          <a:blipFill>
            <a:blip r:embed="rId2"/>
            <a:stretch>
              <a:fillRect t="1" b="100"/>
            </a:stretch>
          </a:blipFill>
        </p:spPr>
        <p:txBody>
          <a:bodyPr/>
          <a:lstStyle>
            <a:lvl1pPr>
              <a:defRPr>
                <a:noFill/>
              </a:defRPr>
            </a:lvl1pPr>
          </a:lstStyle>
          <a:p>
            <a:r>
              <a:rPr lang="cs-CZ"/>
              <a:t>Kliknutím na ikonu přidáte obrázek.</a:t>
            </a:r>
            <a:endParaRPr lang="cs-CZ" dirty="0"/>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8313" y="1577976"/>
            <a:ext cx="5627687" cy="700530"/>
          </a:xfrm>
        </p:spPr>
        <p:txBody>
          <a:bodyPr>
            <a:normAutofit/>
          </a:bodyPr>
          <a:lstStyle>
            <a:lvl1pPr marL="0" indent="0">
              <a:buNone/>
              <a:defRPr sz="2000">
                <a:latin typeface="Azeret Mono Medium" panose="020B0604020202020204" charset="-18"/>
                <a:cs typeface="Azeret Mono Medium" panose="020B0604020202020204" charset="-18"/>
              </a:defRPr>
            </a:lvl1pPr>
          </a:lstStyle>
          <a:p>
            <a:pPr lvl="0"/>
            <a:r>
              <a:rPr lang="cs-CZ" dirty="0"/>
              <a:t>PODNADPIS_</a:t>
            </a:r>
          </a:p>
        </p:txBody>
      </p:sp>
      <p:pic>
        <p:nvPicPr>
          <p:cNvPr id="8" name="Obrázek 7">
            <a:extLst>
              <a:ext uri="{FF2B5EF4-FFF2-40B4-BE49-F238E27FC236}">
                <a16:creationId xmlns:a16="http://schemas.microsoft.com/office/drawing/2014/main" id="{19B0B660-6756-40EB-BC0A-CDC8D286C1E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494642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dpis, podnadpis,2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818536"/>
            <a:ext cx="5627687" cy="3324089"/>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7999" y="2497949"/>
            <a:ext cx="5627687" cy="320587"/>
          </a:xfrm>
        </p:spPr>
        <p:txBody>
          <a:bodyPr>
            <a:normAutofit/>
          </a:bodyPr>
          <a:lstStyle>
            <a:lvl1pPr marL="0" indent="0">
              <a:buNone/>
              <a:defRPr sz="2000">
                <a:solidFill>
                  <a:schemeClr val="accent1"/>
                </a:solidFill>
                <a:latin typeface="Azeret Mono Medium" panose="020B0604020202020204" charset="-18"/>
                <a:cs typeface="Azeret Mono Medium" panose="020B0604020202020204" charset="-18"/>
              </a:defRPr>
            </a:lvl1pPr>
          </a:lstStyle>
          <a:p>
            <a:pPr lvl="0"/>
            <a:r>
              <a:rPr lang="cs-CZ" dirty="0"/>
              <a:t>PODNADPIS_</a:t>
            </a:r>
          </a:p>
        </p:txBody>
      </p:sp>
      <p:sp>
        <p:nvSpPr>
          <p:cNvPr id="8" name="Zástupný obsah 2">
            <a:extLst>
              <a:ext uri="{FF2B5EF4-FFF2-40B4-BE49-F238E27FC236}">
                <a16:creationId xmlns:a16="http://schemas.microsoft.com/office/drawing/2014/main" id="{0AE3A613-5913-4112-B48F-5AC0EE85AB7A}"/>
              </a:ext>
            </a:extLst>
          </p:cNvPr>
          <p:cNvSpPr>
            <a:spLocks noGrp="1"/>
          </p:cNvSpPr>
          <p:nvPr>
            <p:ph idx="15"/>
          </p:nvPr>
        </p:nvSpPr>
        <p:spPr>
          <a:xfrm>
            <a:off x="6095687" y="2871736"/>
            <a:ext cx="5627687" cy="3270890"/>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9" name="Zástupný text 6">
            <a:extLst>
              <a:ext uri="{FF2B5EF4-FFF2-40B4-BE49-F238E27FC236}">
                <a16:creationId xmlns:a16="http://schemas.microsoft.com/office/drawing/2014/main" id="{46721CC0-9209-4445-9A06-105693131321}"/>
              </a:ext>
            </a:extLst>
          </p:cNvPr>
          <p:cNvSpPr>
            <a:spLocks noGrp="1"/>
          </p:cNvSpPr>
          <p:nvPr>
            <p:ph type="body" sz="quarter" idx="16" hasCustomPrompt="1"/>
          </p:nvPr>
        </p:nvSpPr>
        <p:spPr>
          <a:xfrm>
            <a:off x="6095686" y="2498957"/>
            <a:ext cx="5627687" cy="320174"/>
          </a:xfrm>
        </p:spPr>
        <p:txBody>
          <a:bodyPr>
            <a:normAutofit/>
          </a:bodyPr>
          <a:lstStyle>
            <a:lvl1pPr marL="0" indent="0">
              <a:buNone/>
              <a:defRPr sz="2000">
                <a:solidFill>
                  <a:schemeClr val="accent1"/>
                </a:solidFill>
                <a:latin typeface="Azeret Mono Medium" panose="020B0604020202020204" charset="-18"/>
                <a:cs typeface="Azeret Mono Medium" panose="020B0604020202020204" charset="-18"/>
              </a:defRPr>
            </a:lvl1pPr>
          </a:lstStyle>
          <a:p>
            <a:pPr lvl="0"/>
            <a:r>
              <a:rPr lang="cs-CZ" dirty="0"/>
              <a:t>PODNADPIS_</a:t>
            </a: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pic>
        <p:nvPicPr>
          <p:cNvPr id="12" name="Obrázek 11">
            <a:extLst>
              <a:ext uri="{FF2B5EF4-FFF2-40B4-BE49-F238E27FC236}">
                <a16:creationId xmlns:a16="http://schemas.microsoft.com/office/drawing/2014/main" id="{9E873619-F85E-4E3A-B088-72DD33294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5716768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dpis, podnadpis,3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818537"/>
            <a:ext cx="3452837"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467685" y="2497950"/>
            <a:ext cx="3453152" cy="320174"/>
          </a:xfrm>
        </p:spPr>
        <p:txBody>
          <a:bodyPr>
            <a:normAutofit/>
          </a:bodyPr>
          <a:lstStyle>
            <a:lvl1pPr marL="0" indent="0">
              <a:buNone/>
              <a:defRPr sz="2000">
                <a:solidFill>
                  <a:schemeClr val="accent1"/>
                </a:solidFill>
                <a:latin typeface="Azeret Mono Medium" panose="020B0604020202020204" charset="-18"/>
                <a:cs typeface="Azeret Mono Medium" panose="020B0604020202020204" charset="-18"/>
              </a:defRPr>
            </a:lvl1pPr>
          </a:lstStyle>
          <a:p>
            <a:pPr lvl="0"/>
            <a:r>
              <a:rPr lang="cs-CZ" dirty="0"/>
              <a:t>PODNADPIS_</a:t>
            </a: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11" name="Zástupný text 6">
            <a:extLst>
              <a:ext uri="{FF2B5EF4-FFF2-40B4-BE49-F238E27FC236}">
                <a16:creationId xmlns:a16="http://schemas.microsoft.com/office/drawing/2014/main" id="{11902A3C-2BB6-4709-BE3F-605135AB03C6}"/>
              </a:ext>
            </a:extLst>
          </p:cNvPr>
          <p:cNvSpPr>
            <a:spLocks noGrp="1"/>
          </p:cNvSpPr>
          <p:nvPr>
            <p:ph type="body" sz="quarter" idx="18" hasCustomPrompt="1"/>
          </p:nvPr>
        </p:nvSpPr>
        <p:spPr>
          <a:xfrm>
            <a:off x="3920836" y="2497537"/>
            <a:ext cx="3609611" cy="320174"/>
          </a:xfrm>
        </p:spPr>
        <p:txBody>
          <a:bodyPr>
            <a:normAutofit/>
          </a:bodyPr>
          <a:lstStyle>
            <a:lvl1pPr marL="0" indent="0">
              <a:buNone/>
              <a:defRPr sz="2000">
                <a:solidFill>
                  <a:schemeClr val="accent1"/>
                </a:solidFill>
                <a:latin typeface="Azeret Mono Medium" panose="020B0604020202020204" charset="-18"/>
                <a:cs typeface="Azeret Mono Medium" panose="020B0604020202020204" charset="-18"/>
              </a:defRPr>
            </a:lvl1pPr>
          </a:lstStyle>
          <a:p>
            <a:pPr lvl="0"/>
            <a:r>
              <a:rPr lang="cs-CZ" dirty="0"/>
              <a:t>PODNADPIS_</a:t>
            </a:r>
          </a:p>
        </p:txBody>
      </p:sp>
      <p:sp>
        <p:nvSpPr>
          <p:cNvPr id="12" name="Zástupný text 6">
            <a:extLst>
              <a:ext uri="{FF2B5EF4-FFF2-40B4-BE49-F238E27FC236}">
                <a16:creationId xmlns:a16="http://schemas.microsoft.com/office/drawing/2014/main" id="{91EBB3A3-EE8A-4E1B-8141-D2636AC41864}"/>
              </a:ext>
            </a:extLst>
          </p:cNvPr>
          <p:cNvSpPr>
            <a:spLocks noGrp="1"/>
          </p:cNvSpPr>
          <p:nvPr>
            <p:ph type="body" sz="quarter" idx="19" hasCustomPrompt="1"/>
          </p:nvPr>
        </p:nvSpPr>
        <p:spPr>
          <a:xfrm>
            <a:off x="7530448" y="2497537"/>
            <a:ext cx="3453152" cy="320174"/>
          </a:xfrm>
        </p:spPr>
        <p:txBody>
          <a:bodyPr>
            <a:normAutofit/>
          </a:bodyPr>
          <a:lstStyle>
            <a:lvl1pPr marL="0" indent="0">
              <a:buNone/>
              <a:defRPr sz="2000">
                <a:solidFill>
                  <a:schemeClr val="accent1"/>
                </a:solidFill>
                <a:latin typeface="Azeret Mono Medium" panose="020B0604020202020204" charset="-18"/>
                <a:cs typeface="Azeret Mono Medium" panose="020B0604020202020204" charset="-18"/>
              </a:defRPr>
            </a:lvl1pPr>
          </a:lstStyle>
          <a:p>
            <a:pPr lvl="0"/>
            <a:r>
              <a:rPr lang="cs-CZ" dirty="0"/>
              <a:t>PODNADPIS_</a:t>
            </a:r>
          </a:p>
        </p:txBody>
      </p:sp>
      <p:sp>
        <p:nvSpPr>
          <p:cNvPr id="13" name="Zástupný obsah 2">
            <a:extLst>
              <a:ext uri="{FF2B5EF4-FFF2-40B4-BE49-F238E27FC236}">
                <a16:creationId xmlns:a16="http://schemas.microsoft.com/office/drawing/2014/main" id="{543CA53C-0E46-45B8-99EA-4CD3A3327BFF}"/>
              </a:ext>
            </a:extLst>
          </p:cNvPr>
          <p:cNvSpPr>
            <a:spLocks noGrp="1"/>
          </p:cNvSpPr>
          <p:nvPr>
            <p:ph idx="20"/>
          </p:nvPr>
        </p:nvSpPr>
        <p:spPr>
          <a:xfrm>
            <a:off x="7530763" y="2818537"/>
            <a:ext cx="3452837"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14" name="Zástupný obsah 2">
            <a:extLst>
              <a:ext uri="{FF2B5EF4-FFF2-40B4-BE49-F238E27FC236}">
                <a16:creationId xmlns:a16="http://schemas.microsoft.com/office/drawing/2014/main" id="{53006F18-00BE-4F5F-9762-C90B45AA320E}"/>
              </a:ext>
            </a:extLst>
          </p:cNvPr>
          <p:cNvSpPr>
            <a:spLocks noGrp="1"/>
          </p:cNvSpPr>
          <p:nvPr>
            <p:ph idx="21"/>
          </p:nvPr>
        </p:nvSpPr>
        <p:spPr>
          <a:xfrm>
            <a:off x="3920835" y="2818537"/>
            <a:ext cx="3609611" cy="3069646"/>
          </a:xfrm>
        </p:spPr>
        <p:txBody>
          <a:bodyPr/>
          <a:lstStyle>
            <a:lvl1pPr marL="0" indent="0">
              <a:buClr>
                <a:srgbClr val="00B050"/>
              </a:buClr>
              <a:buFont typeface="Wingdings" panose="05000000000000000000" pitchFamily="2" charset="2"/>
              <a:buNone/>
              <a:defRPr sz="2400">
                <a:solidFill>
                  <a:schemeClr val="tx1"/>
                </a:solidFill>
              </a:defRPr>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pic>
        <p:nvPicPr>
          <p:cNvPr id="15" name="Obrázek 14">
            <a:extLst>
              <a:ext uri="{FF2B5EF4-FFF2-40B4-BE49-F238E27FC236}">
                <a16:creationId xmlns:a16="http://schemas.microsoft.com/office/drawing/2014/main" id="{5DBD3FAE-3C3A-43D4-A1A6-48D03273A3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40157188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adpis, podnadpis,3 obsahy v poli">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0" name="Zástupný text 9">
            <a:extLst>
              <a:ext uri="{FF2B5EF4-FFF2-40B4-BE49-F238E27FC236}">
                <a16:creationId xmlns:a16="http://schemas.microsoft.com/office/drawing/2014/main" id="{C787AC1F-9BC4-4A48-BAA7-D5CCE0893196}"/>
              </a:ext>
            </a:extLst>
          </p:cNvPr>
          <p:cNvSpPr>
            <a:spLocks noGrp="1"/>
          </p:cNvSpPr>
          <p:nvPr>
            <p:ph type="body" sz="quarter" idx="17"/>
          </p:nvPr>
        </p:nvSpPr>
        <p:spPr>
          <a:xfrm>
            <a:off x="468313" y="1577975"/>
            <a:ext cx="10515600" cy="866775"/>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17" name="Zástupný symbol obrázku 16">
            <a:extLst>
              <a:ext uri="{FF2B5EF4-FFF2-40B4-BE49-F238E27FC236}">
                <a16:creationId xmlns:a16="http://schemas.microsoft.com/office/drawing/2014/main" id="{3289374E-2E06-4E73-82ED-DD6A4691777C}"/>
              </a:ext>
            </a:extLst>
          </p:cNvPr>
          <p:cNvSpPr>
            <a:spLocks noGrp="1"/>
          </p:cNvSpPr>
          <p:nvPr>
            <p:ph type="pic" sz="quarter" idx="20"/>
          </p:nvPr>
        </p:nvSpPr>
        <p:spPr>
          <a:xfrm>
            <a:off x="467854" y="2493378"/>
            <a:ext cx="3452812" cy="3592629"/>
          </a:xfrm>
          <a:solidFill>
            <a:schemeClr val="accent1"/>
          </a:solidFill>
        </p:spPr>
        <p:txBody>
          <a:bodyPr/>
          <a:lstStyle>
            <a:lvl1pPr>
              <a:defRPr>
                <a:noFill/>
              </a:defRPr>
            </a:lvl1pPr>
          </a:lstStyle>
          <a:p>
            <a:r>
              <a:rPr lang="cs-CZ"/>
              <a:t>Kliknutím na ikonu přidáte obrázek.</a:t>
            </a:r>
            <a:endParaRPr lang="cs-CZ" dirty="0"/>
          </a:p>
        </p:txBody>
      </p:sp>
      <p:sp>
        <p:nvSpPr>
          <p:cNvPr id="7" name="Zástupný text 6">
            <a:extLst>
              <a:ext uri="{FF2B5EF4-FFF2-40B4-BE49-F238E27FC236}">
                <a16:creationId xmlns:a16="http://schemas.microsoft.com/office/drawing/2014/main" id="{A0EEC828-A5BC-47C6-8377-9CF058C3E072}"/>
              </a:ext>
            </a:extLst>
          </p:cNvPr>
          <p:cNvSpPr>
            <a:spLocks noGrp="1"/>
          </p:cNvSpPr>
          <p:nvPr>
            <p:ph type="body" sz="quarter" idx="14" hasCustomPrompt="1"/>
          </p:nvPr>
        </p:nvSpPr>
        <p:spPr>
          <a:xfrm>
            <a:off x="614596" y="2493378"/>
            <a:ext cx="3306239" cy="342206"/>
          </a:xfrm>
        </p:spPr>
        <p:txBody>
          <a:bodyPr>
            <a:normAutofit/>
          </a:bodyPr>
          <a:lstStyle>
            <a:lvl1pPr marL="0" indent="0">
              <a:buNone/>
              <a:defRPr sz="2000">
                <a:solidFill>
                  <a:schemeClr val="bg1"/>
                </a:solidFill>
                <a:latin typeface="Azeret Mono Medium" panose="020B0604020202020204" charset="-18"/>
                <a:cs typeface="Azeret Mono Medium" panose="020B0604020202020204" charset="-18"/>
              </a:defRPr>
            </a:lvl1pPr>
          </a:lstStyle>
          <a:p>
            <a:pPr lvl="0"/>
            <a:r>
              <a:rPr lang="cs-CZ" dirty="0"/>
              <a:t>PODNADPIS_</a:t>
            </a:r>
          </a:p>
        </p:txBody>
      </p:sp>
      <p:sp>
        <p:nvSpPr>
          <p:cNvPr id="18" name="Zástupný symbol obrázku 16">
            <a:extLst>
              <a:ext uri="{FF2B5EF4-FFF2-40B4-BE49-F238E27FC236}">
                <a16:creationId xmlns:a16="http://schemas.microsoft.com/office/drawing/2014/main" id="{80517622-3139-4325-9413-B58FE1F3214A}"/>
              </a:ext>
            </a:extLst>
          </p:cNvPr>
          <p:cNvSpPr>
            <a:spLocks noGrp="1"/>
          </p:cNvSpPr>
          <p:nvPr>
            <p:ph type="pic" sz="quarter" idx="21"/>
          </p:nvPr>
        </p:nvSpPr>
        <p:spPr>
          <a:xfrm>
            <a:off x="3999394" y="2493378"/>
            <a:ext cx="3452812" cy="3592629"/>
          </a:xfrm>
          <a:solidFill>
            <a:schemeClr val="accent1"/>
          </a:solidFill>
        </p:spPr>
        <p:txBody>
          <a:bodyPr/>
          <a:lstStyle>
            <a:lvl1pPr>
              <a:defRPr>
                <a:noFill/>
              </a:defRPr>
            </a:lvl1pPr>
          </a:lstStyle>
          <a:p>
            <a:r>
              <a:rPr lang="cs-CZ"/>
              <a:t>Kliknutím na ikonu přidáte obrázek.</a:t>
            </a:r>
          </a:p>
        </p:txBody>
      </p:sp>
      <p:sp>
        <p:nvSpPr>
          <p:cNvPr id="19" name="Zástupný symbol obrázku 16">
            <a:extLst>
              <a:ext uri="{FF2B5EF4-FFF2-40B4-BE49-F238E27FC236}">
                <a16:creationId xmlns:a16="http://schemas.microsoft.com/office/drawing/2014/main" id="{8D60E829-274A-4DD0-9DC4-3608825C301E}"/>
              </a:ext>
            </a:extLst>
          </p:cNvPr>
          <p:cNvSpPr>
            <a:spLocks noGrp="1"/>
          </p:cNvSpPr>
          <p:nvPr>
            <p:ph type="pic" sz="quarter" idx="22"/>
          </p:nvPr>
        </p:nvSpPr>
        <p:spPr>
          <a:xfrm>
            <a:off x="7530788" y="2493378"/>
            <a:ext cx="3452812" cy="3592629"/>
          </a:xfrm>
          <a:solidFill>
            <a:schemeClr val="accent1"/>
          </a:solidFill>
        </p:spPr>
        <p:txBody>
          <a:bodyPr/>
          <a:lstStyle>
            <a:lvl1pPr>
              <a:defRPr>
                <a:noFill/>
              </a:defRPr>
            </a:lvl1pPr>
          </a:lstStyle>
          <a:p>
            <a:r>
              <a:rPr lang="cs-CZ"/>
              <a:t>Kliknutím na ikonu přidáte obrázek.</a:t>
            </a:r>
          </a:p>
        </p:txBody>
      </p:sp>
      <p:sp>
        <p:nvSpPr>
          <p:cNvPr id="22" name="Zástupný text 6">
            <a:extLst>
              <a:ext uri="{FF2B5EF4-FFF2-40B4-BE49-F238E27FC236}">
                <a16:creationId xmlns:a16="http://schemas.microsoft.com/office/drawing/2014/main" id="{1F4C6AFB-9C58-4591-8C83-D11CA6B35D58}"/>
              </a:ext>
            </a:extLst>
          </p:cNvPr>
          <p:cNvSpPr>
            <a:spLocks noGrp="1"/>
          </p:cNvSpPr>
          <p:nvPr>
            <p:ph type="body" sz="quarter" idx="24" hasCustomPrompt="1"/>
          </p:nvPr>
        </p:nvSpPr>
        <p:spPr>
          <a:xfrm>
            <a:off x="7609030" y="2515410"/>
            <a:ext cx="3453152" cy="320174"/>
          </a:xfrm>
        </p:spPr>
        <p:txBody>
          <a:bodyPr>
            <a:normAutofit/>
          </a:bodyPr>
          <a:lstStyle>
            <a:lvl1pPr marL="0" indent="0">
              <a:buNone/>
              <a:defRPr sz="2000">
                <a:solidFill>
                  <a:schemeClr val="bg1"/>
                </a:solidFill>
                <a:latin typeface="Azeret Mono Medium" panose="020B0604020202020204" charset="-18"/>
                <a:cs typeface="Azeret Mono Medium" panose="020B0604020202020204" charset="-18"/>
              </a:defRPr>
            </a:lvl1pPr>
          </a:lstStyle>
          <a:p>
            <a:pPr lvl="0"/>
            <a:r>
              <a:rPr lang="cs-CZ" dirty="0"/>
              <a:t>PODNADPIS_</a:t>
            </a:r>
          </a:p>
        </p:txBody>
      </p:sp>
      <p:sp>
        <p:nvSpPr>
          <p:cNvPr id="24" name="Zástupný text 6">
            <a:extLst>
              <a:ext uri="{FF2B5EF4-FFF2-40B4-BE49-F238E27FC236}">
                <a16:creationId xmlns:a16="http://schemas.microsoft.com/office/drawing/2014/main" id="{E3D48FE0-B1E0-4746-88CD-23136A088B53}"/>
              </a:ext>
            </a:extLst>
          </p:cNvPr>
          <p:cNvSpPr>
            <a:spLocks noGrp="1"/>
          </p:cNvSpPr>
          <p:nvPr>
            <p:ph type="body" sz="quarter" idx="25" hasCustomPrompt="1"/>
          </p:nvPr>
        </p:nvSpPr>
        <p:spPr>
          <a:xfrm>
            <a:off x="4145712" y="2515410"/>
            <a:ext cx="3306239" cy="342206"/>
          </a:xfrm>
        </p:spPr>
        <p:txBody>
          <a:bodyPr>
            <a:normAutofit/>
          </a:bodyPr>
          <a:lstStyle>
            <a:lvl1pPr marL="0" indent="0">
              <a:buNone/>
              <a:defRPr sz="2000">
                <a:solidFill>
                  <a:schemeClr val="bg1"/>
                </a:solidFill>
                <a:latin typeface="Azeret Mono Medium" panose="020B0604020202020204" charset="-18"/>
                <a:cs typeface="Azeret Mono Medium" panose="020B0604020202020204" charset="-18"/>
              </a:defRPr>
            </a:lvl1pPr>
          </a:lstStyle>
          <a:p>
            <a:pPr lvl="0"/>
            <a:r>
              <a:rPr lang="cs-CZ" dirty="0"/>
              <a:t>PODNADPIS_</a:t>
            </a:r>
          </a:p>
        </p:txBody>
      </p:sp>
      <p:sp>
        <p:nvSpPr>
          <p:cNvPr id="26" name="Zástupný text 25">
            <a:extLst>
              <a:ext uri="{FF2B5EF4-FFF2-40B4-BE49-F238E27FC236}">
                <a16:creationId xmlns:a16="http://schemas.microsoft.com/office/drawing/2014/main" id="{BC1A4C0A-3E36-4603-A1DB-DD3249EE22E1}"/>
              </a:ext>
            </a:extLst>
          </p:cNvPr>
          <p:cNvSpPr>
            <a:spLocks noGrp="1"/>
          </p:cNvSpPr>
          <p:nvPr>
            <p:ph type="body" sz="quarter" idx="26"/>
          </p:nvPr>
        </p:nvSpPr>
        <p:spPr>
          <a:xfrm>
            <a:off x="614595"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sp>
        <p:nvSpPr>
          <p:cNvPr id="27" name="Zástupný text 25">
            <a:extLst>
              <a:ext uri="{FF2B5EF4-FFF2-40B4-BE49-F238E27FC236}">
                <a16:creationId xmlns:a16="http://schemas.microsoft.com/office/drawing/2014/main" id="{7222D93F-6929-4735-8A68-B4177A6F1706}"/>
              </a:ext>
            </a:extLst>
          </p:cNvPr>
          <p:cNvSpPr>
            <a:spLocks noGrp="1"/>
          </p:cNvSpPr>
          <p:nvPr>
            <p:ph type="body" sz="quarter" idx="27"/>
          </p:nvPr>
        </p:nvSpPr>
        <p:spPr>
          <a:xfrm>
            <a:off x="4144337"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sp>
        <p:nvSpPr>
          <p:cNvPr id="28" name="Zástupný text 25">
            <a:extLst>
              <a:ext uri="{FF2B5EF4-FFF2-40B4-BE49-F238E27FC236}">
                <a16:creationId xmlns:a16="http://schemas.microsoft.com/office/drawing/2014/main" id="{C6784680-F7C4-4C81-A548-0E96CCA3F434}"/>
              </a:ext>
            </a:extLst>
          </p:cNvPr>
          <p:cNvSpPr>
            <a:spLocks noGrp="1"/>
          </p:cNvSpPr>
          <p:nvPr>
            <p:ph type="body" sz="quarter" idx="28"/>
          </p:nvPr>
        </p:nvSpPr>
        <p:spPr>
          <a:xfrm>
            <a:off x="7609030" y="2971799"/>
            <a:ext cx="3162925" cy="2994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stStyle>
          <a:p>
            <a:pPr lvl="0"/>
            <a:r>
              <a:rPr lang="cs-CZ"/>
              <a:t>Po kliknutí můžete upravovat styly textu v předloze.</a:t>
            </a:r>
          </a:p>
        </p:txBody>
      </p:sp>
      <p:pic>
        <p:nvPicPr>
          <p:cNvPr id="29" name="Obrázek 28">
            <a:extLst>
              <a:ext uri="{FF2B5EF4-FFF2-40B4-BE49-F238E27FC236}">
                <a16:creationId xmlns:a16="http://schemas.microsoft.com/office/drawing/2014/main" id="{B5A7F66D-85D2-4971-A5C2-6215E8296C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7751465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dpis, 3 obsahy v poli, návaznost">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34" name="Zástupný symbol obrázku 33">
            <a:extLst>
              <a:ext uri="{FF2B5EF4-FFF2-40B4-BE49-F238E27FC236}">
                <a16:creationId xmlns:a16="http://schemas.microsoft.com/office/drawing/2014/main" id="{CA1541C3-9BAC-4894-8167-56B31BC75CFF}"/>
              </a:ext>
            </a:extLst>
          </p:cNvPr>
          <p:cNvSpPr>
            <a:spLocks noGrp="1"/>
          </p:cNvSpPr>
          <p:nvPr>
            <p:ph type="pic" sz="quarter" idx="18"/>
          </p:nvPr>
        </p:nvSpPr>
        <p:spPr>
          <a:xfrm>
            <a:off x="3432109" y="3429000"/>
            <a:ext cx="999709" cy="678662"/>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35" name="Zástupný symbol obrázku 33">
            <a:extLst>
              <a:ext uri="{FF2B5EF4-FFF2-40B4-BE49-F238E27FC236}">
                <a16:creationId xmlns:a16="http://schemas.microsoft.com/office/drawing/2014/main" id="{A339C1EA-AFA7-4F8F-94EB-FC6B00FF5994}"/>
              </a:ext>
            </a:extLst>
          </p:cNvPr>
          <p:cNvSpPr>
            <a:spLocks noGrp="1"/>
          </p:cNvSpPr>
          <p:nvPr>
            <p:ph type="pic" sz="quarter" idx="19"/>
          </p:nvPr>
        </p:nvSpPr>
        <p:spPr>
          <a:xfrm>
            <a:off x="7854920" y="3443633"/>
            <a:ext cx="999709" cy="678662"/>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36" name="Zástupný symbol obrázku 16">
            <a:extLst>
              <a:ext uri="{FF2B5EF4-FFF2-40B4-BE49-F238E27FC236}">
                <a16:creationId xmlns:a16="http://schemas.microsoft.com/office/drawing/2014/main" id="{11B9F10B-A0D0-43AF-B5A2-3E1ACD78BD36}"/>
              </a:ext>
            </a:extLst>
          </p:cNvPr>
          <p:cNvSpPr>
            <a:spLocks noGrp="1"/>
          </p:cNvSpPr>
          <p:nvPr>
            <p:ph type="pic" sz="quarter" idx="20"/>
          </p:nvPr>
        </p:nvSpPr>
        <p:spPr>
          <a:xfrm>
            <a:off x="332776" y="2290825"/>
            <a:ext cx="2979144" cy="2955012"/>
          </a:xfrm>
          <a:solidFill>
            <a:schemeClr val="accent1"/>
          </a:solidFill>
        </p:spPr>
        <p:txBody>
          <a:bodyPr/>
          <a:lstStyle>
            <a:lvl1pPr marL="0" indent="0">
              <a:buNone/>
              <a:defRPr>
                <a:noFill/>
              </a:defRPr>
            </a:lvl1pPr>
          </a:lstStyle>
          <a:p>
            <a:r>
              <a:rPr lang="cs-CZ"/>
              <a:t>Kliknutím na ikonu přidáte obrázek.</a:t>
            </a:r>
            <a:endParaRPr lang="cs-CZ" dirty="0"/>
          </a:p>
        </p:txBody>
      </p:sp>
      <p:sp>
        <p:nvSpPr>
          <p:cNvPr id="8" name="Zástupný text 7">
            <a:extLst>
              <a:ext uri="{FF2B5EF4-FFF2-40B4-BE49-F238E27FC236}">
                <a16:creationId xmlns:a16="http://schemas.microsoft.com/office/drawing/2014/main" id="{56794A71-9A92-4D9A-B0FF-C75C30299280}"/>
              </a:ext>
            </a:extLst>
          </p:cNvPr>
          <p:cNvSpPr>
            <a:spLocks noGrp="1"/>
          </p:cNvSpPr>
          <p:nvPr>
            <p:ph type="body" sz="quarter" idx="13" hasCustomPrompt="1"/>
          </p:nvPr>
        </p:nvSpPr>
        <p:spPr>
          <a:xfrm>
            <a:off x="468312" y="3118201"/>
            <a:ext cx="2482850" cy="2008188"/>
          </a:xfrm>
        </p:spPr>
        <p:txBody>
          <a:bodyPr>
            <a:normAutofit/>
          </a:bodyPr>
          <a:lstStyle>
            <a:lvl1pPr marL="0" indent="0">
              <a:buNone/>
              <a:defRPr sz="1800">
                <a:solidFill>
                  <a:schemeClr val="bg1"/>
                </a:solidFill>
              </a:defRPr>
            </a:lvl1pPr>
          </a:lstStyle>
          <a:p>
            <a:pPr lvl="0"/>
            <a:r>
              <a:rPr lang="cs-CZ" dirty="0"/>
              <a:t>Po kliknutí můžete upravovat styly textu v předloze.;</a:t>
            </a:r>
          </a:p>
        </p:txBody>
      </p:sp>
      <p:sp>
        <p:nvSpPr>
          <p:cNvPr id="23" name="Zástupný text 7">
            <a:extLst>
              <a:ext uri="{FF2B5EF4-FFF2-40B4-BE49-F238E27FC236}">
                <a16:creationId xmlns:a16="http://schemas.microsoft.com/office/drawing/2014/main" id="{F66DBAF7-482A-42E2-B944-5B60764096FB}"/>
              </a:ext>
            </a:extLst>
          </p:cNvPr>
          <p:cNvSpPr>
            <a:spLocks noGrp="1"/>
          </p:cNvSpPr>
          <p:nvPr>
            <p:ph type="body" sz="quarter" idx="14"/>
          </p:nvPr>
        </p:nvSpPr>
        <p:spPr>
          <a:xfrm>
            <a:off x="4847355" y="2968854"/>
            <a:ext cx="2482850" cy="2008188"/>
          </a:xfrm>
        </p:spPr>
        <p:txBody>
          <a:bodyPr>
            <a:normAutofit/>
          </a:bodyPr>
          <a:lstStyle>
            <a:lvl1pPr marL="0" indent="0">
              <a:buNone/>
              <a:defRPr sz="1800"/>
            </a:lvl1pPr>
          </a:lstStyle>
          <a:p>
            <a:pPr lvl="0"/>
            <a:r>
              <a:rPr lang="cs-CZ"/>
              <a:t>Po kliknutí můžete upravovat styly textu v předloze.</a:t>
            </a:r>
          </a:p>
        </p:txBody>
      </p:sp>
      <p:sp>
        <p:nvSpPr>
          <p:cNvPr id="24" name="Zástupný text 7">
            <a:extLst>
              <a:ext uri="{FF2B5EF4-FFF2-40B4-BE49-F238E27FC236}">
                <a16:creationId xmlns:a16="http://schemas.microsoft.com/office/drawing/2014/main" id="{8394D28F-2D8D-4A21-B199-0B463DF5E180}"/>
              </a:ext>
            </a:extLst>
          </p:cNvPr>
          <p:cNvSpPr>
            <a:spLocks noGrp="1"/>
          </p:cNvSpPr>
          <p:nvPr>
            <p:ph type="body" sz="quarter" idx="15"/>
          </p:nvPr>
        </p:nvSpPr>
        <p:spPr>
          <a:xfrm>
            <a:off x="9226850" y="2954999"/>
            <a:ext cx="2482850" cy="2008188"/>
          </a:xfrm>
        </p:spPr>
        <p:txBody>
          <a:bodyPr>
            <a:normAutofit/>
          </a:bodyPr>
          <a:lstStyle>
            <a:lvl1pPr marL="0" indent="0">
              <a:buNone/>
              <a:defRPr sz="1800"/>
            </a:lvl1pPr>
          </a:lstStyle>
          <a:p>
            <a:pPr lvl="0"/>
            <a:r>
              <a:rPr lang="cs-CZ"/>
              <a:t>Po kliknutí můžete upravovat styly textu v předloze.</a:t>
            </a:r>
          </a:p>
        </p:txBody>
      </p:sp>
      <p:sp>
        <p:nvSpPr>
          <p:cNvPr id="37" name="Zástupný symbol obrázku 16">
            <a:extLst>
              <a:ext uri="{FF2B5EF4-FFF2-40B4-BE49-F238E27FC236}">
                <a16:creationId xmlns:a16="http://schemas.microsoft.com/office/drawing/2014/main" id="{A9981D14-2A50-4381-8203-F3795917B33E}"/>
              </a:ext>
            </a:extLst>
          </p:cNvPr>
          <p:cNvSpPr>
            <a:spLocks noGrp="1"/>
          </p:cNvSpPr>
          <p:nvPr>
            <p:ph type="pic" sz="quarter" idx="21"/>
          </p:nvPr>
        </p:nvSpPr>
        <p:spPr>
          <a:xfrm>
            <a:off x="4656058" y="2290825"/>
            <a:ext cx="2979144" cy="2955012"/>
          </a:xfrm>
          <a:solidFill>
            <a:schemeClr val="accent1"/>
          </a:solidFill>
        </p:spPr>
        <p:txBody>
          <a:bodyPr/>
          <a:lstStyle>
            <a:lvl1pPr marL="0" indent="0">
              <a:buNone/>
              <a:defRPr>
                <a:noFill/>
              </a:defRPr>
            </a:lvl1pPr>
          </a:lstStyle>
          <a:p>
            <a:r>
              <a:rPr lang="cs-CZ"/>
              <a:t>Kliknutím na ikonu přidáte obrázek.</a:t>
            </a:r>
            <a:endParaRPr lang="cs-CZ" dirty="0"/>
          </a:p>
        </p:txBody>
      </p:sp>
      <p:sp>
        <p:nvSpPr>
          <p:cNvPr id="38" name="Zástupný symbol obrázku 16">
            <a:extLst>
              <a:ext uri="{FF2B5EF4-FFF2-40B4-BE49-F238E27FC236}">
                <a16:creationId xmlns:a16="http://schemas.microsoft.com/office/drawing/2014/main" id="{EFBCF7C3-EC67-49FA-8B7E-BB9447913A85}"/>
              </a:ext>
            </a:extLst>
          </p:cNvPr>
          <p:cNvSpPr>
            <a:spLocks noGrp="1"/>
          </p:cNvSpPr>
          <p:nvPr>
            <p:ph type="pic" sz="quarter" idx="22"/>
          </p:nvPr>
        </p:nvSpPr>
        <p:spPr>
          <a:xfrm>
            <a:off x="8978703" y="2276994"/>
            <a:ext cx="2979144" cy="2955012"/>
          </a:xfrm>
          <a:solidFill>
            <a:schemeClr val="accent1"/>
          </a:solidFill>
        </p:spPr>
        <p:txBody>
          <a:bodyPr/>
          <a:lstStyle>
            <a:lvl1pPr marL="0" indent="0">
              <a:buNone/>
              <a:defRPr>
                <a:noFill/>
              </a:defRPr>
            </a:lvl1pPr>
          </a:lstStyle>
          <a:p>
            <a:r>
              <a:rPr lang="cs-CZ"/>
              <a:t>Kliknutím na ikonu přidáte obrázek.</a:t>
            </a:r>
            <a:endParaRPr lang="cs-CZ" dirty="0"/>
          </a:p>
        </p:txBody>
      </p:sp>
      <p:sp>
        <p:nvSpPr>
          <p:cNvPr id="40" name="Zástupný symbol obrázku 39">
            <a:extLst>
              <a:ext uri="{FF2B5EF4-FFF2-40B4-BE49-F238E27FC236}">
                <a16:creationId xmlns:a16="http://schemas.microsoft.com/office/drawing/2014/main" id="{E8E0B1E7-6612-4D2A-84F7-9A7C29A195A4}"/>
              </a:ext>
            </a:extLst>
          </p:cNvPr>
          <p:cNvSpPr>
            <a:spLocks noGrp="1"/>
          </p:cNvSpPr>
          <p:nvPr>
            <p:ph type="pic" sz="quarter" idx="23"/>
          </p:nvPr>
        </p:nvSpPr>
        <p:spPr>
          <a:xfrm>
            <a:off x="5786160"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1" name="Zástupný symbol obrázku 39">
            <a:extLst>
              <a:ext uri="{FF2B5EF4-FFF2-40B4-BE49-F238E27FC236}">
                <a16:creationId xmlns:a16="http://schemas.microsoft.com/office/drawing/2014/main" id="{03E0BC87-314A-4AE8-9B6F-CF946E4C5C9E}"/>
              </a:ext>
            </a:extLst>
          </p:cNvPr>
          <p:cNvSpPr>
            <a:spLocks noGrp="1"/>
          </p:cNvSpPr>
          <p:nvPr>
            <p:ph type="pic" sz="quarter" idx="24"/>
          </p:nvPr>
        </p:nvSpPr>
        <p:spPr>
          <a:xfrm>
            <a:off x="10108805"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2" name="Zástupný symbol obrázku 39">
            <a:extLst>
              <a:ext uri="{FF2B5EF4-FFF2-40B4-BE49-F238E27FC236}">
                <a16:creationId xmlns:a16="http://schemas.microsoft.com/office/drawing/2014/main" id="{E7A53E88-5D0F-4193-BF78-B4AF3009A737}"/>
              </a:ext>
            </a:extLst>
          </p:cNvPr>
          <p:cNvSpPr>
            <a:spLocks noGrp="1"/>
          </p:cNvSpPr>
          <p:nvPr>
            <p:ph type="pic" sz="quarter" idx="25"/>
          </p:nvPr>
        </p:nvSpPr>
        <p:spPr>
          <a:xfrm>
            <a:off x="1350268" y="2370883"/>
            <a:ext cx="718939" cy="662045"/>
          </a:xfrm>
          <a:blipFill>
            <a:blip r:embed="rId5">
              <a:extLst>
                <a:ext uri="{96DAC541-7B7A-43D3-8B79-37D633B846F1}">
                  <asvg:svgBlip xmlns:asvg="http://schemas.microsoft.com/office/drawing/2016/SVG/main" r:embed="rId6"/>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3" name="Zástupný text 7">
            <a:extLst>
              <a:ext uri="{FF2B5EF4-FFF2-40B4-BE49-F238E27FC236}">
                <a16:creationId xmlns:a16="http://schemas.microsoft.com/office/drawing/2014/main" id="{C4C8D1CD-8B58-4AA7-AA69-6BA92E86047C}"/>
              </a:ext>
            </a:extLst>
          </p:cNvPr>
          <p:cNvSpPr>
            <a:spLocks noGrp="1"/>
          </p:cNvSpPr>
          <p:nvPr>
            <p:ph type="body" sz="quarter" idx="26" hasCustomPrompt="1"/>
          </p:nvPr>
        </p:nvSpPr>
        <p:spPr>
          <a:xfrm>
            <a:off x="4830258" y="3139347"/>
            <a:ext cx="2482850" cy="2008188"/>
          </a:xfrm>
        </p:spPr>
        <p:txBody>
          <a:bodyPr>
            <a:normAutofit/>
          </a:bodyPr>
          <a:lstStyle>
            <a:lvl1pPr marL="0" indent="0">
              <a:buNone/>
              <a:defRPr sz="1800">
                <a:solidFill>
                  <a:schemeClr val="bg1"/>
                </a:solidFill>
              </a:defRPr>
            </a:lvl1pPr>
          </a:lstStyle>
          <a:p>
            <a:pPr lvl="0"/>
            <a:r>
              <a:rPr lang="cs-CZ" dirty="0"/>
              <a:t>Po kliknutí můžete upravovat styly textu v předloze.;</a:t>
            </a:r>
          </a:p>
        </p:txBody>
      </p:sp>
      <p:sp>
        <p:nvSpPr>
          <p:cNvPr id="44" name="Zástupný text 7">
            <a:extLst>
              <a:ext uri="{FF2B5EF4-FFF2-40B4-BE49-F238E27FC236}">
                <a16:creationId xmlns:a16="http://schemas.microsoft.com/office/drawing/2014/main" id="{6C023C08-9C7C-4B0B-8777-AF099A007C21}"/>
              </a:ext>
            </a:extLst>
          </p:cNvPr>
          <p:cNvSpPr>
            <a:spLocks noGrp="1"/>
          </p:cNvSpPr>
          <p:nvPr>
            <p:ph type="body" sz="quarter" idx="27" hasCustomPrompt="1"/>
          </p:nvPr>
        </p:nvSpPr>
        <p:spPr>
          <a:xfrm>
            <a:off x="9102776" y="3117353"/>
            <a:ext cx="2482850" cy="2008188"/>
          </a:xfrm>
        </p:spPr>
        <p:txBody>
          <a:bodyPr>
            <a:normAutofit/>
          </a:bodyPr>
          <a:lstStyle>
            <a:lvl1pPr marL="0" indent="0">
              <a:buNone/>
              <a:defRPr sz="1800">
                <a:solidFill>
                  <a:schemeClr val="bg1"/>
                </a:solidFill>
              </a:defRPr>
            </a:lvl1pPr>
          </a:lstStyle>
          <a:p>
            <a:pPr lvl="0"/>
            <a:r>
              <a:rPr lang="cs-CZ" dirty="0"/>
              <a:t>Po kliknutí můžete upravovat styly textu v předloze.;</a:t>
            </a:r>
          </a:p>
        </p:txBody>
      </p:sp>
      <p:pic>
        <p:nvPicPr>
          <p:cNvPr id="45" name="Obrázek 44">
            <a:extLst>
              <a:ext uri="{FF2B5EF4-FFF2-40B4-BE49-F238E27FC236}">
                <a16:creationId xmlns:a16="http://schemas.microsoft.com/office/drawing/2014/main" id="{0EBD5522-5E8D-4F4A-9911-B118EBC1780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8555238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Nadpis, 3 obsahy v poli, návaznost">
    <p:spTree>
      <p:nvGrpSpPr>
        <p:cNvPr id="1" name=""/>
        <p:cNvGrpSpPr/>
        <p:nvPr/>
      </p:nvGrpSpPr>
      <p:grpSpPr>
        <a:xfrm>
          <a:off x="0" y="0"/>
          <a:ext cx="0" cy="0"/>
          <a:chOff x="0" y="0"/>
          <a:chExt cx="0" cy="0"/>
        </a:xfrm>
      </p:grpSpPr>
      <p:sp>
        <p:nvSpPr>
          <p:cNvPr id="42" name="Zástupný symbol obrázku 8">
            <a:extLst>
              <a:ext uri="{FF2B5EF4-FFF2-40B4-BE49-F238E27FC236}">
                <a16:creationId xmlns:a16="http://schemas.microsoft.com/office/drawing/2014/main" id="{E368987C-9F27-44C3-84E3-1C169BF87676}"/>
              </a:ext>
            </a:extLst>
          </p:cNvPr>
          <p:cNvSpPr>
            <a:spLocks noGrp="1"/>
          </p:cNvSpPr>
          <p:nvPr>
            <p:ph type="pic" sz="quarter" idx="20"/>
          </p:nvPr>
        </p:nvSpPr>
        <p:spPr>
          <a:xfrm>
            <a:off x="3861499" y="3532951"/>
            <a:ext cx="2298700" cy="2297112"/>
          </a:xfrm>
          <a:solidFill>
            <a:schemeClr val="tx2"/>
          </a:solidFill>
        </p:spPr>
        <p:txBody>
          <a:bodyPr/>
          <a:lstStyle>
            <a:lvl1pPr marL="0" indent="0">
              <a:buNone/>
              <a:defRPr>
                <a:noFill/>
              </a:defRPr>
            </a:lvl1pPr>
          </a:lstStyle>
          <a:p>
            <a:r>
              <a:rPr lang="cs-CZ"/>
              <a:t>Kliknutím na ikonu přidáte obrázek.</a:t>
            </a:r>
            <a:endParaRPr lang="cs-CZ" dirty="0"/>
          </a:p>
        </p:txBody>
      </p:sp>
      <p:sp>
        <p:nvSpPr>
          <p:cNvPr id="41" name="Zástupný symbol obrázku 8">
            <a:extLst>
              <a:ext uri="{FF2B5EF4-FFF2-40B4-BE49-F238E27FC236}">
                <a16:creationId xmlns:a16="http://schemas.microsoft.com/office/drawing/2014/main" id="{AFA35BC2-C67B-4822-871D-7E1B7A466CED}"/>
              </a:ext>
            </a:extLst>
          </p:cNvPr>
          <p:cNvSpPr>
            <a:spLocks noGrp="1"/>
          </p:cNvSpPr>
          <p:nvPr>
            <p:ph type="pic" sz="quarter" idx="19"/>
          </p:nvPr>
        </p:nvSpPr>
        <p:spPr>
          <a:xfrm>
            <a:off x="6158608" y="3532951"/>
            <a:ext cx="2298700" cy="2297112"/>
          </a:xfrm>
          <a:solidFill>
            <a:schemeClr val="accent2"/>
          </a:solidFill>
        </p:spPr>
        <p:txBody>
          <a:bodyPr/>
          <a:lstStyle>
            <a:lvl1pPr marL="0" indent="0">
              <a:buNone/>
              <a:defRPr>
                <a:noFill/>
              </a:defRPr>
            </a:lvl1pPr>
          </a:lstStyle>
          <a:p>
            <a:r>
              <a:rPr lang="cs-CZ"/>
              <a:t>Kliknutím na ikonu přidáte obrázek.</a:t>
            </a:r>
            <a:endParaRPr lang="cs-CZ" dirty="0"/>
          </a:p>
        </p:txBody>
      </p:sp>
      <p:sp>
        <p:nvSpPr>
          <p:cNvPr id="40" name="Zástupný symbol obrázku 8">
            <a:extLst>
              <a:ext uri="{FF2B5EF4-FFF2-40B4-BE49-F238E27FC236}">
                <a16:creationId xmlns:a16="http://schemas.microsoft.com/office/drawing/2014/main" id="{ED2EC6AF-130F-4C16-AF32-C979DA56FBAB}"/>
              </a:ext>
            </a:extLst>
          </p:cNvPr>
          <p:cNvSpPr>
            <a:spLocks noGrp="1"/>
          </p:cNvSpPr>
          <p:nvPr>
            <p:ph type="pic" sz="quarter" idx="18"/>
          </p:nvPr>
        </p:nvSpPr>
        <p:spPr>
          <a:xfrm>
            <a:off x="6149736" y="1235839"/>
            <a:ext cx="2298700" cy="2297112"/>
          </a:xfrm>
          <a:solidFill>
            <a:schemeClr val="tx1"/>
          </a:solidFill>
        </p:spPr>
        <p:txBody>
          <a:bodyPr/>
          <a:lstStyle>
            <a:lvl1pPr marL="0" indent="0">
              <a:buNone/>
              <a:defRPr>
                <a:noFill/>
              </a:defRPr>
            </a:lvl1pPr>
          </a:lstStyle>
          <a:p>
            <a:r>
              <a:rPr lang="cs-CZ"/>
              <a:t>Kliknutím na ikonu přidáte obrázek.</a:t>
            </a:r>
            <a:endParaRPr lang="cs-CZ" dirty="0"/>
          </a:p>
        </p:txBody>
      </p:sp>
      <p:sp>
        <p:nvSpPr>
          <p:cNvPr id="9" name="Zástupný symbol obrázku 8">
            <a:extLst>
              <a:ext uri="{FF2B5EF4-FFF2-40B4-BE49-F238E27FC236}">
                <a16:creationId xmlns:a16="http://schemas.microsoft.com/office/drawing/2014/main" id="{55BED240-3FCD-4150-A474-D38746C7C710}"/>
              </a:ext>
            </a:extLst>
          </p:cNvPr>
          <p:cNvSpPr>
            <a:spLocks noGrp="1"/>
          </p:cNvSpPr>
          <p:nvPr>
            <p:ph type="pic" sz="quarter" idx="17"/>
          </p:nvPr>
        </p:nvSpPr>
        <p:spPr>
          <a:xfrm>
            <a:off x="3861499" y="1235839"/>
            <a:ext cx="2298700" cy="2297112"/>
          </a:xfrm>
          <a:solidFill>
            <a:schemeClr val="accent1"/>
          </a:solidFill>
        </p:spPr>
        <p:txBody>
          <a:bodyPr/>
          <a:lstStyle>
            <a:lvl1pPr marL="0" indent="0">
              <a:buNone/>
              <a:defRPr>
                <a:noFill/>
              </a:defRPr>
            </a:lvl1pPr>
          </a:lstStyle>
          <a:p>
            <a:r>
              <a:rPr lang="cs-CZ"/>
              <a:t>Kliknutím na ikonu přidáte obrázek.</a:t>
            </a:r>
            <a:endParaRPr lang="cs-CZ" dirty="0"/>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dirty="0"/>
          </a:p>
        </p:txBody>
      </p:sp>
      <p:sp>
        <p:nvSpPr>
          <p:cNvPr id="4" name="Zástupný text 3">
            <a:extLst>
              <a:ext uri="{FF2B5EF4-FFF2-40B4-BE49-F238E27FC236}">
                <a16:creationId xmlns:a16="http://schemas.microsoft.com/office/drawing/2014/main" id="{E9A5159F-E138-456E-851D-834A382CF75E}"/>
              </a:ext>
            </a:extLst>
          </p:cNvPr>
          <p:cNvSpPr>
            <a:spLocks noGrp="1"/>
          </p:cNvSpPr>
          <p:nvPr>
            <p:ph type="body" sz="quarter" idx="13"/>
          </p:nvPr>
        </p:nvSpPr>
        <p:spPr>
          <a:xfrm>
            <a:off x="225425" y="1814379"/>
            <a:ext cx="2846388" cy="1878012"/>
          </a:xfrm>
        </p:spPr>
        <p:txBody>
          <a:bodyPr>
            <a:normAutofit/>
          </a:bodyPr>
          <a:lstStyle>
            <a:lvl1pPr marL="0" indent="0">
              <a:buNone/>
              <a:defRPr sz="1800">
                <a:solidFill>
                  <a:schemeClr val="accent1"/>
                </a:solidFill>
              </a:defRPr>
            </a:lvl1pPr>
          </a:lstStyle>
          <a:p>
            <a:pPr lvl="0"/>
            <a:r>
              <a:rPr lang="cs-CZ"/>
              <a:t>Po kliknutí můžete upravovat styly textu v předloze.</a:t>
            </a:r>
          </a:p>
        </p:txBody>
      </p:sp>
      <p:sp>
        <p:nvSpPr>
          <p:cNvPr id="37" name="Zástupný text 3">
            <a:extLst>
              <a:ext uri="{FF2B5EF4-FFF2-40B4-BE49-F238E27FC236}">
                <a16:creationId xmlns:a16="http://schemas.microsoft.com/office/drawing/2014/main" id="{BA6882FE-C29F-4DF2-894A-0B7E3D9B1228}"/>
              </a:ext>
            </a:extLst>
          </p:cNvPr>
          <p:cNvSpPr>
            <a:spLocks noGrp="1"/>
          </p:cNvSpPr>
          <p:nvPr>
            <p:ph type="body" sz="quarter" idx="14"/>
          </p:nvPr>
        </p:nvSpPr>
        <p:spPr>
          <a:xfrm>
            <a:off x="225371" y="3929207"/>
            <a:ext cx="2846388" cy="1878012"/>
          </a:xfrm>
        </p:spPr>
        <p:txBody>
          <a:bodyPr>
            <a:normAutofit/>
          </a:bodyPr>
          <a:lstStyle>
            <a:lvl1pPr marL="0" indent="0">
              <a:buNone/>
              <a:defRPr sz="1800">
                <a:solidFill>
                  <a:schemeClr val="tx2"/>
                </a:solidFill>
              </a:defRPr>
            </a:lvl1pPr>
          </a:lstStyle>
          <a:p>
            <a:pPr lvl="0"/>
            <a:r>
              <a:rPr lang="cs-CZ"/>
              <a:t>Po kliknutí můžete upravovat styly textu v předloze.</a:t>
            </a:r>
          </a:p>
        </p:txBody>
      </p:sp>
      <p:sp>
        <p:nvSpPr>
          <p:cNvPr id="38" name="Zástupný text 3">
            <a:extLst>
              <a:ext uri="{FF2B5EF4-FFF2-40B4-BE49-F238E27FC236}">
                <a16:creationId xmlns:a16="http://schemas.microsoft.com/office/drawing/2014/main" id="{2D627D65-3FCE-4B0A-989A-838DB04BAD22}"/>
              </a:ext>
            </a:extLst>
          </p:cNvPr>
          <p:cNvSpPr>
            <a:spLocks noGrp="1"/>
          </p:cNvSpPr>
          <p:nvPr>
            <p:ph type="body" sz="quarter" idx="15"/>
          </p:nvPr>
        </p:nvSpPr>
        <p:spPr>
          <a:xfrm>
            <a:off x="9128561" y="3929207"/>
            <a:ext cx="2846388" cy="1878012"/>
          </a:xfrm>
        </p:spPr>
        <p:txBody>
          <a:bodyPr>
            <a:normAutofit/>
          </a:bodyPr>
          <a:lstStyle>
            <a:lvl1pPr marL="0" indent="0">
              <a:buNone/>
              <a:defRPr sz="1800">
                <a:solidFill>
                  <a:schemeClr val="accent2"/>
                </a:solidFill>
              </a:defRPr>
            </a:lvl1pPr>
          </a:lstStyle>
          <a:p>
            <a:pPr lvl="0"/>
            <a:r>
              <a:rPr lang="cs-CZ"/>
              <a:t>Po kliknutí můžete upravovat styly textu v předloze.</a:t>
            </a:r>
          </a:p>
        </p:txBody>
      </p:sp>
      <p:sp>
        <p:nvSpPr>
          <p:cNvPr id="39" name="Zástupný text 3">
            <a:extLst>
              <a:ext uri="{FF2B5EF4-FFF2-40B4-BE49-F238E27FC236}">
                <a16:creationId xmlns:a16="http://schemas.microsoft.com/office/drawing/2014/main" id="{FEDF2A29-C97A-47CF-9D37-89C702C60AD7}"/>
              </a:ext>
            </a:extLst>
          </p:cNvPr>
          <p:cNvSpPr>
            <a:spLocks noGrp="1"/>
          </p:cNvSpPr>
          <p:nvPr>
            <p:ph type="body" sz="quarter" idx="16"/>
          </p:nvPr>
        </p:nvSpPr>
        <p:spPr>
          <a:xfrm>
            <a:off x="9128561" y="1814379"/>
            <a:ext cx="2832533" cy="1878012"/>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43" name="Zástupný symbol obrázku 39">
            <a:extLst>
              <a:ext uri="{FF2B5EF4-FFF2-40B4-BE49-F238E27FC236}">
                <a16:creationId xmlns:a16="http://schemas.microsoft.com/office/drawing/2014/main" id="{C2B7C6BD-5ED9-42FC-AEA2-C5F7AA91EC87}"/>
              </a:ext>
            </a:extLst>
          </p:cNvPr>
          <p:cNvSpPr>
            <a:spLocks noGrp="1"/>
          </p:cNvSpPr>
          <p:nvPr>
            <p:ph type="pic" sz="quarter" idx="25"/>
          </p:nvPr>
        </p:nvSpPr>
        <p:spPr>
          <a:xfrm>
            <a:off x="6866636" y="1947867"/>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5" name="Zástupný symbol obrázku 39">
            <a:extLst>
              <a:ext uri="{FF2B5EF4-FFF2-40B4-BE49-F238E27FC236}">
                <a16:creationId xmlns:a16="http://schemas.microsoft.com/office/drawing/2014/main" id="{D6810499-AD35-43AD-B27C-390DC3345CE4}"/>
              </a:ext>
            </a:extLst>
          </p:cNvPr>
          <p:cNvSpPr>
            <a:spLocks noGrp="1"/>
          </p:cNvSpPr>
          <p:nvPr>
            <p:ph type="pic" sz="quarter" idx="27"/>
          </p:nvPr>
        </p:nvSpPr>
        <p:spPr>
          <a:xfrm>
            <a:off x="4603228" y="1960574"/>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6" name="Zástupný symbol obrázku 39">
            <a:extLst>
              <a:ext uri="{FF2B5EF4-FFF2-40B4-BE49-F238E27FC236}">
                <a16:creationId xmlns:a16="http://schemas.microsoft.com/office/drawing/2014/main" id="{5D86F04B-EAD4-4BC2-8DFA-DD492835B2DF}"/>
              </a:ext>
            </a:extLst>
          </p:cNvPr>
          <p:cNvSpPr>
            <a:spLocks noGrp="1"/>
          </p:cNvSpPr>
          <p:nvPr>
            <p:ph type="pic" sz="quarter" idx="28"/>
          </p:nvPr>
        </p:nvSpPr>
        <p:spPr>
          <a:xfrm>
            <a:off x="6879041" y="4257509"/>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7" name="Zástupný symbol obrázku 39">
            <a:extLst>
              <a:ext uri="{FF2B5EF4-FFF2-40B4-BE49-F238E27FC236}">
                <a16:creationId xmlns:a16="http://schemas.microsoft.com/office/drawing/2014/main" id="{17ED2E85-49FA-45B4-8F53-2A746407C8D2}"/>
              </a:ext>
            </a:extLst>
          </p:cNvPr>
          <p:cNvSpPr>
            <a:spLocks noGrp="1"/>
          </p:cNvSpPr>
          <p:nvPr>
            <p:ph type="pic" sz="quarter" idx="29"/>
          </p:nvPr>
        </p:nvSpPr>
        <p:spPr>
          <a:xfrm>
            <a:off x="4603228" y="4251167"/>
            <a:ext cx="907013" cy="847641"/>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48" name="Zástupný symbol obrázku 33">
            <a:extLst>
              <a:ext uri="{FF2B5EF4-FFF2-40B4-BE49-F238E27FC236}">
                <a16:creationId xmlns:a16="http://schemas.microsoft.com/office/drawing/2014/main" id="{759D4B05-DAB0-425E-B157-D93646A5FC2B}"/>
              </a:ext>
            </a:extLst>
          </p:cNvPr>
          <p:cNvSpPr>
            <a:spLocks noGrp="1"/>
          </p:cNvSpPr>
          <p:nvPr>
            <p:ph type="pic" sz="quarter" idx="30"/>
          </p:nvPr>
        </p:nvSpPr>
        <p:spPr>
          <a:xfrm rot="10800000">
            <a:off x="3155062" y="2290701"/>
            <a:ext cx="638235" cy="366455"/>
          </a:xfrm>
          <a:blipFill>
            <a:blip r:embed="rId4">
              <a:extLst>
                <a:ext uri="{96DAC541-7B7A-43D3-8B79-37D633B846F1}">
                  <asvg:svgBlip xmlns:asvg="http://schemas.microsoft.com/office/drawing/2016/SVG/main" r:embed="rId5"/>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49" name="Zástupný symbol obrázku 33">
            <a:extLst>
              <a:ext uri="{FF2B5EF4-FFF2-40B4-BE49-F238E27FC236}">
                <a16:creationId xmlns:a16="http://schemas.microsoft.com/office/drawing/2014/main" id="{CCFA7C71-5F30-4A00-B908-E2D2EA438BD5}"/>
              </a:ext>
            </a:extLst>
          </p:cNvPr>
          <p:cNvSpPr>
            <a:spLocks noGrp="1"/>
          </p:cNvSpPr>
          <p:nvPr>
            <p:ph type="pic" sz="quarter" idx="31"/>
          </p:nvPr>
        </p:nvSpPr>
        <p:spPr>
          <a:xfrm rot="10800000">
            <a:off x="3155062" y="4491759"/>
            <a:ext cx="638235" cy="366455"/>
          </a:xfrm>
          <a:blipFill>
            <a:blip r:embed="rId4">
              <a:grayscl/>
              <a:extLst>
                <a:ext uri="{96DAC541-7B7A-43D3-8B79-37D633B846F1}">
                  <asvg:svgBlip xmlns:asvg="http://schemas.microsoft.com/office/drawing/2016/SVG/main" r:embed="rId5"/>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50" name="Zástupný symbol obrázku 33">
            <a:extLst>
              <a:ext uri="{FF2B5EF4-FFF2-40B4-BE49-F238E27FC236}">
                <a16:creationId xmlns:a16="http://schemas.microsoft.com/office/drawing/2014/main" id="{9C82AA2C-5394-475F-B5B9-CC2699C977E7}"/>
              </a:ext>
            </a:extLst>
          </p:cNvPr>
          <p:cNvSpPr>
            <a:spLocks noGrp="1"/>
          </p:cNvSpPr>
          <p:nvPr>
            <p:ph type="pic" sz="quarter" idx="32"/>
          </p:nvPr>
        </p:nvSpPr>
        <p:spPr>
          <a:xfrm>
            <a:off x="8527102" y="2290701"/>
            <a:ext cx="556592" cy="365125"/>
          </a:xfrm>
          <a:blipFill>
            <a:blip r:embed="rId4">
              <a:biLevel thresh="75000"/>
              <a:extLst>
                <a:ext uri="{96DAC541-7B7A-43D3-8B79-37D633B846F1}">
                  <asvg:svgBlip xmlns:asvg="http://schemas.microsoft.com/office/drawing/2016/SVG/main" r:embed="rId5"/>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51" name="Zástupný symbol obrázku 33">
            <a:extLst>
              <a:ext uri="{FF2B5EF4-FFF2-40B4-BE49-F238E27FC236}">
                <a16:creationId xmlns:a16="http://schemas.microsoft.com/office/drawing/2014/main" id="{9593D377-C191-4CD9-BA29-9B02DCD4415B}"/>
              </a:ext>
            </a:extLst>
          </p:cNvPr>
          <p:cNvSpPr>
            <a:spLocks noGrp="1"/>
          </p:cNvSpPr>
          <p:nvPr>
            <p:ph type="pic" sz="quarter" idx="33"/>
          </p:nvPr>
        </p:nvSpPr>
        <p:spPr>
          <a:xfrm>
            <a:off x="8527101" y="4491759"/>
            <a:ext cx="556592" cy="365125"/>
          </a:xfrm>
          <a:blipFill>
            <a:blip r:embed="rId4">
              <a:extLst>
                <a:ext uri="{96DAC541-7B7A-43D3-8B79-37D633B846F1}">
                  <asvg:svgBlip xmlns:asvg="http://schemas.microsoft.com/office/drawing/2016/SVG/main" r:embed="rId5"/>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pic>
        <p:nvPicPr>
          <p:cNvPr id="52" name="Obrázek 51">
            <a:extLst>
              <a:ext uri="{FF2B5EF4-FFF2-40B4-BE49-F238E27FC236}">
                <a16:creationId xmlns:a16="http://schemas.microsoft.com/office/drawing/2014/main" id="{AF9BCA5F-4BA4-4EEF-BB0B-BB77E2FC2E0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197232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dpis, 4 ikony, text">
    <p:spTree>
      <p:nvGrpSpPr>
        <p:cNvPr id="1" name=""/>
        <p:cNvGrpSpPr/>
        <p:nvPr/>
      </p:nvGrpSpPr>
      <p:grpSpPr>
        <a:xfrm>
          <a:off x="0" y="0"/>
          <a:ext cx="0" cy="0"/>
          <a:chOff x="0" y="0"/>
          <a:chExt cx="0" cy="0"/>
        </a:xfrm>
      </p:grpSpPr>
      <p:sp>
        <p:nvSpPr>
          <p:cNvPr id="49" name="Zástupný symbol obrázku 16">
            <a:extLst>
              <a:ext uri="{FF2B5EF4-FFF2-40B4-BE49-F238E27FC236}">
                <a16:creationId xmlns:a16="http://schemas.microsoft.com/office/drawing/2014/main" id="{C044D83E-5AC3-463B-8C74-4E915E4C648F}"/>
              </a:ext>
              <a:ext uri="{C183D7F6-B498-43B3-948B-1728B52AA6E4}">
                <adec:decorative xmlns:adec="http://schemas.microsoft.com/office/drawing/2017/decorative" val="0"/>
              </a:ext>
            </a:extLst>
          </p:cNvPr>
          <p:cNvSpPr>
            <a:spLocks noGrp="1"/>
          </p:cNvSpPr>
          <p:nvPr>
            <p:ph type="pic" sz="quarter" idx="20"/>
          </p:nvPr>
        </p:nvSpPr>
        <p:spPr>
          <a:xfrm>
            <a:off x="559272" y="2029360"/>
            <a:ext cx="1942990" cy="1937596"/>
          </a:xfrm>
          <a:solidFill>
            <a:schemeClr val="accent1"/>
          </a:solidFill>
        </p:spPr>
        <p:txBody>
          <a:bodyPr/>
          <a:lstStyle>
            <a:lvl1pPr marL="0" indent="0">
              <a:buNone/>
              <a:defRPr>
                <a:noFill/>
              </a:defRPr>
            </a:lvl1pPr>
          </a:lstStyle>
          <a:p>
            <a:r>
              <a:rPr lang="cs-CZ"/>
              <a:t>Kliknutím na ikonu přidáte obrázek.</a:t>
            </a:r>
            <a:endParaRPr lang="cs-CZ" dirty="0"/>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dirty="0"/>
          </a:p>
        </p:txBody>
      </p:sp>
      <p:sp>
        <p:nvSpPr>
          <p:cNvPr id="45" name="Zástupný text 3">
            <a:extLst>
              <a:ext uri="{FF2B5EF4-FFF2-40B4-BE49-F238E27FC236}">
                <a16:creationId xmlns:a16="http://schemas.microsoft.com/office/drawing/2014/main" id="{D12ED290-774E-4D84-A55E-37E7F6B4DE84}"/>
              </a:ext>
            </a:extLst>
          </p:cNvPr>
          <p:cNvSpPr>
            <a:spLocks noGrp="1"/>
          </p:cNvSpPr>
          <p:nvPr>
            <p:ph type="body" sz="quarter" idx="13"/>
          </p:nvPr>
        </p:nvSpPr>
        <p:spPr>
          <a:xfrm>
            <a:off x="559272" y="4242786"/>
            <a:ext cx="2558682" cy="1942990"/>
          </a:xfrm>
        </p:spPr>
        <p:txBody>
          <a:bodyPr>
            <a:normAutofit/>
          </a:bodyPr>
          <a:lstStyle>
            <a:lvl1pPr marL="0" indent="0">
              <a:buNone/>
              <a:defRPr sz="1600">
                <a:solidFill>
                  <a:schemeClr val="accent1"/>
                </a:solidFill>
              </a:defRPr>
            </a:lvl1pPr>
          </a:lstStyle>
          <a:p>
            <a:pPr lvl="0"/>
            <a:r>
              <a:rPr lang="cs-CZ"/>
              <a:t>Po kliknutí můžete upravovat styly textu v předloze.</a:t>
            </a:r>
          </a:p>
        </p:txBody>
      </p:sp>
      <p:sp>
        <p:nvSpPr>
          <p:cNvPr id="46" name="Zástupný text 3">
            <a:extLst>
              <a:ext uri="{FF2B5EF4-FFF2-40B4-BE49-F238E27FC236}">
                <a16:creationId xmlns:a16="http://schemas.microsoft.com/office/drawing/2014/main" id="{C2D0A69D-F862-4242-86FD-B024D05BA427}"/>
              </a:ext>
            </a:extLst>
          </p:cNvPr>
          <p:cNvSpPr>
            <a:spLocks noGrp="1"/>
          </p:cNvSpPr>
          <p:nvPr>
            <p:ph type="body" sz="quarter" idx="14"/>
          </p:nvPr>
        </p:nvSpPr>
        <p:spPr>
          <a:xfrm>
            <a:off x="3435531" y="4270624"/>
            <a:ext cx="2558682" cy="1942990"/>
          </a:xfrm>
        </p:spPr>
        <p:txBody>
          <a:bodyPr>
            <a:normAutofit/>
          </a:bodyPr>
          <a:lstStyle>
            <a:lvl1pPr marL="0" indent="0">
              <a:buNone/>
              <a:defRPr sz="1600">
                <a:solidFill>
                  <a:schemeClr val="tx2"/>
                </a:solidFill>
              </a:defRPr>
            </a:lvl1pPr>
          </a:lstStyle>
          <a:p>
            <a:pPr lvl="0"/>
            <a:r>
              <a:rPr lang="cs-CZ"/>
              <a:t>Po kliknutí můžete upravovat styly textu v předloze.</a:t>
            </a:r>
          </a:p>
        </p:txBody>
      </p:sp>
      <p:sp>
        <p:nvSpPr>
          <p:cNvPr id="47" name="Zástupný text 3">
            <a:extLst>
              <a:ext uri="{FF2B5EF4-FFF2-40B4-BE49-F238E27FC236}">
                <a16:creationId xmlns:a16="http://schemas.microsoft.com/office/drawing/2014/main" id="{0F736CF1-CE79-45E7-B354-4DABEE51D13D}"/>
              </a:ext>
            </a:extLst>
          </p:cNvPr>
          <p:cNvSpPr>
            <a:spLocks noGrp="1"/>
          </p:cNvSpPr>
          <p:nvPr>
            <p:ph type="body" sz="quarter" idx="15"/>
          </p:nvPr>
        </p:nvSpPr>
        <p:spPr>
          <a:xfrm>
            <a:off x="6311790" y="4242786"/>
            <a:ext cx="2558682" cy="1942990"/>
          </a:xfrm>
        </p:spPr>
        <p:txBody>
          <a:bodyPr>
            <a:normAutofit/>
          </a:bodyPr>
          <a:lstStyle>
            <a:lvl1pPr marL="0" indent="0">
              <a:buNone/>
              <a:defRPr sz="1600">
                <a:solidFill>
                  <a:schemeClr val="tx1"/>
                </a:solidFill>
              </a:defRPr>
            </a:lvl1pPr>
          </a:lstStyle>
          <a:p>
            <a:pPr lvl="0"/>
            <a:r>
              <a:rPr lang="cs-CZ"/>
              <a:t>Po kliknutí můžete upravovat styly textu v předloze.</a:t>
            </a:r>
          </a:p>
        </p:txBody>
      </p:sp>
      <p:sp>
        <p:nvSpPr>
          <p:cNvPr id="48" name="Zástupný text 3">
            <a:extLst>
              <a:ext uri="{FF2B5EF4-FFF2-40B4-BE49-F238E27FC236}">
                <a16:creationId xmlns:a16="http://schemas.microsoft.com/office/drawing/2014/main" id="{0CC0C46A-1785-4FFB-9C8B-CF0F998BD31D}"/>
              </a:ext>
            </a:extLst>
          </p:cNvPr>
          <p:cNvSpPr>
            <a:spLocks noGrp="1"/>
          </p:cNvSpPr>
          <p:nvPr>
            <p:ph type="body" sz="quarter" idx="16"/>
          </p:nvPr>
        </p:nvSpPr>
        <p:spPr>
          <a:xfrm>
            <a:off x="9188049" y="4242786"/>
            <a:ext cx="2558682" cy="1942990"/>
          </a:xfrm>
        </p:spPr>
        <p:txBody>
          <a:bodyPr>
            <a:normAutofit/>
          </a:bodyPr>
          <a:lstStyle>
            <a:lvl1pPr marL="0" indent="0">
              <a:buNone/>
              <a:defRPr sz="1600">
                <a:solidFill>
                  <a:schemeClr val="accent2"/>
                </a:solidFill>
              </a:defRPr>
            </a:lvl1pPr>
          </a:lstStyle>
          <a:p>
            <a:pPr lvl="0"/>
            <a:r>
              <a:rPr lang="cs-CZ"/>
              <a:t>Po kliknutí můžete upravovat styly textu v předloze.</a:t>
            </a:r>
          </a:p>
        </p:txBody>
      </p:sp>
      <p:sp>
        <p:nvSpPr>
          <p:cNvPr id="50" name="Zástupný symbol obrázku 16">
            <a:extLst>
              <a:ext uri="{FF2B5EF4-FFF2-40B4-BE49-F238E27FC236}">
                <a16:creationId xmlns:a16="http://schemas.microsoft.com/office/drawing/2014/main" id="{0BEC3823-40B5-477F-8378-456A466E7B5B}"/>
              </a:ext>
            </a:extLst>
          </p:cNvPr>
          <p:cNvSpPr>
            <a:spLocks noGrp="1"/>
          </p:cNvSpPr>
          <p:nvPr>
            <p:ph type="pic" sz="quarter" idx="21"/>
          </p:nvPr>
        </p:nvSpPr>
        <p:spPr>
          <a:xfrm>
            <a:off x="3435531" y="2029360"/>
            <a:ext cx="1942990" cy="1937596"/>
          </a:xfrm>
          <a:solidFill>
            <a:schemeClr val="tx2"/>
          </a:solidFill>
        </p:spPr>
        <p:txBody>
          <a:bodyPr/>
          <a:lstStyle>
            <a:lvl1pPr marL="0" indent="0">
              <a:buNone/>
              <a:defRPr>
                <a:noFill/>
              </a:defRPr>
            </a:lvl1pPr>
          </a:lstStyle>
          <a:p>
            <a:r>
              <a:rPr lang="cs-CZ"/>
              <a:t>Kliknutím na ikonu přidáte obrázek.</a:t>
            </a:r>
            <a:endParaRPr lang="cs-CZ" dirty="0"/>
          </a:p>
        </p:txBody>
      </p:sp>
      <p:sp>
        <p:nvSpPr>
          <p:cNvPr id="51" name="Zástupný symbol obrázku 16">
            <a:extLst>
              <a:ext uri="{FF2B5EF4-FFF2-40B4-BE49-F238E27FC236}">
                <a16:creationId xmlns:a16="http://schemas.microsoft.com/office/drawing/2014/main" id="{935927A9-BEB9-4441-9C69-AC760D9A65E3}"/>
              </a:ext>
            </a:extLst>
          </p:cNvPr>
          <p:cNvSpPr>
            <a:spLocks noGrp="1"/>
          </p:cNvSpPr>
          <p:nvPr>
            <p:ph type="pic" sz="quarter" idx="22"/>
          </p:nvPr>
        </p:nvSpPr>
        <p:spPr>
          <a:xfrm>
            <a:off x="6311790" y="2029360"/>
            <a:ext cx="1942990" cy="1937596"/>
          </a:xfrm>
          <a:solidFill>
            <a:schemeClr val="tx1"/>
          </a:solidFill>
        </p:spPr>
        <p:txBody>
          <a:bodyPr/>
          <a:lstStyle>
            <a:lvl1pPr marL="0" indent="0">
              <a:buNone/>
              <a:defRPr>
                <a:noFill/>
              </a:defRPr>
            </a:lvl1pPr>
          </a:lstStyle>
          <a:p>
            <a:r>
              <a:rPr lang="cs-CZ"/>
              <a:t>Kliknutím na ikonu přidáte obrázek.</a:t>
            </a:r>
            <a:endParaRPr lang="cs-CZ" dirty="0"/>
          </a:p>
        </p:txBody>
      </p:sp>
      <p:sp>
        <p:nvSpPr>
          <p:cNvPr id="52" name="Zástupný symbol obrázku 16">
            <a:extLst>
              <a:ext uri="{FF2B5EF4-FFF2-40B4-BE49-F238E27FC236}">
                <a16:creationId xmlns:a16="http://schemas.microsoft.com/office/drawing/2014/main" id="{01F2A144-E88E-4444-B84C-C4321227BA58}"/>
              </a:ext>
            </a:extLst>
          </p:cNvPr>
          <p:cNvSpPr>
            <a:spLocks noGrp="1"/>
          </p:cNvSpPr>
          <p:nvPr>
            <p:ph type="pic" sz="quarter" idx="23"/>
          </p:nvPr>
        </p:nvSpPr>
        <p:spPr>
          <a:xfrm>
            <a:off x="9188049" y="2029360"/>
            <a:ext cx="1942990" cy="1937596"/>
          </a:xfrm>
          <a:solidFill>
            <a:schemeClr val="accent2"/>
          </a:solidFill>
        </p:spPr>
        <p:txBody>
          <a:bodyPr/>
          <a:lstStyle>
            <a:lvl1pPr marL="0" indent="0">
              <a:buNone/>
              <a:defRPr>
                <a:noFill/>
              </a:defRPr>
            </a:lvl1pPr>
          </a:lstStyle>
          <a:p>
            <a:r>
              <a:rPr lang="cs-CZ"/>
              <a:t>Kliknutím na ikonu přidáte obrázek.</a:t>
            </a:r>
            <a:endParaRPr lang="cs-CZ" dirty="0"/>
          </a:p>
        </p:txBody>
      </p:sp>
      <p:sp>
        <p:nvSpPr>
          <p:cNvPr id="53" name="Zástupný symbol obrázku 39">
            <a:extLst>
              <a:ext uri="{FF2B5EF4-FFF2-40B4-BE49-F238E27FC236}">
                <a16:creationId xmlns:a16="http://schemas.microsoft.com/office/drawing/2014/main" id="{BCD8BE59-3932-4CC0-BA0C-90EEB14E18C5}"/>
              </a:ext>
            </a:extLst>
          </p:cNvPr>
          <p:cNvSpPr>
            <a:spLocks noGrp="1"/>
          </p:cNvSpPr>
          <p:nvPr>
            <p:ph type="pic" sz="quarter" idx="24"/>
          </p:nvPr>
        </p:nvSpPr>
        <p:spPr>
          <a:xfrm>
            <a:off x="1060961" y="2580193"/>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54" name="Zástupný symbol obrázku 39">
            <a:extLst>
              <a:ext uri="{FF2B5EF4-FFF2-40B4-BE49-F238E27FC236}">
                <a16:creationId xmlns:a16="http://schemas.microsoft.com/office/drawing/2014/main" id="{4A548FC4-FEFD-41F9-9089-7CD11326E6A9}"/>
              </a:ext>
            </a:extLst>
          </p:cNvPr>
          <p:cNvSpPr>
            <a:spLocks noGrp="1"/>
          </p:cNvSpPr>
          <p:nvPr>
            <p:ph type="pic" sz="quarter" idx="25"/>
          </p:nvPr>
        </p:nvSpPr>
        <p:spPr>
          <a:xfrm>
            <a:off x="3982740" y="2580766"/>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55" name="Zástupný symbol obrázku 39">
            <a:extLst>
              <a:ext uri="{FF2B5EF4-FFF2-40B4-BE49-F238E27FC236}">
                <a16:creationId xmlns:a16="http://schemas.microsoft.com/office/drawing/2014/main" id="{DD2C49B2-E64D-4CC7-8059-EED612A6143D}"/>
              </a:ext>
            </a:extLst>
          </p:cNvPr>
          <p:cNvSpPr>
            <a:spLocks noGrp="1"/>
          </p:cNvSpPr>
          <p:nvPr>
            <p:ph type="pic" sz="quarter" idx="26"/>
          </p:nvPr>
        </p:nvSpPr>
        <p:spPr>
          <a:xfrm>
            <a:off x="6858999" y="2580192"/>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56" name="Zástupný symbol obrázku 39">
            <a:extLst>
              <a:ext uri="{FF2B5EF4-FFF2-40B4-BE49-F238E27FC236}">
                <a16:creationId xmlns:a16="http://schemas.microsoft.com/office/drawing/2014/main" id="{2AF98002-CB18-453B-9737-EA3107B9855D}"/>
              </a:ext>
            </a:extLst>
          </p:cNvPr>
          <p:cNvSpPr>
            <a:spLocks noGrp="1"/>
          </p:cNvSpPr>
          <p:nvPr>
            <p:ph type="pic" sz="quarter" idx="27"/>
          </p:nvPr>
        </p:nvSpPr>
        <p:spPr>
          <a:xfrm>
            <a:off x="9735258" y="2580192"/>
            <a:ext cx="848572" cy="835929"/>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pic>
        <p:nvPicPr>
          <p:cNvPr id="57" name="Obrázek 56">
            <a:extLst>
              <a:ext uri="{FF2B5EF4-FFF2-40B4-BE49-F238E27FC236}">
                <a16:creationId xmlns:a16="http://schemas.microsoft.com/office/drawing/2014/main" id="{46B4A3CD-4750-435D-9CCB-59104297F7E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5536701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dpis, 4 ikony, návaznost, podnadpis, text">
    <p:spTree>
      <p:nvGrpSpPr>
        <p:cNvPr id="1" name=""/>
        <p:cNvGrpSpPr/>
        <p:nvPr/>
      </p:nvGrpSpPr>
      <p:grpSpPr>
        <a:xfrm>
          <a:off x="0" y="0"/>
          <a:ext cx="0" cy="0"/>
          <a:chOff x="0" y="0"/>
          <a:chExt cx="0" cy="0"/>
        </a:xfrm>
      </p:grpSpPr>
      <p:sp>
        <p:nvSpPr>
          <p:cNvPr id="58" name="Zástupný symbol obrázku 9">
            <a:extLst>
              <a:ext uri="{FF2B5EF4-FFF2-40B4-BE49-F238E27FC236}">
                <a16:creationId xmlns:a16="http://schemas.microsoft.com/office/drawing/2014/main" id="{4DA24082-D753-4B7A-B543-2E0E54A401F2}"/>
              </a:ext>
            </a:extLst>
          </p:cNvPr>
          <p:cNvSpPr>
            <a:spLocks noGrp="1"/>
          </p:cNvSpPr>
          <p:nvPr>
            <p:ph type="pic" sz="quarter" idx="36"/>
          </p:nvPr>
        </p:nvSpPr>
        <p:spPr>
          <a:xfrm>
            <a:off x="9190538" y="3467580"/>
            <a:ext cx="1943100" cy="1034520"/>
          </a:xfrm>
          <a:noFill/>
          <a:ln>
            <a:solidFill>
              <a:schemeClr val="accent2"/>
            </a:solidFill>
          </a:ln>
        </p:spPr>
        <p:txBody>
          <a:bodyPr/>
          <a:lstStyle>
            <a:lvl1pPr marL="0" indent="0">
              <a:buNone/>
              <a:defRPr>
                <a:noFill/>
              </a:defRPr>
            </a:lvl1pPr>
          </a:lstStyle>
          <a:p>
            <a:r>
              <a:rPr lang="cs-CZ"/>
              <a:t>Kliknutím na ikonu přidáte obrázek.</a:t>
            </a:r>
            <a:endParaRPr lang="cs-CZ" dirty="0"/>
          </a:p>
        </p:txBody>
      </p:sp>
      <p:sp>
        <p:nvSpPr>
          <p:cNvPr id="57" name="Zástupný symbol obrázku 9">
            <a:extLst>
              <a:ext uri="{FF2B5EF4-FFF2-40B4-BE49-F238E27FC236}">
                <a16:creationId xmlns:a16="http://schemas.microsoft.com/office/drawing/2014/main" id="{816DBEB3-AEB9-401A-8531-B86845DE8918}"/>
              </a:ext>
            </a:extLst>
          </p:cNvPr>
          <p:cNvSpPr>
            <a:spLocks noGrp="1"/>
          </p:cNvSpPr>
          <p:nvPr>
            <p:ph type="pic" sz="quarter" idx="35"/>
          </p:nvPr>
        </p:nvSpPr>
        <p:spPr>
          <a:xfrm>
            <a:off x="6312859" y="3474006"/>
            <a:ext cx="1943100" cy="1034520"/>
          </a:xfrm>
          <a:noFill/>
          <a:ln>
            <a:solidFill>
              <a:schemeClr val="tx1"/>
            </a:solidFill>
          </a:ln>
        </p:spPr>
        <p:txBody>
          <a:bodyPr/>
          <a:lstStyle>
            <a:lvl1pPr marL="0" indent="0">
              <a:buNone/>
              <a:defRPr>
                <a:noFill/>
              </a:defRPr>
            </a:lvl1pPr>
          </a:lstStyle>
          <a:p>
            <a:r>
              <a:rPr lang="cs-CZ"/>
              <a:t>Kliknutím na ikonu přidáte obrázek.</a:t>
            </a:r>
            <a:endParaRPr lang="cs-CZ" dirty="0"/>
          </a:p>
        </p:txBody>
      </p:sp>
      <p:sp>
        <p:nvSpPr>
          <p:cNvPr id="56" name="Zástupný symbol obrázku 9">
            <a:extLst>
              <a:ext uri="{FF2B5EF4-FFF2-40B4-BE49-F238E27FC236}">
                <a16:creationId xmlns:a16="http://schemas.microsoft.com/office/drawing/2014/main" id="{F6C9705B-810A-4F64-BF3B-1ABA5BBE9CB2}"/>
              </a:ext>
            </a:extLst>
          </p:cNvPr>
          <p:cNvSpPr>
            <a:spLocks noGrp="1"/>
          </p:cNvSpPr>
          <p:nvPr>
            <p:ph type="pic" sz="quarter" idx="34"/>
          </p:nvPr>
        </p:nvSpPr>
        <p:spPr>
          <a:xfrm>
            <a:off x="3446012" y="3467580"/>
            <a:ext cx="1943100" cy="1034520"/>
          </a:xfrm>
          <a:noFill/>
          <a:ln>
            <a:solidFill>
              <a:schemeClr val="tx2"/>
            </a:solidFill>
          </a:ln>
        </p:spPr>
        <p:txBody>
          <a:bodyPr/>
          <a:lstStyle>
            <a:lvl1pPr marL="0" indent="0">
              <a:buNone/>
              <a:defRPr>
                <a:noFill/>
              </a:defRPr>
            </a:lvl1pPr>
          </a:lstStyle>
          <a:p>
            <a:r>
              <a:rPr lang="cs-CZ"/>
              <a:t>Kliknutím na ikonu přidáte obrázek.</a:t>
            </a:r>
            <a:endParaRPr lang="cs-CZ" dirty="0"/>
          </a:p>
        </p:txBody>
      </p:sp>
      <p:sp>
        <p:nvSpPr>
          <p:cNvPr id="10" name="Zástupný symbol obrázku 9">
            <a:extLst>
              <a:ext uri="{FF2B5EF4-FFF2-40B4-BE49-F238E27FC236}">
                <a16:creationId xmlns:a16="http://schemas.microsoft.com/office/drawing/2014/main" id="{969019DC-53A3-4158-8E79-2795E1AA95CE}"/>
              </a:ext>
            </a:extLst>
          </p:cNvPr>
          <p:cNvSpPr>
            <a:spLocks noGrp="1"/>
          </p:cNvSpPr>
          <p:nvPr>
            <p:ph type="pic" sz="quarter" idx="26"/>
          </p:nvPr>
        </p:nvSpPr>
        <p:spPr>
          <a:xfrm>
            <a:off x="548791" y="3467581"/>
            <a:ext cx="1943100" cy="1034520"/>
          </a:xfrm>
          <a:noFill/>
          <a:ln>
            <a:solidFill>
              <a:schemeClr val="accent1"/>
            </a:solidFill>
          </a:ln>
        </p:spPr>
        <p:txBody>
          <a:bodyPr/>
          <a:lstStyle>
            <a:lvl1pPr marL="0" indent="0">
              <a:buNone/>
              <a:defRPr>
                <a:noFill/>
              </a:defRPr>
            </a:lvl1pPr>
          </a:lstStyle>
          <a:p>
            <a:r>
              <a:rPr lang="cs-CZ"/>
              <a:t>Kliknutím na ikonu přidáte obrázek.</a:t>
            </a:r>
            <a:endParaRPr lang="cs-CZ" dirty="0"/>
          </a:p>
        </p:txBody>
      </p:sp>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6" name="Zástupný symbol pro zápatí 5">
            <a:extLst>
              <a:ext uri="{FF2B5EF4-FFF2-40B4-BE49-F238E27FC236}">
                <a16:creationId xmlns:a16="http://schemas.microsoft.com/office/drawing/2014/main" id="{441661B0-C1ED-4898-8C2D-289408D8FDEA}"/>
              </a:ext>
            </a:extLst>
          </p:cNvPr>
          <p:cNvSpPr txBox="1">
            <a:spLocks/>
          </p:cNvSpPr>
          <p:nvPr userDrawn="1"/>
        </p:nvSpPr>
        <p:spPr>
          <a:xfrm>
            <a:off x="3536371" y="6435087"/>
            <a:ext cx="5119255" cy="158752"/>
          </a:xfrm>
          <a:prstGeom prst="rect">
            <a:avLst/>
          </a:prstGeom>
        </p:spPr>
        <p:txBody>
          <a:bodyPr vert="horz" lIns="91440" tIns="45720" rIns="91440" bIns="45720" rtlCol="0" anchor="t"/>
          <a:lstStyle>
            <a:defPPr>
              <a:defRPr lang="cs-CZ"/>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cs-CZ" dirty="0"/>
          </a:p>
        </p:txBody>
      </p:sp>
      <p:sp>
        <p:nvSpPr>
          <p:cNvPr id="25" name="TextovéPole 24">
            <a:extLst>
              <a:ext uri="{FF2B5EF4-FFF2-40B4-BE49-F238E27FC236}">
                <a16:creationId xmlns:a16="http://schemas.microsoft.com/office/drawing/2014/main" id="{0B950680-D496-46AC-AF5C-82202A3FAD42}"/>
              </a:ext>
            </a:extLst>
          </p:cNvPr>
          <p:cNvSpPr txBox="1"/>
          <p:nvPr userDrawn="1"/>
        </p:nvSpPr>
        <p:spPr>
          <a:xfrm>
            <a:off x="1105009" y="2023107"/>
            <a:ext cx="851515" cy="707886"/>
          </a:xfrm>
          <a:prstGeom prst="rect">
            <a:avLst/>
          </a:prstGeom>
          <a:noFill/>
        </p:spPr>
        <p:txBody>
          <a:bodyPr wrap="none" rtlCol="0">
            <a:spAutoFit/>
          </a:bodyPr>
          <a:lstStyle/>
          <a:p>
            <a:pPr algn="ctr"/>
            <a:r>
              <a:rPr lang="cs-CZ" sz="4000" dirty="0">
                <a:solidFill>
                  <a:schemeClr val="bg1"/>
                </a:solidFill>
                <a:latin typeface="Azeret Mono Medium" pitchFamily="2" charset="0"/>
                <a:cs typeface="Azeret Mono Medium" pitchFamily="2" charset="0"/>
              </a:rPr>
              <a:t>1_</a:t>
            </a:r>
          </a:p>
        </p:txBody>
      </p:sp>
      <p:sp>
        <p:nvSpPr>
          <p:cNvPr id="26" name="TextovéPole 25">
            <a:extLst>
              <a:ext uri="{FF2B5EF4-FFF2-40B4-BE49-F238E27FC236}">
                <a16:creationId xmlns:a16="http://schemas.microsoft.com/office/drawing/2014/main" id="{303D6F57-4590-42E8-8A87-768E1F446B2C}"/>
              </a:ext>
            </a:extLst>
          </p:cNvPr>
          <p:cNvSpPr txBox="1"/>
          <p:nvPr userDrawn="1"/>
        </p:nvSpPr>
        <p:spPr>
          <a:xfrm>
            <a:off x="3983291" y="2023107"/>
            <a:ext cx="851515" cy="707886"/>
          </a:xfrm>
          <a:prstGeom prst="rect">
            <a:avLst/>
          </a:prstGeom>
          <a:noFill/>
        </p:spPr>
        <p:txBody>
          <a:bodyPr wrap="none" rtlCol="0">
            <a:spAutoFit/>
          </a:bodyPr>
          <a:lstStyle/>
          <a:p>
            <a:pPr algn="ctr"/>
            <a:r>
              <a:rPr lang="cs-CZ" sz="4000" dirty="0">
                <a:solidFill>
                  <a:schemeClr val="bg1"/>
                </a:solidFill>
                <a:latin typeface="Azeret Mono Medium" pitchFamily="2" charset="0"/>
                <a:cs typeface="Azeret Mono Medium" pitchFamily="2" charset="0"/>
              </a:rPr>
              <a:t>2_</a:t>
            </a:r>
          </a:p>
        </p:txBody>
      </p:sp>
      <p:sp>
        <p:nvSpPr>
          <p:cNvPr id="27" name="TextovéPole 26">
            <a:extLst>
              <a:ext uri="{FF2B5EF4-FFF2-40B4-BE49-F238E27FC236}">
                <a16:creationId xmlns:a16="http://schemas.microsoft.com/office/drawing/2014/main" id="{38CFFF01-65E2-4B86-9908-5AF61AB9E062}"/>
              </a:ext>
            </a:extLst>
          </p:cNvPr>
          <p:cNvSpPr txBox="1"/>
          <p:nvPr userDrawn="1"/>
        </p:nvSpPr>
        <p:spPr>
          <a:xfrm>
            <a:off x="6861573" y="2023107"/>
            <a:ext cx="851515" cy="707886"/>
          </a:xfrm>
          <a:prstGeom prst="rect">
            <a:avLst/>
          </a:prstGeom>
          <a:noFill/>
        </p:spPr>
        <p:txBody>
          <a:bodyPr wrap="none" rtlCol="0">
            <a:spAutoFit/>
          </a:bodyPr>
          <a:lstStyle/>
          <a:p>
            <a:pPr algn="ctr"/>
            <a:r>
              <a:rPr lang="cs-CZ" sz="4000" dirty="0">
                <a:solidFill>
                  <a:schemeClr val="bg1"/>
                </a:solidFill>
                <a:latin typeface="Azeret Mono Medium" pitchFamily="2" charset="0"/>
                <a:cs typeface="Azeret Mono Medium" pitchFamily="2" charset="0"/>
              </a:rPr>
              <a:t>3_</a:t>
            </a:r>
          </a:p>
        </p:txBody>
      </p:sp>
      <p:sp>
        <p:nvSpPr>
          <p:cNvPr id="28" name="TextovéPole 27">
            <a:extLst>
              <a:ext uri="{FF2B5EF4-FFF2-40B4-BE49-F238E27FC236}">
                <a16:creationId xmlns:a16="http://schemas.microsoft.com/office/drawing/2014/main" id="{27C58960-E850-4FCE-9E37-A4BE1EE7C5E2}"/>
              </a:ext>
            </a:extLst>
          </p:cNvPr>
          <p:cNvSpPr txBox="1"/>
          <p:nvPr userDrawn="1"/>
        </p:nvSpPr>
        <p:spPr>
          <a:xfrm>
            <a:off x="9739855" y="2023107"/>
            <a:ext cx="851515" cy="707886"/>
          </a:xfrm>
          <a:prstGeom prst="rect">
            <a:avLst/>
          </a:prstGeom>
          <a:noFill/>
        </p:spPr>
        <p:txBody>
          <a:bodyPr wrap="none" rtlCol="0">
            <a:spAutoFit/>
          </a:bodyPr>
          <a:lstStyle/>
          <a:p>
            <a:pPr algn="ctr"/>
            <a:r>
              <a:rPr lang="cs-CZ" sz="4000" dirty="0">
                <a:solidFill>
                  <a:schemeClr val="bg1"/>
                </a:solidFill>
                <a:latin typeface="Azeret Mono Medium" pitchFamily="2" charset="0"/>
                <a:cs typeface="Azeret Mono Medium" pitchFamily="2" charset="0"/>
              </a:rPr>
              <a:t>4_</a:t>
            </a:r>
          </a:p>
        </p:txBody>
      </p:sp>
      <p:sp>
        <p:nvSpPr>
          <p:cNvPr id="33" name="Zástupný symbol obrázku 16">
            <a:extLst>
              <a:ext uri="{FF2B5EF4-FFF2-40B4-BE49-F238E27FC236}">
                <a16:creationId xmlns:a16="http://schemas.microsoft.com/office/drawing/2014/main" id="{2EA48A7A-9BF1-4EDC-9398-DCD358A80F1D}"/>
              </a:ext>
            </a:extLst>
          </p:cNvPr>
          <p:cNvSpPr>
            <a:spLocks noGrp="1"/>
          </p:cNvSpPr>
          <p:nvPr>
            <p:ph type="pic" sz="quarter" idx="20"/>
          </p:nvPr>
        </p:nvSpPr>
        <p:spPr>
          <a:xfrm>
            <a:off x="548791" y="1422215"/>
            <a:ext cx="1942990" cy="1937596"/>
          </a:xfrm>
          <a:solidFill>
            <a:schemeClr val="accent1"/>
          </a:solidFill>
          <a:ln>
            <a:noFill/>
          </a:ln>
        </p:spPr>
        <p:txBody>
          <a:bodyPr/>
          <a:lstStyle>
            <a:lvl1pPr marL="0" indent="0">
              <a:buNone/>
              <a:defRPr>
                <a:noFill/>
              </a:defRPr>
            </a:lvl1pPr>
          </a:lstStyle>
          <a:p>
            <a:r>
              <a:rPr lang="cs-CZ"/>
              <a:t>Kliknutím na ikonu přidáte obrázek.</a:t>
            </a:r>
            <a:endParaRPr lang="cs-CZ" dirty="0"/>
          </a:p>
        </p:txBody>
      </p:sp>
      <p:sp>
        <p:nvSpPr>
          <p:cNvPr id="34" name="Zástupný symbol obrázku 16">
            <a:extLst>
              <a:ext uri="{FF2B5EF4-FFF2-40B4-BE49-F238E27FC236}">
                <a16:creationId xmlns:a16="http://schemas.microsoft.com/office/drawing/2014/main" id="{AE61755D-3148-4D21-9E2A-07AF1ACCCD9D}"/>
              </a:ext>
            </a:extLst>
          </p:cNvPr>
          <p:cNvSpPr>
            <a:spLocks noGrp="1"/>
          </p:cNvSpPr>
          <p:nvPr>
            <p:ph type="pic" sz="quarter" idx="21"/>
          </p:nvPr>
        </p:nvSpPr>
        <p:spPr>
          <a:xfrm>
            <a:off x="3446012" y="1422215"/>
            <a:ext cx="1942990" cy="1937596"/>
          </a:xfrm>
          <a:solidFill>
            <a:schemeClr val="tx2"/>
          </a:solidFill>
        </p:spPr>
        <p:txBody>
          <a:bodyPr/>
          <a:lstStyle>
            <a:lvl1pPr marL="0" indent="0">
              <a:buNone/>
              <a:defRPr>
                <a:noFill/>
              </a:defRPr>
            </a:lvl1pPr>
          </a:lstStyle>
          <a:p>
            <a:r>
              <a:rPr lang="cs-CZ"/>
              <a:t>Kliknutím na ikonu přidáte obrázek.</a:t>
            </a:r>
            <a:endParaRPr lang="cs-CZ" dirty="0"/>
          </a:p>
        </p:txBody>
      </p:sp>
      <p:sp>
        <p:nvSpPr>
          <p:cNvPr id="35" name="Zástupný symbol obrázku 16">
            <a:extLst>
              <a:ext uri="{FF2B5EF4-FFF2-40B4-BE49-F238E27FC236}">
                <a16:creationId xmlns:a16="http://schemas.microsoft.com/office/drawing/2014/main" id="{C9A2F87A-D3F9-4858-B190-FE0CE902FB20}"/>
              </a:ext>
            </a:extLst>
          </p:cNvPr>
          <p:cNvSpPr>
            <a:spLocks noGrp="1"/>
          </p:cNvSpPr>
          <p:nvPr>
            <p:ph type="pic" sz="quarter" idx="22"/>
          </p:nvPr>
        </p:nvSpPr>
        <p:spPr>
          <a:xfrm>
            <a:off x="6315835" y="1429939"/>
            <a:ext cx="1942990" cy="1937596"/>
          </a:xfrm>
          <a:solidFill>
            <a:schemeClr val="tx1"/>
          </a:solidFill>
        </p:spPr>
        <p:txBody>
          <a:bodyPr/>
          <a:lstStyle>
            <a:lvl1pPr marL="0" indent="0">
              <a:buNone/>
              <a:defRPr/>
            </a:lvl1pPr>
          </a:lstStyle>
          <a:p>
            <a:r>
              <a:rPr lang="cs-CZ"/>
              <a:t>Kliknutím na ikonu přidáte obrázek.</a:t>
            </a:r>
            <a:endParaRPr lang="cs-CZ" dirty="0"/>
          </a:p>
        </p:txBody>
      </p:sp>
      <p:sp>
        <p:nvSpPr>
          <p:cNvPr id="36" name="Zástupný symbol obrázku 16">
            <a:extLst>
              <a:ext uri="{FF2B5EF4-FFF2-40B4-BE49-F238E27FC236}">
                <a16:creationId xmlns:a16="http://schemas.microsoft.com/office/drawing/2014/main" id="{6771481D-3D65-4A64-A155-DF6B04927B3F}"/>
              </a:ext>
            </a:extLst>
          </p:cNvPr>
          <p:cNvSpPr>
            <a:spLocks noGrp="1"/>
          </p:cNvSpPr>
          <p:nvPr>
            <p:ph type="pic" sz="quarter" idx="23"/>
          </p:nvPr>
        </p:nvSpPr>
        <p:spPr>
          <a:xfrm>
            <a:off x="9190538" y="1408252"/>
            <a:ext cx="1942990" cy="1937596"/>
          </a:xfrm>
          <a:solidFill>
            <a:schemeClr val="accent2"/>
          </a:solidFill>
        </p:spPr>
        <p:txBody>
          <a:bodyPr/>
          <a:lstStyle>
            <a:lvl1pPr marL="0" indent="0">
              <a:buNone/>
              <a:defRPr>
                <a:noFill/>
              </a:defRPr>
            </a:lvl1pPr>
          </a:lstStyle>
          <a:p>
            <a:r>
              <a:rPr lang="cs-CZ"/>
              <a:t>Kliknutím na ikonu přidáte obrázek.</a:t>
            </a:r>
            <a:endParaRPr lang="cs-CZ" dirty="0"/>
          </a:p>
        </p:txBody>
      </p:sp>
      <p:sp>
        <p:nvSpPr>
          <p:cNvPr id="37" name="Zástupný symbol obrázku 33">
            <a:extLst>
              <a:ext uri="{FF2B5EF4-FFF2-40B4-BE49-F238E27FC236}">
                <a16:creationId xmlns:a16="http://schemas.microsoft.com/office/drawing/2014/main" id="{E1218D58-127A-4520-9DA9-E181108CAA4D}"/>
              </a:ext>
            </a:extLst>
          </p:cNvPr>
          <p:cNvSpPr>
            <a:spLocks noGrp="1"/>
          </p:cNvSpPr>
          <p:nvPr>
            <p:ph type="pic" sz="quarter" idx="18"/>
          </p:nvPr>
        </p:nvSpPr>
        <p:spPr>
          <a:xfrm>
            <a:off x="2669203" y="2215509"/>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38" name="Zástupný symbol obrázku 33">
            <a:extLst>
              <a:ext uri="{FF2B5EF4-FFF2-40B4-BE49-F238E27FC236}">
                <a16:creationId xmlns:a16="http://schemas.microsoft.com/office/drawing/2014/main" id="{9C40A35C-96DB-4FC8-94AB-601DD11D4EBA}"/>
              </a:ext>
            </a:extLst>
          </p:cNvPr>
          <p:cNvSpPr>
            <a:spLocks noGrp="1"/>
          </p:cNvSpPr>
          <p:nvPr>
            <p:ph type="pic" sz="quarter" idx="24"/>
          </p:nvPr>
        </p:nvSpPr>
        <p:spPr>
          <a:xfrm>
            <a:off x="5563985" y="2193822"/>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39" name="Zástupný symbol obrázku 33">
            <a:extLst>
              <a:ext uri="{FF2B5EF4-FFF2-40B4-BE49-F238E27FC236}">
                <a16:creationId xmlns:a16="http://schemas.microsoft.com/office/drawing/2014/main" id="{B68FA9E4-A981-4C7D-A71D-B577B2D18376}"/>
              </a:ext>
            </a:extLst>
          </p:cNvPr>
          <p:cNvSpPr>
            <a:spLocks noGrp="1"/>
          </p:cNvSpPr>
          <p:nvPr>
            <p:ph type="pic" sz="quarter" idx="25"/>
          </p:nvPr>
        </p:nvSpPr>
        <p:spPr>
          <a:xfrm>
            <a:off x="8438687" y="2215509"/>
            <a:ext cx="571988" cy="366455"/>
          </a:xfrm>
          <a:blipFill>
            <a:blip r:embed="rId2">
              <a:extLst>
                <a:ext uri="{96DAC541-7B7A-43D3-8B79-37D633B846F1}">
                  <asvg:svgBlip xmlns:asvg="http://schemas.microsoft.com/office/drawing/2016/SVG/main" r:embed="rId3"/>
                </a:ext>
              </a:extLst>
            </a:blip>
            <a:stretch>
              <a:fillRect t="1" b="100"/>
            </a:stretch>
          </a:blipFill>
        </p:spPr>
        <p:txBody>
          <a:bodyPr/>
          <a:lstStyle>
            <a:lvl1pPr marL="0" indent="0">
              <a:buNone/>
              <a:defRPr>
                <a:noFill/>
              </a:defRPr>
            </a:lvl1pPr>
          </a:lstStyle>
          <a:p>
            <a:r>
              <a:rPr lang="cs-CZ"/>
              <a:t>Kliknutím na ikonu přidáte obrázek.</a:t>
            </a:r>
            <a:endParaRPr lang="cs-CZ" dirty="0"/>
          </a:p>
        </p:txBody>
      </p:sp>
      <p:sp>
        <p:nvSpPr>
          <p:cNvPr id="12" name="Zástupný text 11">
            <a:extLst>
              <a:ext uri="{FF2B5EF4-FFF2-40B4-BE49-F238E27FC236}">
                <a16:creationId xmlns:a16="http://schemas.microsoft.com/office/drawing/2014/main" id="{F3E48A29-6F41-463B-94B9-58C686B40050}"/>
              </a:ext>
            </a:extLst>
          </p:cNvPr>
          <p:cNvSpPr>
            <a:spLocks noGrp="1"/>
          </p:cNvSpPr>
          <p:nvPr>
            <p:ph type="body" sz="quarter" idx="30" hasCustomPrompt="1"/>
          </p:nvPr>
        </p:nvSpPr>
        <p:spPr>
          <a:xfrm>
            <a:off x="700924" y="3791537"/>
            <a:ext cx="1581427" cy="350838"/>
          </a:xfrm>
        </p:spPr>
        <p:txBody>
          <a:bodyPr>
            <a:noAutofit/>
          </a:bodyPr>
          <a:lstStyle>
            <a:lvl2pPr marL="457200" indent="0" algn="ctr">
              <a:buNone/>
              <a:defRPr sz="1600">
                <a:solidFill>
                  <a:schemeClr val="accent1"/>
                </a:solidFill>
              </a:defRPr>
            </a:lvl2pPr>
          </a:lstStyle>
          <a:p>
            <a:pPr lvl="1"/>
            <a:r>
              <a:rPr lang="cs-CZ" dirty="0"/>
              <a:t>podnadpis</a:t>
            </a:r>
          </a:p>
        </p:txBody>
      </p:sp>
      <p:sp>
        <p:nvSpPr>
          <p:cNvPr id="53" name="Zástupný text 11">
            <a:extLst>
              <a:ext uri="{FF2B5EF4-FFF2-40B4-BE49-F238E27FC236}">
                <a16:creationId xmlns:a16="http://schemas.microsoft.com/office/drawing/2014/main" id="{0A8DF439-5336-472F-8852-26205D3682FE}"/>
              </a:ext>
            </a:extLst>
          </p:cNvPr>
          <p:cNvSpPr>
            <a:spLocks noGrp="1"/>
          </p:cNvSpPr>
          <p:nvPr>
            <p:ph type="body" sz="quarter" idx="31" hasCustomPrompt="1"/>
          </p:nvPr>
        </p:nvSpPr>
        <p:spPr>
          <a:xfrm>
            <a:off x="3598309" y="3834065"/>
            <a:ext cx="1581427" cy="350838"/>
          </a:xfrm>
        </p:spPr>
        <p:txBody>
          <a:bodyPr>
            <a:noAutofit/>
          </a:bodyPr>
          <a:lstStyle>
            <a:lvl2pPr marL="457200" indent="0" algn="ctr">
              <a:buNone/>
              <a:defRPr sz="1600">
                <a:solidFill>
                  <a:schemeClr val="tx2"/>
                </a:solidFill>
              </a:defRPr>
            </a:lvl2pPr>
          </a:lstStyle>
          <a:p>
            <a:pPr lvl="1"/>
            <a:r>
              <a:rPr lang="cs-CZ" dirty="0"/>
              <a:t>podnadpis</a:t>
            </a:r>
          </a:p>
        </p:txBody>
      </p:sp>
      <p:sp>
        <p:nvSpPr>
          <p:cNvPr id="54" name="Zástupný text 11">
            <a:extLst>
              <a:ext uri="{FF2B5EF4-FFF2-40B4-BE49-F238E27FC236}">
                <a16:creationId xmlns:a16="http://schemas.microsoft.com/office/drawing/2014/main" id="{8E8E8505-0F7B-4872-8F58-7B73FF65B658}"/>
              </a:ext>
            </a:extLst>
          </p:cNvPr>
          <p:cNvSpPr>
            <a:spLocks noGrp="1"/>
          </p:cNvSpPr>
          <p:nvPr>
            <p:ph type="body" sz="quarter" idx="32" hasCustomPrompt="1"/>
          </p:nvPr>
        </p:nvSpPr>
        <p:spPr>
          <a:xfrm>
            <a:off x="6470600" y="3830906"/>
            <a:ext cx="1581427" cy="350838"/>
          </a:xfrm>
        </p:spPr>
        <p:txBody>
          <a:bodyPr anchor="t" anchorCtr="0">
            <a:noAutofit/>
          </a:bodyPr>
          <a:lstStyle>
            <a:lvl2pPr marL="457200" indent="0" algn="l">
              <a:buNone/>
              <a:defRPr sz="1600">
                <a:solidFill>
                  <a:schemeClr val="tx1"/>
                </a:solidFill>
              </a:defRPr>
            </a:lvl2pPr>
          </a:lstStyle>
          <a:p>
            <a:pPr lvl="1"/>
            <a:r>
              <a:rPr lang="cs-CZ" dirty="0"/>
              <a:t>podnadpis</a:t>
            </a:r>
          </a:p>
        </p:txBody>
      </p:sp>
      <p:sp>
        <p:nvSpPr>
          <p:cNvPr id="55" name="Zástupný text 11">
            <a:extLst>
              <a:ext uri="{FF2B5EF4-FFF2-40B4-BE49-F238E27FC236}">
                <a16:creationId xmlns:a16="http://schemas.microsoft.com/office/drawing/2014/main" id="{999FA6C6-10D2-4DD4-8CDF-BB21A668C188}"/>
              </a:ext>
            </a:extLst>
          </p:cNvPr>
          <p:cNvSpPr>
            <a:spLocks noGrp="1"/>
          </p:cNvSpPr>
          <p:nvPr>
            <p:ph type="body" sz="quarter" idx="33" hasCustomPrompt="1"/>
          </p:nvPr>
        </p:nvSpPr>
        <p:spPr>
          <a:xfrm>
            <a:off x="9374898" y="3830906"/>
            <a:ext cx="1581427" cy="350838"/>
          </a:xfrm>
        </p:spPr>
        <p:txBody>
          <a:bodyPr>
            <a:noAutofit/>
          </a:bodyPr>
          <a:lstStyle>
            <a:lvl2pPr marL="457200" indent="0" algn="ctr">
              <a:buNone/>
              <a:defRPr sz="1600">
                <a:solidFill>
                  <a:schemeClr val="accent2"/>
                </a:solidFill>
              </a:defRPr>
            </a:lvl2pPr>
          </a:lstStyle>
          <a:p>
            <a:pPr lvl="1"/>
            <a:r>
              <a:rPr lang="cs-CZ" dirty="0"/>
              <a:t>podnadpis</a:t>
            </a:r>
          </a:p>
        </p:txBody>
      </p:sp>
      <p:sp>
        <p:nvSpPr>
          <p:cNvPr id="17" name="Zástupný text 16">
            <a:extLst>
              <a:ext uri="{FF2B5EF4-FFF2-40B4-BE49-F238E27FC236}">
                <a16:creationId xmlns:a16="http://schemas.microsoft.com/office/drawing/2014/main" id="{846841E6-45E1-4521-9C20-4F363C9D6556}"/>
              </a:ext>
            </a:extLst>
          </p:cNvPr>
          <p:cNvSpPr>
            <a:spLocks noGrp="1"/>
          </p:cNvSpPr>
          <p:nvPr>
            <p:ph type="body" sz="quarter" idx="37" hasCustomPrompt="1"/>
          </p:nvPr>
        </p:nvSpPr>
        <p:spPr>
          <a:xfrm>
            <a:off x="1090394" y="2048878"/>
            <a:ext cx="859784" cy="751171"/>
          </a:xfrm>
        </p:spPr>
        <p:txBody>
          <a:bodyPr>
            <a:noAutofit/>
          </a:bodyPr>
          <a:lstStyle>
            <a:lvl1pPr marL="0" indent="0">
              <a:buNone/>
              <a:defRPr sz="4000">
                <a:solidFill>
                  <a:schemeClr val="bg1"/>
                </a:solidFill>
                <a:latin typeface="Azeret Mono Medium" panose="020B0604020202020204" charset="-18"/>
                <a:cs typeface="Azeret Mono Medium" panose="020B0604020202020204" charset="-18"/>
              </a:defRPr>
            </a:lvl1pPr>
          </a:lstStyle>
          <a:p>
            <a:pPr lvl="0"/>
            <a:r>
              <a:rPr lang="cs-CZ" dirty="0"/>
              <a:t>1_</a:t>
            </a:r>
          </a:p>
        </p:txBody>
      </p:sp>
      <p:sp>
        <p:nvSpPr>
          <p:cNvPr id="59" name="Zástupný text 16">
            <a:extLst>
              <a:ext uri="{FF2B5EF4-FFF2-40B4-BE49-F238E27FC236}">
                <a16:creationId xmlns:a16="http://schemas.microsoft.com/office/drawing/2014/main" id="{519DAB48-A27F-4F53-B8DC-33A66F7E3340}"/>
              </a:ext>
            </a:extLst>
          </p:cNvPr>
          <p:cNvSpPr>
            <a:spLocks noGrp="1"/>
          </p:cNvSpPr>
          <p:nvPr>
            <p:ph type="body" sz="quarter" idx="38" hasCustomPrompt="1"/>
          </p:nvPr>
        </p:nvSpPr>
        <p:spPr>
          <a:xfrm>
            <a:off x="3978309" y="2054572"/>
            <a:ext cx="859784" cy="751171"/>
          </a:xfrm>
        </p:spPr>
        <p:txBody>
          <a:bodyPr>
            <a:noAutofit/>
          </a:bodyPr>
          <a:lstStyle>
            <a:lvl1pPr marL="0" indent="0">
              <a:buNone/>
              <a:defRPr sz="4000">
                <a:solidFill>
                  <a:schemeClr val="bg1"/>
                </a:solidFill>
                <a:latin typeface="Azeret Mono Medium" panose="020B0604020202020204" charset="-18"/>
                <a:cs typeface="Azeret Mono Medium" panose="020B0604020202020204" charset="-18"/>
              </a:defRPr>
            </a:lvl1pPr>
          </a:lstStyle>
          <a:p>
            <a:pPr lvl="0"/>
            <a:r>
              <a:rPr lang="cs-CZ" dirty="0"/>
              <a:t>2_</a:t>
            </a:r>
          </a:p>
        </p:txBody>
      </p:sp>
      <p:sp>
        <p:nvSpPr>
          <p:cNvPr id="60" name="Zástupný text 16">
            <a:extLst>
              <a:ext uri="{FF2B5EF4-FFF2-40B4-BE49-F238E27FC236}">
                <a16:creationId xmlns:a16="http://schemas.microsoft.com/office/drawing/2014/main" id="{F7FBF71B-3C85-42BF-9358-A312AE273097}"/>
              </a:ext>
            </a:extLst>
          </p:cNvPr>
          <p:cNvSpPr>
            <a:spLocks noGrp="1"/>
          </p:cNvSpPr>
          <p:nvPr>
            <p:ph type="body" sz="quarter" idx="39" hasCustomPrompt="1"/>
          </p:nvPr>
        </p:nvSpPr>
        <p:spPr>
          <a:xfrm>
            <a:off x="6859878" y="2054573"/>
            <a:ext cx="859784" cy="751171"/>
          </a:xfrm>
        </p:spPr>
        <p:txBody>
          <a:bodyPr>
            <a:noAutofit/>
          </a:bodyPr>
          <a:lstStyle>
            <a:lvl1pPr marL="0" indent="0">
              <a:buNone/>
              <a:defRPr sz="4000">
                <a:solidFill>
                  <a:schemeClr val="bg1"/>
                </a:solidFill>
                <a:latin typeface="Azeret Mono Medium" panose="020B0604020202020204" charset="-18"/>
                <a:cs typeface="Azeret Mono Medium" panose="020B0604020202020204" charset="-18"/>
              </a:defRPr>
            </a:lvl1pPr>
          </a:lstStyle>
          <a:p>
            <a:pPr lvl="0"/>
            <a:r>
              <a:rPr lang="cs-CZ" dirty="0"/>
              <a:t>3_</a:t>
            </a:r>
          </a:p>
        </p:txBody>
      </p:sp>
      <p:sp>
        <p:nvSpPr>
          <p:cNvPr id="61" name="Zástupný text 16">
            <a:extLst>
              <a:ext uri="{FF2B5EF4-FFF2-40B4-BE49-F238E27FC236}">
                <a16:creationId xmlns:a16="http://schemas.microsoft.com/office/drawing/2014/main" id="{8F4EF0E5-B6F9-48F8-B4C0-AFF96F451189}"/>
              </a:ext>
            </a:extLst>
          </p:cNvPr>
          <p:cNvSpPr>
            <a:spLocks noGrp="1"/>
          </p:cNvSpPr>
          <p:nvPr>
            <p:ph type="body" sz="quarter" idx="40" hasCustomPrompt="1"/>
          </p:nvPr>
        </p:nvSpPr>
        <p:spPr>
          <a:xfrm>
            <a:off x="9731586" y="2049221"/>
            <a:ext cx="859784" cy="751171"/>
          </a:xfrm>
        </p:spPr>
        <p:txBody>
          <a:bodyPr>
            <a:noAutofit/>
          </a:bodyPr>
          <a:lstStyle>
            <a:lvl1pPr marL="0" indent="0">
              <a:buNone/>
              <a:defRPr sz="4000">
                <a:solidFill>
                  <a:schemeClr val="bg1"/>
                </a:solidFill>
                <a:latin typeface="Azeret Mono Medium" panose="020B0604020202020204" charset="-18"/>
                <a:cs typeface="Azeret Mono Medium" panose="020B0604020202020204" charset="-18"/>
              </a:defRPr>
            </a:lvl1pPr>
          </a:lstStyle>
          <a:p>
            <a:pPr lvl="0"/>
            <a:r>
              <a:rPr lang="cs-CZ" dirty="0"/>
              <a:t>4_</a:t>
            </a:r>
          </a:p>
        </p:txBody>
      </p:sp>
      <p:sp>
        <p:nvSpPr>
          <p:cNvPr id="62" name="Zástupný text 3">
            <a:extLst>
              <a:ext uri="{FF2B5EF4-FFF2-40B4-BE49-F238E27FC236}">
                <a16:creationId xmlns:a16="http://schemas.microsoft.com/office/drawing/2014/main" id="{F2002307-8B4E-4009-A404-65FB857D0189}"/>
              </a:ext>
            </a:extLst>
          </p:cNvPr>
          <p:cNvSpPr>
            <a:spLocks noGrp="1"/>
          </p:cNvSpPr>
          <p:nvPr>
            <p:ph type="body" sz="quarter" idx="13"/>
          </p:nvPr>
        </p:nvSpPr>
        <p:spPr>
          <a:xfrm>
            <a:off x="548791" y="4545474"/>
            <a:ext cx="2440021" cy="1777425"/>
          </a:xfrm>
        </p:spPr>
        <p:txBody>
          <a:bodyPr>
            <a:normAutofit/>
          </a:bodyPr>
          <a:lstStyle>
            <a:lvl1pPr marL="0" indent="0">
              <a:buNone/>
              <a:defRPr sz="1400">
                <a:solidFill>
                  <a:schemeClr val="accent1"/>
                </a:solidFill>
              </a:defRPr>
            </a:lvl1pPr>
          </a:lstStyle>
          <a:p>
            <a:pPr lvl="0"/>
            <a:r>
              <a:rPr lang="cs-CZ"/>
              <a:t>Po kliknutí můžete upravovat styly textu v předloze.</a:t>
            </a:r>
          </a:p>
        </p:txBody>
      </p:sp>
      <p:sp>
        <p:nvSpPr>
          <p:cNvPr id="63" name="Zástupný text 3">
            <a:extLst>
              <a:ext uri="{FF2B5EF4-FFF2-40B4-BE49-F238E27FC236}">
                <a16:creationId xmlns:a16="http://schemas.microsoft.com/office/drawing/2014/main" id="{01B3FBB7-4D07-48E9-B4E8-BDCE1FD6B19A}"/>
              </a:ext>
            </a:extLst>
          </p:cNvPr>
          <p:cNvSpPr>
            <a:spLocks noGrp="1"/>
          </p:cNvSpPr>
          <p:nvPr>
            <p:ph type="body" sz="quarter" idx="14"/>
          </p:nvPr>
        </p:nvSpPr>
        <p:spPr>
          <a:xfrm>
            <a:off x="3446012" y="4551388"/>
            <a:ext cx="2440021" cy="1756063"/>
          </a:xfrm>
        </p:spPr>
        <p:txBody>
          <a:bodyPr>
            <a:normAutofit/>
          </a:bodyPr>
          <a:lstStyle>
            <a:lvl1pPr marL="0" indent="0">
              <a:buNone/>
              <a:defRPr sz="1400">
                <a:solidFill>
                  <a:schemeClr val="tx2"/>
                </a:solidFill>
              </a:defRPr>
            </a:lvl1pPr>
          </a:lstStyle>
          <a:p>
            <a:pPr lvl="0"/>
            <a:r>
              <a:rPr lang="cs-CZ"/>
              <a:t>Po kliknutí můžete upravovat styly textu v předloze.</a:t>
            </a:r>
          </a:p>
        </p:txBody>
      </p:sp>
      <p:sp>
        <p:nvSpPr>
          <p:cNvPr id="64" name="Zástupný text 3">
            <a:extLst>
              <a:ext uri="{FF2B5EF4-FFF2-40B4-BE49-F238E27FC236}">
                <a16:creationId xmlns:a16="http://schemas.microsoft.com/office/drawing/2014/main" id="{CB36178A-30DB-44CC-BEC9-B68BF25A387E}"/>
              </a:ext>
            </a:extLst>
          </p:cNvPr>
          <p:cNvSpPr>
            <a:spLocks noGrp="1"/>
          </p:cNvSpPr>
          <p:nvPr>
            <p:ph type="body" sz="quarter" idx="15"/>
          </p:nvPr>
        </p:nvSpPr>
        <p:spPr>
          <a:xfrm>
            <a:off x="6305969" y="4545474"/>
            <a:ext cx="2440021" cy="1756063"/>
          </a:xfrm>
        </p:spPr>
        <p:txBody>
          <a:bodyPr>
            <a:normAutofit/>
          </a:bodyPr>
          <a:lstStyle>
            <a:lvl1pPr marL="0" indent="0">
              <a:buNone/>
              <a:defRPr sz="1400">
                <a:solidFill>
                  <a:schemeClr val="tx1"/>
                </a:solidFill>
              </a:defRPr>
            </a:lvl1pPr>
          </a:lstStyle>
          <a:p>
            <a:pPr lvl="0"/>
            <a:r>
              <a:rPr lang="cs-CZ"/>
              <a:t>Po kliknutí můžete upravovat styly textu v předloze.</a:t>
            </a:r>
          </a:p>
        </p:txBody>
      </p:sp>
      <p:sp>
        <p:nvSpPr>
          <p:cNvPr id="65" name="Zástupný text 3">
            <a:extLst>
              <a:ext uri="{FF2B5EF4-FFF2-40B4-BE49-F238E27FC236}">
                <a16:creationId xmlns:a16="http://schemas.microsoft.com/office/drawing/2014/main" id="{C5937999-AE16-40DA-B090-44D64F8D1916}"/>
              </a:ext>
            </a:extLst>
          </p:cNvPr>
          <p:cNvSpPr>
            <a:spLocks noGrp="1"/>
          </p:cNvSpPr>
          <p:nvPr>
            <p:ph type="body" sz="quarter" idx="16"/>
          </p:nvPr>
        </p:nvSpPr>
        <p:spPr>
          <a:xfrm>
            <a:off x="9211468" y="4556154"/>
            <a:ext cx="2371833" cy="1756063"/>
          </a:xfrm>
        </p:spPr>
        <p:txBody>
          <a:bodyPr>
            <a:normAutofit/>
          </a:bodyPr>
          <a:lstStyle>
            <a:lvl1pPr marL="0" indent="0">
              <a:buNone/>
              <a:defRPr sz="1400">
                <a:solidFill>
                  <a:schemeClr val="accent2"/>
                </a:solidFill>
              </a:defRPr>
            </a:lvl1pPr>
          </a:lstStyle>
          <a:p>
            <a:pPr lvl="0"/>
            <a:r>
              <a:rPr lang="cs-CZ"/>
              <a:t>Po kliknutí můžete upravovat styly textu v předloze.</a:t>
            </a:r>
          </a:p>
        </p:txBody>
      </p:sp>
      <p:pic>
        <p:nvPicPr>
          <p:cNvPr id="66" name="Obrázek 65">
            <a:extLst>
              <a:ext uri="{FF2B5EF4-FFF2-40B4-BE49-F238E27FC236}">
                <a16:creationId xmlns:a16="http://schemas.microsoft.com/office/drawing/2014/main" id="{D72E068E-4342-40B4-A8DF-90D541C17CE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0361471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VIDEO_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7" name="Zástupný objekt multimédií 6">
            <a:extLst>
              <a:ext uri="{FF2B5EF4-FFF2-40B4-BE49-F238E27FC236}">
                <a16:creationId xmlns:a16="http://schemas.microsoft.com/office/drawing/2014/main" id="{6768607E-2686-49FF-A0FC-DA201F46A640}"/>
              </a:ext>
            </a:extLst>
          </p:cNvPr>
          <p:cNvSpPr>
            <a:spLocks noGrp="1"/>
          </p:cNvSpPr>
          <p:nvPr>
            <p:ph type="media" sz="quarter" idx="13"/>
          </p:nvPr>
        </p:nvSpPr>
        <p:spPr>
          <a:xfrm>
            <a:off x="468313" y="1733550"/>
            <a:ext cx="10515600" cy="4257675"/>
          </a:xfrm>
        </p:spPr>
        <p:txBody>
          <a:bodyPr/>
          <a:lstStyle>
            <a:lvl1pPr>
              <a:defRPr>
                <a:noFill/>
              </a:defRPr>
            </a:lvl1pPr>
          </a:lstStyle>
          <a:p>
            <a:r>
              <a:rPr lang="cs-CZ"/>
              <a:t>Kliknutím na ikonu přidáte multimédia.</a:t>
            </a:r>
          </a:p>
        </p:txBody>
      </p:sp>
      <p:pic>
        <p:nvPicPr>
          <p:cNvPr id="8" name="Obrázek 7">
            <a:extLst>
              <a:ext uri="{FF2B5EF4-FFF2-40B4-BE49-F238E27FC236}">
                <a16:creationId xmlns:a16="http://schemas.microsoft.com/office/drawing/2014/main" id="{6788A324-8B84-4A9D-A52C-0C3533713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2602900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f">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NADPIS_GRAFU_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8" name="Zástupný text 3">
            <a:extLst>
              <a:ext uri="{FF2B5EF4-FFF2-40B4-BE49-F238E27FC236}">
                <a16:creationId xmlns:a16="http://schemas.microsoft.com/office/drawing/2014/main" id="{F03E5EB3-9AE2-44F3-836E-461A5057F9C4}"/>
              </a:ext>
            </a:extLst>
          </p:cNvPr>
          <p:cNvSpPr>
            <a:spLocks noGrp="1"/>
          </p:cNvSpPr>
          <p:nvPr>
            <p:ph type="body" sz="quarter" idx="15"/>
          </p:nvPr>
        </p:nvSpPr>
        <p:spPr>
          <a:xfrm>
            <a:off x="468000" y="1854427"/>
            <a:ext cx="3844693" cy="3932223"/>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4" name="Zástupný objekt grafu 3">
            <a:extLst>
              <a:ext uri="{FF2B5EF4-FFF2-40B4-BE49-F238E27FC236}">
                <a16:creationId xmlns:a16="http://schemas.microsoft.com/office/drawing/2014/main" id="{5B90D002-41E3-4C1C-9BD9-5EB0580266D9}"/>
              </a:ext>
            </a:extLst>
          </p:cNvPr>
          <p:cNvSpPr>
            <a:spLocks noGrp="1"/>
          </p:cNvSpPr>
          <p:nvPr>
            <p:ph type="chart" sz="quarter" idx="16"/>
          </p:nvPr>
        </p:nvSpPr>
        <p:spPr>
          <a:xfrm>
            <a:off x="4545013" y="1854200"/>
            <a:ext cx="6438900" cy="3932238"/>
          </a:xfrm>
        </p:spPr>
        <p:txBody>
          <a:bodyPr/>
          <a:lstStyle>
            <a:lvl1pPr>
              <a:defRPr>
                <a:noFill/>
              </a:defRPr>
            </a:lvl1pPr>
          </a:lstStyle>
          <a:p>
            <a:r>
              <a:rPr lang="cs-CZ"/>
              <a:t>Kliknutím na ikonu přidáte graf.</a:t>
            </a:r>
            <a:endParaRPr lang="cs-CZ" dirty="0"/>
          </a:p>
        </p:txBody>
      </p:sp>
      <p:pic>
        <p:nvPicPr>
          <p:cNvPr id="9" name="Obrázek 8">
            <a:extLst>
              <a:ext uri="{FF2B5EF4-FFF2-40B4-BE49-F238E27FC236}">
                <a16:creationId xmlns:a16="http://schemas.microsoft.com/office/drawing/2014/main" id="{8042047E-2231-465E-A94D-52ED1DD8C8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1462291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6D31521-8F3D-4FFB-9712-99CD1DFEABCF}"/>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OBSAH_</a:t>
            </a:r>
          </a:p>
        </p:txBody>
      </p:sp>
      <p:sp>
        <p:nvSpPr>
          <p:cNvPr id="3" name="Zástupný obsah 2">
            <a:extLst>
              <a:ext uri="{FF2B5EF4-FFF2-40B4-BE49-F238E27FC236}">
                <a16:creationId xmlns:a16="http://schemas.microsoft.com/office/drawing/2014/main" id="{794AE8B4-E752-4DE2-A8FF-7C538F931E24}"/>
              </a:ext>
            </a:extLst>
          </p:cNvPr>
          <p:cNvSpPr>
            <a:spLocks noGrp="1"/>
          </p:cNvSpPr>
          <p:nvPr>
            <p:ph sz="half" idx="1"/>
          </p:nvPr>
        </p:nvSpPr>
        <p:spPr>
          <a:xfrm>
            <a:off x="1524000" y="1825625"/>
            <a:ext cx="4495800" cy="4351338"/>
          </a:xfrm>
        </p:spPr>
        <p:txBody>
          <a:bodyPr/>
          <a:lstStyle>
            <a:lvl1pPr marL="457200" indent="-457200">
              <a:buClr>
                <a:schemeClr val="accent1"/>
              </a:buClr>
              <a:buFont typeface="Wingdings" panose="05000000000000000000" pitchFamily="2" charset="2"/>
              <a:buChar char="§"/>
              <a:defRPr sz="2400">
                <a:latin typeface="Azeret Mono Medium" panose="020B0604020202020204" charset="-18"/>
                <a:cs typeface="Azeret Mono Medium" panose="020B0604020202020204" charset="-18"/>
              </a:defRPr>
            </a:lvl1pPr>
            <a:lvl2pPr marL="800100" indent="-342900">
              <a:buClr>
                <a:schemeClr val="accent1"/>
              </a:buClr>
              <a:buFont typeface="Wingdings" panose="05000000000000000000" pitchFamily="2" charset="2"/>
              <a:buChar char="§"/>
              <a:defRPr/>
            </a:lvl2pPr>
            <a:lvl3pPr marL="1257300" indent="-342900">
              <a:buClr>
                <a:schemeClr val="accent1"/>
              </a:buClr>
              <a:buFont typeface="Wingdings" panose="05000000000000000000" pitchFamily="2" charset="2"/>
              <a:buChar char="§"/>
              <a:defRPr/>
            </a:lvl3pPr>
            <a:lvl4pPr marL="1657350" indent="-285750">
              <a:buClr>
                <a:schemeClr val="accent1"/>
              </a:buClr>
              <a:buFont typeface="Wingdings" panose="05000000000000000000" pitchFamily="2" charset="2"/>
              <a:buChar char="§"/>
              <a:defRPr/>
            </a:lvl4pPr>
            <a:lvl5pPr marL="2114550" indent="-285750">
              <a:buClr>
                <a:schemeClr val="accent1"/>
              </a:buClr>
              <a:buFont typeface="Wingdings" panose="05000000000000000000" pitchFamily="2" charset="2"/>
              <a:buChar char="§"/>
              <a:defRPr/>
            </a:lvl5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A2984157-EDB5-4E0E-8141-EE2FB267A522}"/>
              </a:ext>
            </a:extLst>
          </p:cNvPr>
          <p:cNvSpPr>
            <a:spLocks noGrp="1"/>
          </p:cNvSpPr>
          <p:nvPr>
            <p:ph sz="half" idx="2"/>
          </p:nvPr>
        </p:nvSpPr>
        <p:spPr>
          <a:xfrm>
            <a:off x="6172200" y="1825625"/>
            <a:ext cx="4742543" cy="4351338"/>
          </a:xfrm>
        </p:spPr>
        <p:txBody>
          <a:bodyPr/>
          <a:lstStyle>
            <a:lvl1pPr marL="457200" indent="-457200">
              <a:buClr>
                <a:schemeClr val="accent1"/>
              </a:buClr>
              <a:buFont typeface="Wingdings" panose="05000000000000000000" pitchFamily="2" charset="2"/>
              <a:buChar char="§"/>
              <a:defRPr sz="2400">
                <a:latin typeface="Azeret Mono Medium" panose="020B0604020202020204" charset="-18"/>
                <a:cs typeface="Azeret Mono Medium" panose="020B0604020202020204" charset="-18"/>
              </a:defRPr>
            </a:lvl1pPr>
            <a:lvl2pPr marL="800100" indent="-342900">
              <a:buClr>
                <a:schemeClr val="accent1"/>
              </a:buClr>
              <a:buFont typeface="Wingdings" panose="05000000000000000000" pitchFamily="2" charset="2"/>
              <a:buChar char="§"/>
              <a:defRPr/>
            </a:lvl2pPr>
            <a:lvl3pPr marL="1257300" indent="-342900">
              <a:buClr>
                <a:schemeClr val="accent1"/>
              </a:buClr>
              <a:buFont typeface="Wingdings" panose="05000000000000000000" pitchFamily="2" charset="2"/>
              <a:buChar char="§"/>
              <a:defRPr/>
            </a:lvl3pPr>
            <a:lvl4pPr marL="1657350" indent="-285750">
              <a:buClr>
                <a:schemeClr val="accent1"/>
              </a:buClr>
              <a:buFont typeface="Wingdings" panose="05000000000000000000" pitchFamily="2" charset="2"/>
              <a:buChar char="§"/>
              <a:defRPr/>
            </a:lvl4pPr>
            <a:lvl5pPr marL="2114550" indent="-285750">
              <a:buClr>
                <a:schemeClr val="accent1"/>
              </a:buClr>
              <a:buFont typeface="Wingdings" panose="05000000000000000000" pitchFamily="2" charset="2"/>
              <a:buChar char="§"/>
              <a:defRPr/>
            </a:lvl5pPr>
          </a:lstStyle>
          <a:p>
            <a:pPr lvl="0"/>
            <a:r>
              <a:rPr lang="cs-CZ"/>
              <a:t>Po kliknutí můžete upravovat styly textu v předloze.</a:t>
            </a:r>
          </a:p>
        </p:txBody>
      </p:sp>
      <p:sp>
        <p:nvSpPr>
          <p:cNvPr id="6" name="Zástupný symbol pro zápatí 5">
            <a:extLst>
              <a:ext uri="{FF2B5EF4-FFF2-40B4-BE49-F238E27FC236}">
                <a16:creationId xmlns:a16="http://schemas.microsoft.com/office/drawing/2014/main" id="{DE150008-0239-48CC-B516-6CEE0AF421FD}"/>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7" name="Zástupný symbol pro číslo snímku 6">
            <a:extLst>
              <a:ext uri="{FF2B5EF4-FFF2-40B4-BE49-F238E27FC236}">
                <a16:creationId xmlns:a16="http://schemas.microsoft.com/office/drawing/2014/main" id="{E91D7EB7-E4C7-464E-8A19-0E994B899074}"/>
              </a:ext>
            </a:extLst>
          </p:cNvPr>
          <p:cNvSpPr>
            <a:spLocks noGrp="1"/>
          </p:cNvSpPr>
          <p:nvPr>
            <p:ph type="sldNum" sz="quarter" idx="12"/>
          </p:nvPr>
        </p:nvSpPr>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pic>
        <p:nvPicPr>
          <p:cNvPr id="8" name="Obrázek 7">
            <a:extLst>
              <a:ext uri="{FF2B5EF4-FFF2-40B4-BE49-F238E27FC236}">
                <a16:creationId xmlns:a16="http://schemas.microsoft.com/office/drawing/2014/main" id="{B1712730-C3DF-4948-B468-C9F382982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816566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NADPIS_TABULKY_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8" name="Zástupný text 3">
            <a:extLst>
              <a:ext uri="{FF2B5EF4-FFF2-40B4-BE49-F238E27FC236}">
                <a16:creationId xmlns:a16="http://schemas.microsoft.com/office/drawing/2014/main" id="{F03E5EB3-9AE2-44F3-836E-461A5057F9C4}"/>
              </a:ext>
            </a:extLst>
          </p:cNvPr>
          <p:cNvSpPr>
            <a:spLocks noGrp="1"/>
          </p:cNvSpPr>
          <p:nvPr>
            <p:ph type="body" sz="quarter" idx="15"/>
          </p:nvPr>
        </p:nvSpPr>
        <p:spPr>
          <a:xfrm>
            <a:off x="468000" y="1854427"/>
            <a:ext cx="3844693" cy="3932223"/>
          </a:xfrm>
        </p:spPr>
        <p:txBody>
          <a:bodyPr>
            <a:normAutofit/>
          </a:bodyPr>
          <a:lstStyle>
            <a:lvl1pPr marL="0" indent="0">
              <a:buNone/>
              <a:defRPr sz="1800">
                <a:solidFill>
                  <a:schemeClr val="tx1"/>
                </a:solidFill>
              </a:defRPr>
            </a:lvl1pPr>
          </a:lstStyle>
          <a:p>
            <a:pPr lvl="0"/>
            <a:r>
              <a:rPr lang="cs-CZ"/>
              <a:t>Po kliknutí můžete upravovat styly textu v předloze.</a:t>
            </a:r>
          </a:p>
        </p:txBody>
      </p:sp>
      <p:sp>
        <p:nvSpPr>
          <p:cNvPr id="7" name="Zástupný symbol pro tabulku 6">
            <a:extLst>
              <a:ext uri="{FF2B5EF4-FFF2-40B4-BE49-F238E27FC236}">
                <a16:creationId xmlns:a16="http://schemas.microsoft.com/office/drawing/2014/main" id="{BEAA2F43-4B11-4245-9088-826D13643747}"/>
              </a:ext>
            </a:extLst>
          </p:cNvPr>
          <p:cNvSpPr>
            <a:spLocks noGrp="1"/>
          </p:cNvSpPr>
          <p:nvPr>
            <p:ph type="tbl" sz="quarter" idx="16"/>
          </p:nvPr>
        </p:nvSpPr>
        <p:spPr>
          <a:xfrm>
            <a:off x="4530725" y="1854200"/>
            <a:ext cx="6453188" cy="3932238"/>
          </a:xfrm>
        </p:spPr>
        <p:txBody>
          <a:bodyPr/>
          <a:lstStyle>
            <a:lvl1pPr>
              <a:defRPr>
                <a:noFill/>
              </a:defRPr>
            </a:lvl1pPr>
          </a:lstStyle>
          <a:p>
            <a:r>
              <a:rPr lang="cs-CZ"/>
              <a:t>Kliknutím na ikonu přidáte tabulku.</a:t>
            </a:r>
            <a:endParaRPr lang="cs-CZ" dirty="0"/>
          </a:p>
        </p:txBody>
      </p:sp>
      <p:pic>
        <p:nvPicPr>
          <p:cNvPr id="9" name="Obrázek 8">
            <a:extLst>
              <a:ext uri="{FF2B5EF4-FFF2-40B4-BE49-F238E27FC236}">
                <a16:creationId xmlns:a16="http://schemas.microsoft.com/office/drawing/2014/main" id="{26AB70FA-C781-4B39-BFD1-EA8276514C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6298134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Záhlaví oddílu">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44ED9C7-790E-4C6A-85CD-789710B557EF}"/>
              </a:ext>
            </a:extLst>
          </p:cNvPr>
          <p:cNvSpPr>
            <a:spLocks noGrp="1"/>
          </p:cNvSpPr>
          <p:nvPr>
            <p:ph type="title" hasCustomPrompt="1"/>
          </p:nvPr>
        </p:nvSpPr>
        <p:spPr>
          <a:xfrm>
            <a:off x="468000" y="252000"/>
            <a:ext cx="10263780" cy="1141364"/>
          </a:xfrm>
        </p:spPr>
        <p:txBody>
          <a:bodyPr anchor="b">
            <a:normAutofit/>
          </a:bodyPr>
          <a:lstStyle>
            <a:lvl1pPr>
              <a:defRPr sz="4800">
                <a:solidFill>
                  <a:schemeClr val="bg1"/>
                </a:solidFill>
              </a:defRPr>
            </a:lvl1pPr>
          </a:lstStyle>
          <a:p>
            <a:r>
              <a:rPr lang="cs-CZ" dirty="0"/>
              <a:t>DĚKUJEME_ZA_POZORNOST_</a:t>
            </a:r>
          </a:p>
        </p:txBody>
      </p:sp>
      <p:sp>
        <p:nvSpPr>
          <p:cNvPr id="3" name="Zástupný text 2">
            <a:extLst>
              <a:ext uri="{FF2B5EF4-FFF2-40B4-BE49-F238E27FC236}">
                <a16:creationId xmlns:a16="http://schemas.microsoft.com/office/drawing/2014/main" id="{978EEEFF-E4EA-465E-920C-3F0795A79AD4}"/>
              </a:ext>
            </a:extLst>
          </p:cNvPr>
          <p:cNvSpPr>
            <a:spLocks noGrp="1"/>
          </p:cNvSpPr>
          <p:nvPr>
            <p:ph type="body" idx="1" hasCustomPrompt="1"/>
          </p:nvPr>
        </p:nvSpPr>
        <p:spPr>
          <a:xfrm>
            <a:off x="468000" y="3620069"/>
            <a:ext cx="10515600" cy="1500187"/>
          </a:xfrm>
        </p:spPr>
        <p:txBody>
          <a:bodyPr>
            <a:normAutofit/>
          </a:bodyPr>
          <a:lstStyle>
            <a:lvl1pPr marL="0" indent="0">
              <a:buNone/>
              <a:defRPr sz="3600">
                <a:solidFill>
                  <a:schemeClr val="accent1"/>
                </a:solidFill>
                <a:latin typeface="Azeret Mono Medium" panose="020B0604020202020204" charset="-18"/>
                <a:cs typeface="Azeret Mono Medium" panose="020B0604020202020204" charset="-18"/>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dirty="0"/>
              <a:t>Čas na vaše dotazy</a:t>
            </a:r>
          </a:p>
        </p:txBody>
      </p:sp>
      <p:sp>
        <p:nvSpPr>
          <p:cNvPr id="5" name="Zástupný symbol pro zápatí 4">
            <a:extLst>
              <a:ext uri="{FF2B5EF4-FFF2-40B4-BE49-F238E27FC236}">
                <a16:creationId xmlns:a16="http://schemas.microsoft.com/office/drawing/2014/main" id="{9684B514-AE9D-4B87-9B3D-59F6AD263659}"/>
              </a:ext>
            </a:extLst>
          </p:cNvPr>
          <p:cNvSpPr>
            <a:spLocks noGrp="1"/>
          </p:cNvSpPr>
          <p:nvPr>
            <p:ph type="ftr" sz="quarter" idx="11"/>
          </p:nvPr>
        </p:nvSpPr>
        <p:spPr/>
        <p:txBody>
          <a:bodyPr/>
          <a:lstStyle/>
          <a:p>
            <a:r>
              <a:rPr lang="cs-CZ" dirty="0">
                <a:solidFill>
                  <a:schemeClr val="bg1"/>
                </a:solidFill>
                <a:latin typeface="Azeret Mono" pitchFamily="2" charset="0"/>
                <a:ea typeface="Roboto" panose="02000000000000000000" pitchFamily="2" charset="0"/>
                <a:cs typeface="Azeret Mono" pitchFamily="2" charset="0"/>
              </a:rPr>
              <a:t>DIA.</a:t>
            </a:r>
            <a:r>
              <a:rPr lang="cs-CZ" dirty="0">
                <a:solidFill>
                  <a:schemeClr val="accent1"/>
                </a:solidFill>
                <a:latin typeface="Azeret Mono" pitchFamily="2" charset="0"/>
                <a:ea typeface="Roboto" panose="02000000000000000000" pitchFamily="2" charset="0"/>
                <a:cs typeface="Azeret Mono" pitchFamily="2" charset="0"/>
              </a:rPr>
              <a:t>GOV.CZ</a:t>
            </a:r>
            <a:r>
              <a:rPr lang="cs-CZ" dirty="0">
                <a:solidFill>
                  <a:schemeClr val="bg1"/>
                </a:solidFill>
                <a:latin typeface="Azeret Mono" pitchFamily="2" charset="0"/>
                <a:ea typeface="Roboto" panose="02000000000000000000" pitchFamily="2" charset="0"/>
                <a:cs typeface="Azeret Mono" pitchFamily="2" charset="0"/>
              </a:rPr>
              <a:t>_+420 000 000 000_INFO@DIA.</a:t>
            </a:r>
            <a:r>
              <a:rPr lang="cs-CZ" dirty="0">
                <a:solidFill>
                  <a:schemeClr val="accent1"/>
                </a:solidFill>
                <a:latin typeface="Azeret Mono" pitchFamily="2" charset="0"/>
                <a:ea typeface="Roboto" panose="02000000000000000000" pitchFamily="2" charset="0"/>
                <a:cs typeface="Azeret Mono" pitchFamily="2" charset="0"/>
              </a:rPr>
              <a:t>GOV.CZ</a:t>
            </a:r>
          </a:p>
          <a:p>
            <a:endParaRPr lang="cs-CZ" dirty="0"/>
          </a:p>
        </p:txBody>
      </p:sp>
      <p:sp>
        <p:nvSpPr>
          <p:cNvPr id="6" name="Zástupný symbol pro číslo snímku 5">
            <a:extLst>
              <a:ext uri="{FF2B5EF4-FFF2-40B4-BE49-F238E27FC236}">
                <a16:creationId xmlns:a16="http://schemas.microsoft.com/office/drawing/2014/main" id="{D7A1B506-51B9-4564-92A7-B26E87DEEF74}"/>
              </a:ext>
            </a:extLst>
          </p:cNvPr>
          <p:cNvSpPr>
            <a:spLocks noGrp="1"/>
          </p:cNvSpPr>
          <p:nvPr>
            <p:ph type="sldNum" sz="quarter" idx="12"/>
          </p:nvPr>
        </p:nvSpPr>
        <p:spPr/>
        <p:txBody>
          <a:bodyPr/>
          <a:lstStyle/>
          <a:p>
            <a:r>
              <a:rPr lang="cs-CZ" dirty="0">
                <a:solidFill>
                  <a:schemeClr val="bg1"/>
                </a:solidFill>
                <a:ea typeface="Roboto" panose="02000000000000000000" pitchFamily="2" charset="0"/>
              </a:rPr>
              <a:t>NÁZEV_PREZENTACE_</a:t>
            </a:r>
            <a:r>
              <a:rPr lang="cs-CZ" dirty="0">
                <a:solidFill>
                  <a:schemeClr val="accent1"/>
                </a:solidFill>
                <a:ea typeface="Roboto" panose="02000000000000000000" pitchFamily="2" charset="0"/>
              </a:rPr>
              <a:t>SLIDE_</a:t>
            </a:r>
            <a:fld id="{C7B39456-88E6-483E-B1FA-F210B27965A0}" type="slidenum">
              <a:rPr lang="cs-CZ" smtClean="0">
                <a:solidFill>
                  <a:schemeClr val="accent1"/>
                </a:solidFill>
              </a:rPr>
              <a:pPr/>
              <a:t>‹#›</a:t>
            </a:fld>
            <a:endParaRPr lang="cs-CZ" dirty="0">
              <a:solidFill>
                <a:schemeClr val="accent1"/>
              </a:solidFill>
            </a:endParaRPr>
          </a:p>
        </p:txBody>
      </p:sp>
      <p:pic>
        <p:nvPicPr>
          <p:cNvPr id="7" name="Obrázek 6">
            <a:extLst>
              <a:ext uri="{FF2B5EF4-FFF2-40B4-BE49-F238E27FC236}">
                <a16:creationId xmlns:a16="http://schemas.microsoft.com/office/drawing/2014/main" id="{C956130D-B02F-48EC-BC99-907DC25E3273}"/>
              </a:ext>
            </a:extLst>
          </p:cNvPr>
          <p:cNvPicPr>
            <a:picLocks noChangeAspect="1"/>
          </p:cNvPicPr>
          <p:nvPr userDrawn="1"/>
        </p:nvPicPr>
        <p:blipFill>
          <a:blip r:embed="rId3"/>
          <a:stretch>
            <a:fillRect/>
          </a:stretch>
        </p:blipFill>
        <p:spPr>
          <a:xfrm>
            <a:off x="557229" y="6112582"/>
            <a:ext cx="1076499" cy="481258"/>
          </a:xfrm>
          <a:prstGeom prst="rect">
            <a:avLst/>
          </a:prstGeom>
        </p:spPr>
      </p:pic>
    </p:spTree>
    <p:extLst>
      <p:ext uri="{BB962C8B-B14F-4D97-AF65-F5344CB8AC3E}">
        <p14:creationId xmlns:p14="http://schemas.microsoft.com/office/powerpoint/2010/main" val="3237512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kon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IKONY_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pic>
        <p:nvPicPr>
          <p:cNvPr id="8" name="Obrázek 7">
            <a:extLst>
              <a:ext uri="{FF2B5EF4-FFF2-40B4-BE49-F238E27FC236}">
                <a16:creationId xmlns:a16="http://schemas.microsoft.com/office/drawing/2014/main" id="{6788A324-8B84-4A9D-A52C-0C35337135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
        <p:nvSpPr>
          <p:cNvPr id="18" name="Zástupný symbol obrázku 17">
            <a:extLst>
              <a:ext uri="{FF2B5EF4-FFF2-40B4-BE49-F238E27FC236}">
                <a16:creationId xmlns:a16="http://schemas.microsoft.com/office/drawing/2014/main" id="{5F527819-1530-402B-A7D6-0C560D3F9CE6}"/>
              </a:ext>
            </a:extLst>
          </p:cNvPr>
          <p:cNvSpPr>
            <a:spLocks noGrp="1"/>
          </p:cNvSpPr>
          <p:nvPr>
            <p:ph type="pic" sz="quarter" idx="16"/>
          </p:nvPr>
        </p:nvSpPr>
        <p:spPr>
          <a:xfrm>
            <a:off x="831850" y="2921000"/>
            <a:ext cx="914400" cy="914400"/>
          </a:xfrm>
          <a:blipFill>
            <a:blip r:embed="rId3">
              <a:extLst>
                <a:ext uri="{96DAC541-7B7A-43D3-8B79-37D633B846F1}">
                  <asvg:svgBlip xmlns:asvg="http://schemas.microsoft.com/office/drawing/2016/SVG/main" r:embed="rId4"/>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25" name="Zástupný symbol obrázku 33">
            <a:extLst>
              <a:ext uri="{FF2B5EF4-FFF2-40B4-BE49-F238E27FC236}">
                <a16:creationId xmlns:a16="http://schemas.microsoft.com/office/drawing/2014/main" id="{2CF407D4-1633-4D30-84B9-188147083365}"/>
              </a:ext>
            </a:extLst>
          </p:cNvPr>
          <p:cNvSpPr>
            <a:spLocks noGrp="1"/>
          </p:cNvSpPr>
          <p:nvPr>
            <p:ph type="pic" sz="quarter" idx="20"/>
          </p:nvPr>
        </p:nvSpPr>
        <p:spPr>
          <a:xfrm>
            <a:off x="934569" y="4734319"/>
            <a:ext cx="999709" cy="678662"/>
          </a:xfrm>
          <a:blipFill>
            <a:blip r:embed="rId5">
              <a:extLst>
                <a:ext uri="{96DAC541-7B7A-43D3-8B79-37D633B846F1}">
                  <asvg:svgBlip xmlns:asvg="http://schemas.microsoft.com/office/drawing/2016/SVG/main" r:embed="rId6"/>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26" name="Zástupný symbol obrázku 17">
            <a:extLst>
              <a:ext uri="{FF2B5EF4-FFF2-40B4-BE49-F238E27FC236}">
                <a16:creationId xmlns:a16="http://schemas.microsoft.com/office/drawing/2014/main" id="{2EE5EF1B-C47B-4146-A630-1D67EC0D8D15}"/>
              </a:ext>
            </a:extLst>
          </p:cNvPr>
          <p:cNvSpPr>
            <a:spLocks noGrp="1"/>
          </p:cNvSpPr>
          <p:nvPr>
            <p:ph type="pic" sz="quarter" idx="21"/>
          </p:nvPr>
        </p:nvSpPr>
        <p:spPr>
          <a:xfrm>
            <a:off x="2948390" y="2639806"/>
            <a:ext cx="914400" cy="1195594"/>
          </a:xfrm>
          <a:blipFill>
            <a:blip r:embed="rId7">
              <a:extLst>
                <a:ext uri="{96DAC541-7B7A-43D3-8B79-37D633B846F1}">
                  <asvg:svgBlip xmlns:asvg="http://schemas.microsoft.com/office/drawing/2016/SVG/main" r:embed="rId8"/>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27" name="Zástupný symbol obrázku 17">
            <a:extLst>
              <a:ext uri="{FF2B5EF4-FFF2-40B4-BE49-F238E27FC236}">
                <a16:creationId xmlns:a16="http://schemas.microsoft.com/office/drawing/2014/main" id="{AB8D0A0F-06B8-46B5-9628-6FFAB73B6B27}"/>
              </a:ext>
            </a:extLst>
          </p:cNvPr>
          <p:cNvSpPr>
            <a:spLocks noGrp="1"/>
          </p:cNvSpPr>
          <p:nvPr>
            <p:ph type="pic" sz="quarter" idx="22"/>
          </p:nvPr>
        </p:nvSpPr>
        <p:spPr>
          <a:xfrm>
            <a:off x="4959350" y="2241541"/>
            <a:ext cx="914400" cy="914400"/>
          </a:xfrm>
          <a:blipFill>
            <a:blip r:embed="rId9">
              <a:extLst>
                <a:ext uri="{96DAC541-7B7A-43D3-8B79-37D633B846F1}">
                  <asvg:svgBlip xmlns:asvg="http://schemas.microsoft.com/office/drawing/2016/SVG/main" r:embed="rId10"/>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28" name="Zástupný symbol obrázku 17">
            <a:extLst>
              <a:ext uri="{FF2B5EF4-FFF2-40B4-BE49-F238E27FC236}">
                <a16:creationId xmlns:a16="http://schemas.microsoft.com/office/drawing/2014/main" id="{441E6065-4740-454F-9656-FBBF029C8FDF}"/>
              </a:ext>
            </a:extLst>
          </p:cNvPr>
          <p:cNvSpPr>
            <a:spLocks noGrp="1"/>
          </p:cNvSpPr>
          <p:nvPr>
            <p:ph type="pic" sz="quarter" idx="23"/>
          </p:nvPr>
        </p:nvSpPr>
        <p:spPr>
          <a:xfrm>
            <a:off x="6893730" y="3517173"/>
            <a:ext cx="914400" cy="914400"/>
          </a:xfrm>
          <a:blipFill>
            <a:blip r:embed="rId11">
              <a:extLst>
                <a:ext uri="{96DAC541-7B7A-43D3-8B79-37D633B846F1}">
                  <asvg:svgBlip xmlns:asvg="http://schemas.microsoft.com/office/drawing/2016/SVG/main" r:embed="rId12"/>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29" name="Zástupný symbol obrázku 17">
            <a:extLst>
              <a:ext uri="{FF2B5EF4-FFF2-40B4-BE49-F238E27FC236}">
                <a16:creationId xmlns:a16="http://schemas.microsoft.com/office/drawing/2014/main" id="{CE598B2A-8BB7-4031-B101-192E337712F0}"/>
              </a:ext>
            </a:extLst>
          </p:cNvPr>
          <p:cNvSpPr>
            <a:spLocks noGrp="1"/>
          </p:cNvSpPr>
          <p:nvPr>
            <p:ph type="pic" sz="quarter" idx="24"/>
          </p:nvPr>
        </p:nvSpPr>
        <p:spPr>
          <a:xfrm>
            <a:off x="4287008" y="4664075"/>
            <a:ext cx="914400" cy="914400"/>
          </a:xfrm>
          <a:blipFill>
            <a:blip r:embed="rId13">
              <a:extLst>
                <a:ext uri="{96DAC541-7B7A-43D3-8B79-37D633B846F1}">
                  <asvg:svgBlip xmlns:asvg="http://schemas.microsoft.com/office/drawing/2016/SVG/main" r:embed="rId14"/>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30" name="Zástupný symbol obrázku 17">
            <a:extLst>
              <a:ext uri="{FF2B5EF4-FFF2-40B4-BE49-F238E27FC236}">
                <a16:creationId xmlns:a16="http://schemas.microsoft.com/office/drawing/2014/main" id="{5DEC2063-68C4-4701-92CA-32935E902106}"/>
              </a:ext>
            </a:extLst>
          </p:cNvPr>
          <p:cNvSpPr>
            <a:spLocks noGrp="1"/>
          </p:cNvSpPr>
          <p:nvPr>
            <p:ph type="pic" sz="quarter" idx="25"/>
          </p:nvPr>
        </p:nvSpPr>
        <p:spPr>
          <a:xfrm>
            <a:off x="8610600" y="2090168"/>
            <a:ext cx="914400" cy="1325562"/>
          </a:xfrm>
          <a:blipFill>
            <a:blip r:embed="rId15">
              <a:extLst>
                <a:ext uri="{96DAC541-7B7A-43D3-8B79-37D633B846F1}">
                  <asvg:svgBlip xmlns:asvg="http://schemas.microsoft.com/office/drawing/2016/SVG/main" r:embed="rId16"/>
                </a:ext>
              </a:extLst>
            </a:blip>
            <a:stretch>
              <a:fillRect t="1" b="100"/>
            </a:stretch>
          </a:blipFill>
        </p:spPr>
        <p:txBody>
          <a:bodyPr/>
          <a:lstStyle>
            <a:lvl1pPr>
              <a:defRPr>
                <a:noFill/>
              </a:defRPr>
            </a:lvl1pPr>
          </a:lstStyle>
          <a:p>
            <a:r>
              <a:rPr lang="cs-CZ"/>
              <a:t>Kliknutím na ikonu přidáte obrázek.</a:t>
            </a:r>
            <a:endParaRPr lang="cs-CZ" dirty="0"/>
          </a:p>
        </p:txBody>
      </p:sp>
      <p:sp>
        <p:nvSpPr>
          <p:cNvPr id="31" name="Zástupný symbol obrázku 17">
            <a:extLst>
              <a:ext uri="{FF2B5EF4-FFF2-40B4-BE49-F238E27FC236}">
                <a16:creationId xmlns:a16="http://schemas.microsoft.com/office/drawing/2014/main" id="{7BF70B3A-64A0-4551-A956-E132098A6BFB}"/>
              </a:ext>
            </a:extLst>
          </p:cNvPr>
          <p:cNvSpPr>
            <a:spLocks noGrp="1"/>
          </p:cNvSpPr>
          <p:nvPr>
            <p:ph type="pic" sz="quarter" idx="26"/>
          </p:nvPr>
        </p:nvSpPr>
        <p:spPr>
          <a:xfrm>
            <a:off x="9309384" y="4616450"/>
            <a:ext cx="914400" cy="914400"/>
          </a:xfrm>
          <a:blipFill>
            <a:blip r:embed="rId17">
              <a:extLst>
                <a:ext uri="{96DAC541-7B7A-43D3-8B79-37D633B846F1}">
                  <asvg:svgBlip xmlns:asvg="http://schemas.microsoft.com/office/drawing/2016/SVG/main" r:embed="rId18"/>
                </a:ext>
              </a:extLst>
            </a:blip>
            <a:stretch>
              <a:fillRect t="1" b="100"/>
            </a:stretch>
          </a:blipFill>
        </p:spPr>
        <p:txBody>
          <a:bodyPr/>
          <a:lstStyle>
            <a:lvl1pPr>
              <a:defRPr>
                <a:noFill/>
              </a:defRPr>
            </a:lvl1pPr>
          </a:lstStyle>
          <a:p>
            <a:r>
              <a:rPr lang="cs-CZ"/>
              <a:t>Kliknutím na ikonu přidáte obrázek.</a:t>
            </a:r>
            <a:endParaRPr lang="cs-CZ" dirty="0"/>
          </a:p>
        </p:txBody>
      </p:sp>
    </p:spTree>
    <p:extLst>
      <p:ext uri="{BB962C8B-B14F-4D97-AF65-F5344CB8AC3E}">
        <p14:creationId xmlns:p14="http://schemas.microsoft.com/office/powerpoint/2010/main" val="3620744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a:p>
        </p:txBody>
      </p:sp>
      <p:sp>
        <p:nvSpPr>
          <p:cNvPr id="7" name="Slide Number Placeholder 5">
            <a:extLst>
              <a:ext uri="{FF2B5EF4-FFF2-40B4-BE49-F238E27FC236}">
                <a16:creationId xmlns:a16="http://schemas.microsoft.com/office/drawing/2014/main" id="{B23110DA-7AEF-F46B-358C-43F9F434530A}"/>
              </a:ext>
            </a:extLst>
          </p:cNvPr>
          <p:cNvSpPr>
            <a:spLocks noGrp="1"/>
          </p:cNvSpPr>
          <p:nvPr>
            <p:ph type="sldNum" sz="quarter" idx="4"/>
          </p:nvPr>
        </p:nvSpPr>
        <p:spPr>
          <a:xfrm>
            <a:off x="484977" y="6323462"/>
            <a:ext cx="2743200" cy="365125"/>
          </a:xfrm>
          <a:prstGeom prst="rect">
            <a:avLst/>
          </a:prstGeom>
        </p:spPr>
        <p:txBody>
          <a:bodyPr/>
          <a:lstStyle/>
          <a:p>
            <a:fld id="{F4CE4E4D-3AEB-9B49-9CA5-3ECE7B661051}" type="slidenum">
              <a:rPr lang="cs-CZ" smtClean="0"/>
              <a:t>‹#›</a:t>
            </a:fld>
            <a:endParaRPr lang="cs-CZ"/>
          </a:p>
        </p:txBody>
      </p:sp>
    </p:spTree>
    <p:extLst>
      <p:ext uri="{BB962C8B-B14F-4D97-AF65-F5344CB8AC3E}">
        <p14:creationId xmlns:p14="http://schemas.microsoft.com/office/powerpoint/2010/main" val="2572987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ázev sekce-zelená">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7663C4-7B8F-45D0-9772-21160695EFAA}"/>
              </a:ext>
            </a:extLst>
          </p:cNvPr>
          <p:cNvSpPr>
            <a:spLocks noGrp="1"/>
          </p:cNvSpPr>
          <p:nvPr>
            <p:ph type="ctrTitle" hasCustomPrompt="1"/>
          </p:nvPr>
        </p:nvSpPr>
        <p:spPr>
          <a:xfrm>
            <a:off x="558000" y="1872000"/>
            <a:ext cx="7050400" cy="1115786"/>
          </a:xfrm>
        </p:spPr>
        <p:txBody>
          <a:bodyPr anchor="b">
            <a:normAutofit/>
          </a:bodyPr>
          <a:lstStyle>
            <a:lvl1pPr algn="ctr">
              <a:defRPr sz="4800">
                <a:solidFill>
                  <a:schemeClr val="tx1"/>
                </a:solidFill>
              </a:defRPr>
            </a:lvl1pPr>
          </a:lstStyle>
          <a:p>
            <a:r>
              <a:rPr lang="cs-CZ" dirty="0"/>
              <a:t>NÁZEV_SEKCE/CLAIM_</a:t>
            </a:r>
          </a:p>
        </p:txBody>
      </p:sp>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solidFill>
                  <a:schemeClr val="tx1"/>
                </a:solidFill>
              </a:defRPr>
            </a:lvl1pPr>
          </a:lstStyle>
          <a:p>
            <a:r>
              <a:rPr lang="cs-CZ" dirty="0">
                <a:latin typeface="Azeret Mono" pitchFamily="2" charset="0"/>
                <a:ea typeface="Roboto" panose="02000000000000000000" pitchFamily="2" charset="0"/>
                <a:cs typeface="Azeret Mono" pitchFamily="2" charset="0"/>
              </a:rPr>
              <a:t>DIA.</a:t>
            </a:r>
            <a:r>
              <a:rPr lang="cs-CZ" dirty="0">
                <a:solidFill>
                  <a:schemeClr val="bg1"/>
                </a:solidFill>
                <a:latin typeface="Azeret Mono" pitchFamily="2" charset="0"/>
                <a:ea typeface="Roboto" panose="02000000000000000000" pitchFamily="2" charset="0"/>
                <a:cs typeface="Azeret Mono" pitchFamily="2" charset="0"/>
              </a:rPr>
              <a:t>GOV.CZ</a:t>
            </a:r>
            <a:r>
              <a:rPr lang="cs-CZ" dirty="0">
                <a:latin typeface="Azeret Mono" pitchFamily="2" charset="0"/>
                <a:ea typeface="Roboto" panose="02000000000000000000" pitchFamily="2" charset="0"/>
                <a:cs typeface="Azeret Mono" pitchFamily="2" charset="0"/>
              </a:rPr>
              <a:t>_+420 000 000 000_INFO@DIA.</a:t>
            </a:r>
            <a:r>
              <a:rPr lang="cs-CZ" dirty="0">
                <a:solidFill>
                  <a:schemeClr val="bg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solidFill>
                  <a:schemeClr val="tx1"/>
                </a:solidFill>
                <a:latin typeface="Azeret Mono" panose="020B0604020202020204" charset="-18"/>
                <a:cs typeface="Azeret Mono" panose="020B0604020202020204" charset="-18"/>
              </a:defRPr>
            </a:lvl1pPr>
          </a:lstStyle>
          <a:p>
            <a:r>
              <a:rPr lang="cs-CZ" dirty="0">
                <a:solidFill>
                  <a:schemeClr val="bg1"/>
                </a:solidFill>
                <a:ea typeface="Roboto" panose="02000000000000000000" pitchFamily="2" charset="0"/>
              </a:rPr>
              <a:t>NÁZEV_PREZENTACE_</a:t>
            </a:r>
            <a:r>
              <a:rPr lang="cs-CZ" dirty="0">
                <a:ea typeface="Roboto" panose="02000000000000000000" pitchFamily="2" charset="0"/>
              </a:rPr>
              <a:t>SLIDE_</a:t>
            </a:r>
            <a:fld id="{C7B39456-88E6-483E-B1FA-F210B27965A0}" type="slidenum">
              <a:rPr lang="cs-CZ" smtClean="0"/>
              <a:pPr/>
              <a:t>‹#›</a:t>
            </a:fld>
            <a:endParaRPr lang="cs-CZ" dirty="0"/>
          </a:p>
        </p:txBody>
      </p:sp>
      <p:pic>
        <p:nvPicPr>
          <p:cNvPr id="7" name="Obrázek 6">
            <a:extLst>
              <a:ext uri="{FF2B5EF4-FFF2-40B4-BE49-F238E27FC236}">
                <a16:creationId xmlns:a16="http://schemas.microsoft.com/office/drawing/2014/main" id="{C795FCAF-6712-4B01-AEE2-4825BF25D3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77212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ázev sekce-zelená+text">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7663C4-7B8F-45D0-9772-21160695EFAA}"/>
              </a:ext>
            </a:extLst>
          </p:cNvPr>
          <p:cNvSpPr>
            <a:spLocks noGrp="1"/>
          </p:cNvSpPr>
          <p:nvPr>
            <p:ph type="ctrTitle" hasCustomPrompt="1"/>
          </p:nvPr>
        </p:nvSpPr>
        <p:spPr>
          <a:xfrm>
            <a:off x="558000" y="1872000"/>
            <a:ext cx="7035886" cy="1115786"/>
          </a:xfrm>
        </p:spPr>
        <p:txBody>
          <a:bodyPr anchor="b">
            <a:normAutofit/>
          </a:bodyPr>
          <a:lstStyle>
            <a:lvl1pPr algn="ctr">
              <a:defRPr sz="4800">
                <a:solidFill>
                  <a:schemeClr val="tx1"/>
                </a:solidFill>
              </a:defRPr>
            </a:lvl1pPr>
          </a:lstStyle>
          <a:p>
            <a:r>
              <a:rPr lang="cs-CZ" dirty="0"/>
              <a:t>NÁZEV_SEKCE/CLAIM_</a:t>
            </a:r>
          </a:p>
        </p:txBody>
      </p:sp>
      <p:sp>
        <p:nvSpPr>
          <p:cNvPr id="5" name="Zástupný symbol pro zápatí 4">
            <a:extLst>
              <a:ext uri="{FF2B5EF4-FFF2-40B4-BE49-F238E27FC236}">
                <a16:creationId xmlns:a16="http://schemas.microsoft.com/office/drawing/2014/main" id="{EFCCFD51-DE96-42AF-8D3A-1EDDDAD6E72F}"/>
              </a:ext>
            </a:extLst>
          </p:cNvPr>
          <p:cNvSpPr>
            <a:spLocks noGrp="1"/>
          </p:cNvSpPr>
          <p:nvPr>
            <p:ph type="ftr" sz="quarter" idx="11"/>
          </p:nvPr>
        </p:nvSpPr>
        <p:spPr/>
        <p:txBody>
          <a:bodyPr/>
          <a:lstStyle>
            <a:lvl1pPr>
              <a:defRPr>
                <a:solidFill>
                  <a:schemeClr val="tx1"/>
                </a:solidFill>
              </a:defRPr>
            </a:lvl1pPr>
          </a:lstStyle>
          <a:p>
            <a:r>
              <a:rPr lang="cs-CZ" dirty="0">
                <a:latin typeface="Azeret Mono" pitchFamily="2" charset="0"/>
                <a:ea typeface="Roboto" panose="02000000000000000000" pitchFamily="2" charset="0"/>
                <a:cs typeface="Azeret Mono" pitchFamily="2" charset="0"/>
              </a:rPr>
              <a:t>DIA.</a:t>
            </a:r>
            <a:r>
              <a:rPr lang="cs-CZ" dirty="0">
                <a:solidFill>
                  <a:schemeClr val="bg1"/>
                </a:solidFill>
                <a:latin typeface="Azeret Mono" pitchFamily="2" charset="0"/>
                <a:ea typeface="Roboto" panose="02000000000000000000" pitchFamily="2" charset="0"/>
                <a:cs typeface="Azeret Mono" pitchFamily="2" charset="0"/>
              </a:rPr>
              <a:t>GOV.CZ</a:t>
            </a:r>
            <a:r>
              <a:rPr lang="cs-CZ" dirty="0">
                <a:latin typeface="Azeret Mono" pitchFamily="2" charset="0"/>
                <a:ea typeface="Roboto" panose="02000000000000000000" pitchFamily="2" charset="0"/>
                <a:cs typeface="Azeret Mono" pitchFamily="2" charset="0"/>
              </a:rPr>
              <a:t>_+420 000 000 000_INFO@DIA.</a:t>
            </a:r>
            <a:r>
              <a:rPr lang="cs-CZ" dirty="0">
                <a:solidFill>
                  <a:schemeClr val="bg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83FE31A8-8502-4FFB-986B-436759D4317F}"/>
              </a:ext>
            </a:extLst>
          </p:cNvPr>
          <p:cNvSpPr>
            <a:spLocks noGrp="1"/>
          </p:cNvSpPr>
          <p:nvPr>
            <p:ph type="sldNum" sz="quarter" idx="12"/>
          </p:nvPr>
        </p:nvSpPr>
        <p:spPr/>
        <p:txBody>
          <a:bodyPr/>
          <a:lstStyle>
            <a:lvl1pPr>
              <a:defRPr>
                <a:solidFill>
                  <a:schemeClr val="tx1"/>
                </a:solidFill>
                <a:latin typeface="Azeret Mono" panose="020B0604020202020204" charset="-18"/>
                <a:cs typeface="Azeret Mono" panose="020B0604020202020204" charset="-18"/>
              </a:defRPr>
            </a:lvl1pPr>
          </a:lstStyle>
          <a:p>
            <a:r>
              <a:rPr lang="cs-CZ" dirty="0">
                <a:solidFill>
                  <a:schemeClr val="bg1"/>
                </a:solidFill>
                <a:ea typeface="Roboto" panose="02000000000000000000" pitchFamily="2" charset="0"/>
              </a:rPr>
              <a:t>NÁZEV_PREZENTACE_</a:t>
            </a:r>
            <a:r>
              <a:rPr lang="cs-CZ" dirty="0">
                <a:ea typeface="Roboto" panose="02000000000000000000" pitchFamily="2" charset="0"/>
              </a:rPr>
              <a:t>SLIDE_</a:t>
            </a:r>
            <a:fld id="{C7B39456-88E6-483E-B1FA-F210B27965A0}" type="slidenum">
              <a:rPr lang="cs-CZ" smtClean="0"/>
              <a:pPr/>
              <a:t>‹#›</a:t>
            </a:fld>
            <a:endParaRPr lang="cs-CZ" dirty="0"/>
          </a:p>
        </p:txBody>
      </p:sp>
      <p:sp>
        <p:nvSpPr>
          <p:cNvPr id="8" name="Zástupný text 2">
            <a:extLst>
              <a:ext uri="{FF2B5EF4-FFF2-40B4-BE49-F238E27FC236}">
                <a16:creationId xmlns:a16="http://schemas.microsoft.com/office/drawing/2014/main" id="{87AC8E8A-836E-402C-9C16-6320C1B22711}"/>
              </a:ext>
            </a:extLst>
          </p:cNvPr>
          <p:cNvSpPr>
            <a:spLocks noGrp="1"/>
          </p:cNvSpPr>
          <p:nvPr>
            <p:ph type="body" idx="1"/>
          </p:nvPr>
        </p:nvSpPr>
        <p:spPr>
          <a:xfrm>
            <a:off x="550452" y="3429000"/>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pic>
        <p:nvPicPr>
          <p:cNvPr id="9" name="Obrázek 8">
            <a:extLst>
              <a:ext uri="{FF2B5EF4-FFF2-40B4-BE49-F238E27FC236}">
                <a16:creationId xmlns:a16="http://schemas.microsoft.com/office/drawing/2014/main" id="{4A09A920-B7CD-46CC-8CA8-093DAAFBAB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304279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1817141"/>
            <a:ext cx="10515600" cy="4351338"/>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pic>
        <p:nvPicPr>
          <p:cNvPr id="9" name="Obrázek 8">
            <a:extLst>
              <a:ext uri="{FF2B5EF4-FFF2-40B4-BE49-F238E27FC236}">
                <a16:creationId xmlns:a16="http://schemas.microsoft.com/office/drawing/2014/main" id="{1FACD221-4768-4ACD-A950-44E65375E9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3785814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adpis, text a 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1791287"/>
            <a:ext cx="5427927" cy="4351338"/>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9" name="Zástupný symbol obrázku 18">
            <a:extLst>
              <a:ext uri="{FF2B5EF4-FFF2-40B4-BE49-F238E27FC236}">
                <a16:creationId xmlns:a16="http://schemas.microsoft.com/office/drawing/2014/main" id="{F9992681-617D-4202-A675-A0BD348B2D71}"/>
              </a:ext>
            </a:extLst>
          </p:cNvPr>
          <p:cNvSpPr>
            <a:spLocks noGrp="1"/>
          </p:cNvSpPr>
          <p:nvPr>
            <p:ph type="pic" sz="quarter" idx="13"/>
          </p:nvPr>
        </p:nvSpPr>
        <p:spPr>
          <a:xfrm>
            <a:off x="6096000" y="1791286"/>
            <a:ext cx="5257800" cy="4351337"/>
          </a:xfrm>
          <a:blipFill>
            <a:blip r:embed="rId2"/>
            <a:stretch>
              <a:fillRect t="1" b="100"/>
            </a:stretch>
          </a:blipFill>
        </p:spPr>
        <p:txBody>
          <a:bodyPr/>
          <a:lstStyle>
            <a:lvl1pPr>
              <a:defRPr>
                <a:noFill/>
              </a:defRPr>
            </a:lvl1pPr>
          </a:lstStyle>
          <a:p>
            <a:r>
              <a:rPr lang="cs-CZ"/>
              <a:t>Kliknutím na ikonu přidáte obrázek.</a:t>
            </a:r>
            <a:endParaRPr lang="cs-CZ" dirty="0"/>
          </a:p>
        </p:txBody>
      </p:sp>
      <p:pic>
        <p:nvPicPr>
          <p:cNvPr id="20" name="Obrázek 19">
            <a:extLst>
              <a:ext uri="{FF2B5EF4-FFF2-40B4-BE49-F238E27FC236}">
                <a16:creationId xmlns:a16="http://schemas.microsoft.com/office/drawing/2014/main" id="{2DA61271-C104-4FC6-AD11-4C12986D57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191635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adpis a obráz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9" name="Zástupný symbol obrázku 18">
            <a:extLst>
              <a:ext uri="{FF2B5EF4-FFF2-40B4-BE49-F238E27FC236}">
                <a16:creationId xmlns:a16="http://schemas.microsoft.com/office/drawing/2014/main" id="{F9992681-617D-4202-A675-A0BD348B2D71}"/>
              </a:ext>
            </a:extLst>
          </p:cNvPr>
          <p:cNvSpPr>
            <a:spLocks noGrp="1"/>
          </p:cNvSpPr>
          <p:nvPr>
            <p:ph type="pic" sz="quarter" idx="13"/>
          </p:nvPr>
        </p:nvSpPr>
        <p:spPr>
          <a:xfrm>
            <a:off x="2867805" y="777412"/>
            <a:ext cx="6456389" cy="5303175"/>
          </a:xfrm>
          <a:blipFill>
            <a:blip r:embed="rId2"/>
            <a:stretch>
              <a:fillRect t="1" b="100"/>
            </a:stretch>
          </a:blipFill>
        </p:spPr>
        <p:txBody>
          <a:bodyPr/>
          <a:lstStyle>
            <a:lvl1pPr>
              <a:defRPr>
                <a:noFill/>
              </a:defRPr>
            </a:lvl1pPr>
          </a:lstStyle>
          <a:p>
            <a:r>
              <a:rPr lang="cs-CZ"/>
              <a:t>Kliknutím na ikonu přidáte obrázek.</a:t>
            </a:r>
          </a:p>
        </p:txBody>
      </p:sp>
      <p:pic>
        <p:nvPicPr>
          <p:cNvPr id="7" name="Obrázek 6">
            <a:extLst>
              <a:ext uri="{FF2B5EF4-FFF2-40B4-BE49-F238E27FC236}">
                <a16:creationId xmlns:a16="http://schemas.microsoft.com/office/drawing/2014/main" id="{F3C10B58-D489-467E-98DE-2CF442C69D8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5894273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Nadpis a 3 obrázk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19" name="Zástupný symbol obrázku 18">
            <a:extLst>
              <a:ext uri="{FF2B5EF4-FFF2-40B4-BE49-F238E27FC236}">
                <a16:creationId xmlns:a16="http://schemas.microsoft.com/office/drawing/2014/main" id="{F9992681-617D-4202-A675-A0BD348B2D71}"/>
              </a:ext>
            </a:extLst>
          </p:cNvPr>
          <p:cNvSpPr>
            <a:spLocks noGrp="1"/>
          </p:cNvSpPr>
          <p:nvPr>
            <p:ph type="pic" sz="quarter" idx="13"/>
          </p:nvPr>
        </p:nvSpPr>
        <p:spPr>
          <a:xfrm>
            <a:off x="468000" y="1736784"/>
            <a:ext cx="3774216" cy="3524764"/>
          </a:xfrm>
          <a:blipFill>
            <a:blip r:embed="rId2"/>
            <a:stretch>
              <a:fillRect t="1" b="100"/>
            </a:stretch>
          </a:blipFill>
        </p:spPr>
        <p:txBody>
          <a:bodyPr/>
          <a:lstStyle>
            <a:lvl1pPr>
              <a:defRPr>
                <a:noFill/>
              </a:defRPr>
            </a:lvl1pPr>
          </a:lstStyle>
          <a:p>
            <a:r>
              <a:rPr lang="cs-CZ"/>
              <a:t>Kliknutím na ikonu přidáte obrázek.</a:t>
            </a:r>
          </a:p>
        </p:txBody>
      </p:sp>
      <p:sp>
        <p:nvSpPr>
          <p:cNvPr id="8" name="Zástupný symbol obrázku 18">
            <a:extLst>
              <a:ext uri="{FF2B5EF4-FFF2-40B4-BE49-F238E27FC236}">
                <a16:creationId xmlns:a16="http://schemas.microsoft.com/office/drawing/2014/main" id="{E1D40591-FBC1-433C-A364-E922FBE30D07}"/>
              </a:ext>
            </a:extLst>
          </p:cNvPr>
          <p:cNvSpPr>
            <a:spLocks noGrp="1"/>
          </p:cNvSpPr>
          <p:nvPr>
            <p:ph type="pic" sz="quarter" idx="14"/>
          </p:nvPr>
        </p:nvSpPr>
        <p:spPr>
          <a:xfrm>
            <a:off x="4379184" y="1736784"/>
            <a:ext cx="3774216" cy="3524764"/>
          </a:xfrm>
          <a:blipFill>
            <a:blip r:embed="rId2"/>
            <a:stretch>
              <a:fillRect t="1" b="100"/>
            </a:stretch>
          </a:blipFill>
        </p:spPr>
        <p:txBody>
          <a:bodyPr/>
          <a:lstStyle>
            <a:lvl1pPr>
              <a:defRPr>
                <a:noFill/>
              </a:defRPr>
            </a:lvl1pPr>
          </a:lstStyle>
          <a:p>
            <a:r>
              <a:rPr lang="cs-CZ"/>
              <a:t>Kliknutím na ikonu přidáte obrázek.</a:t>
            </a:r>
          </a:p>
        </p:txBody>
      </p:sp>
      <p:sp>
        <p:nvSpPr>
          <p:cNvPr id="9" name="Zástupný symbol obrázku 18">
            <a:extLst>
              <a:ext uri="{FF2B5EF4-FFF2-40B4-BE49-F238E27FC236}">
                <a16:creationId xmlns:a16="http://schemas.microsoft.com/office/drawing/2014/main" id="{0A7546EB-DF51-4913-9BD7-0D9225921E45}"/>
              </a:ext>
            </a:extLst>
          </p:cNvPr>
          <p:cNvSpPr>
            <a:spLocks noGrp="1"/>
          </p:cNvSpPr>
          <p:nvPr>
            <p:ph type="pic" sz="quarter" idx="15"/>
          </p:nvPr>
        </p:nvSpPr>
        <p:spPr>
          <a:xfrm>
            <a:off x="8290368" y="1736784"/>
            <a:ext cx="3774216" cy="3524764"/>
          </a:xfrm>
          <a:blipFill>
            <a:blip r:embed="rId2"/>
            <a:stretch>
              <a:fillRect t="1" b="100"/>
            </a:stretch>
          </a:blipFill>
        </p:spPr>
        <p:txBody>
          <a:bodyPr/>
          <a:lstStyle>
            <a:lvl1pPr>
              <a:defRPr>
                <a:noFill/>
              </a:defRPr>
            </a:lvl1pPr>
          </a:lstStyle>
          <a:p>
            <a:r>
              <a:rPr lang="cs-CZ"/>
              <a:t>Kliknutím na ikonu přidáte obrázek.</a:t>
            </a:r>
          </a:p>
        </p:txBody>
      </p:sp>
      <p:pic>
        <p:nvPicPr>
          <p:cNvPr id="10" name="Obrázek 9">
            <a:extLst>
              <a:ext uri="{FF2B5EF4-FFF2-40B4-BE49-F238E27FC236}">
                <a16:creationId xmlns:a16="http://schemas.microsoft.com/office/drawing/2014/main" id="{7CF3FDFF-CC59-400B-A942-CD1CA1BC4BF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22344785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adpis, podnadpis,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10C186-A527-41FA-A5C9-56E4B60D739C}"/>
              </a:ext>
            </a:extLst>
          </p:cNvPr>
          <p:cNvSpPr>
            <a:spLocks noGrp="1"/>
          </p:cNvSpPr>
          <p:nvPr>
            <p:ph type="title" hasCustomPrompt="1"/>
          </p:nvPr>
        </p:nvSpPr>
        <p:spPr>
          <a:xfrm>
            <a:off x="468000" y="252000"/>
            <a:ext cx="10515600" cy="1325563"/>
          </a:xfrm>
        </p:spPr>
        <p:txBody>
          <a:bodyPr>
            <a:normAutofit/>
          </a:bodyPr>
          <a:lstStyle>
            <a:lvl1pPr>
              <a:defRPr sz="3600">
                <a:latin typeface="Azeret Mono Medium" panose="020B0604020202020204" charset="-18"/>
                <a:cs typeface="Azeret Mono Medium" panose="020B0604020202020204" charset="-18"/>
              </a:defRPr>
            </a:lvl1pPr>
          </a:lstStyle>
          <a:p>
            <a:r>
              <a:rPr lang="cs-CZ" dirty="0"/>
              <a:t>NADPIS_</a:t>
            </a:r>
          </a:p>
        </p:txBody>
      </p:sp>
      <p:sp>
        <p:nvSpPr>
          <p:cNvPr id="3" name="Zástupný obsah 2">
            <a:extLst>
              <a:ext uri="{FF2B5EF4-FFF2-40B4-BE49-F238E27FC236}">
                <a16:creationId xmlns:a16="http://schemas.microsoft.com/office/drawing/2014/main" id="{20A15E4F-8BBB-4ED5-97E0-744FDECC7D2D}"/>
              </a:ext>
            </a:extLst>
          </p:cNvPr>
          <p:cNvSpPr>
            <a:spLocks noGrp="1"/>
          </p:cNvSpPr>
          <p:nvPr>
            <p:ph idx="1"/>
          </p:nvPr>
        </p:nvSpPr>
        <p:spPr>
          <a:xfrm>
            <a:off x="468000" y="2382839"/>
            <a:ext cx="10515600" cy="3508296"/>
          </a:xfrm>
        </p:spPr>
        <p:txBody>
          <a:bodyPr/>
          <a:lstStyle>
            <a:lvl1pPr marL="442913" indent="-442913">
              <a:buClr>
                <a:srgbClr val="00B050"/>
              </a:buClr>
              <a:buFont typeface="Wingdings" panose="05000000000000000000" pitchFamily="2" charset="2"/>
              <a:buChar char="§"/>
              <a:defRPr sz="2000"/>
            </a:lvl1pPr>
            <a:lvl2pPr marL="685800" indent="-228600">
              <a:buClr>
                <a:srgbClr val="00B050"/>
              </a:buClr>
              <a:buFont typeface="Wingdings" panose="05000000000000000000" pitchFamily="2" charset="2"/>
              <a:buChar char="§"/>
              <a:defRPr/>
            </a:lvl2pPr>
            <a:lvl3pPr marL="1143000" indent="-228600">
              <a:buClr>
                <a:srgbClr val="00B050"/>
              </a:buClr>
              <a:buFont typeface="Wingdings" panose="05000000000000000000" pitchFamily="2" charset="2"/>
              <a:buChar char="§"/>
              <a:defRPr/>
            </a:lvl3pPr>
            <a:lvl4pPr marL="1600200" indent="-228600">
              <a:buClr>
                <a:srgbClr val="00B050"/>
              </a:buClr>
              <a:buFont typeface="Wingdings" panose="05000000000000000000" pitchFamily="2" charset="2"/>
              <a:buChar char="§"/>
              <a:defRPr/>
            </a:lvl4pPr>
            <a:lvl5pPr marL="2057400" indent="-228600">
              <a:buClr>
                <a:srgbClr val="00B050"/>
              </a:buClr>
              <a:buFont typeface="Wingdings" panose="05000000000000000000" pitchFamily="2" charset="2"/>
              <a:buChar char="§"/>
              <a:defRPr/>
            </a:lvl5pPr>
          </a:lstStyle>
          <a:p>
            <a:pPr lvl="0"/>
            <a:r>
              <a:rPr lang="cs-CZ"/>
              <a:t>Po kliknutí můžete upravovat styly textu v předloze.</a:t>
            </a:r>
          </a:p>
          <a:p>
            <a:pPr lvl="1"/>
            <a:r>
              <a:rPr lang="cs-CZ"/>
              <a:t>Druhá úroveň</a:t>
            </a:r>
          </a:p>
        </p:txBody>
      </p:sp>
      <p:sp>
        <p:nvSpPr>
          <p:cNvPr id="5" name="Zástupný symbol pro zápatí 4">
            <a:extLst>
              <a:ext uri="{FF2B5EF4-FFF2-40B4-BE49-F238E27FC236}">
                <a16:creationId xmlns:a16="http://schemas.microsoft.com/office/drawing/2014/main" id="{5FD7412B-2BE8-4AAA-BA18-5CA62BCCDFC3}"/>
              </a:ext>
            </a:extLst>
          </p:cNvPr>
          <p:cNvSpPr>
            <a:spLocks noGrp="1"/>
          </p:cNvSpPr>
          <p:nvPr>
            <p:ph type="ftr" sz="quarter" idx="11"/>
          </p:nvPr>
        </p:nvSpPr>
        <p:spPr/>
        <p:txBody>
          <a:body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A3C8F605-0901-4975-A10E-70669D979697}"/>
              </a:ext>
            </a:extLst>
          </p:cNvPr>
          <p:cNvSpPr>
            <a:spLocks noGrp="1"/>
          </p:cNvSpPr>
          <p:nvPr>
            <p:ph type="sldNum" sz="quarter" idx="12"/>
          </p:nvPr>
        </p:nvSpPr>
        <p:spPr>
          <a:xfrm>
            <a:off x="8610600" y="6356349"/>
            <a:ext cx="2743200" cy="365125"/>
          </a:xfrm>
        </p:spPr>
        <p:txBody>
          <a:body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
        <p:nvSpPr>
          <p:cNvPr id="7" name="Zástupný text 6">
            <a:extLst>
              <a:ext uri="{FF2B5EF4-FFF2-40B4-BE49-F238E27FC236}">
                <a16:creationId xmlns:a16="http://schemas.microsoft.com/office/drawing/2014/main" id="{F76FB335-B250-4E73-9375-000EAD9E5724}"/>
              </a:ext>
            </a:extLst>
          </p:cNvPr>
          <p:cNvSpPr>
            <a:spLocks noGrp="1"/>
          </p:cNvSpPr>
          <p:nvPr>
            <p:ph type="body" sz="quarter" idx="13" hasCustomPrompt="1"/>
          </p:nvPr>
        </p:nvSpPr>
        <p:spPr>
          <a:xfrm>
            <a:off x="468313" y="1577975"/>
            <a:ext cx="10515600" cy="804863"/>
          </a:xfrm>
        </p:spPr>
        <p:txBody>
          <a:bodyPr>
            <a:normAutofit/>
          </a:bodyPr>
          <a:lstStyle>
            <a:lvl1pPr marL="0" indent="0">
              <a:buNone/>
              <a:defRPr sz="2000">
                <a:latin typeface="Azeret Mono Medium" panose="020B0604020202020204" charset="-18"/>
                <a:cs typeface="Azeret Mono Medium" panose="020B0604020202020204" charset="-18"/>
              </a:defRPr>
            </a:lvl1pPr>
          </a:lstStyle>
          <a:p>
            <a:pPr lvl="0"/>
            <a:r>
              <a:rPr lang="cs-CZ" dirty="0"/>
              <a:t>PODNADPIS_</a:t>
            </a:r>
          </a:p>
        </p:txBody>
      </p:sp>
      <p:pic>
        <p:nvPicPr>
          <p:cNvPr id="8" name="Obrázek 7">
            <a:extLst>
              <a:ext uri="{FF2B5EF4-FFF2-40B4-BE49-F238E27FC236}">
                <a16:creationId xmlns:a16="http://schemas.microsoft.com/office/drawing/2014/main" id="{615E354C-46C2-4D00-B84E-5B8610A92B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744" y="6311900"/>
            <a:ext cx="1077642" cy="481258"/>
          </a:xfrm>
          <a:prstGeom prst="rect">
            <a:avLst/>
          </a:prstGeom>
        </p:spPr>
      </p:pic>
    </p:spTree>
    <p:extLst>
      <p:ext uri="{BB962C8B-B14F-4D97-AF65-F5344CB8AC3E}">
        <p14:creationId xmlns:p14="http://schemas.microsoft.com/office/powerpoint/2010/main" val="18393916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l="-26000" r="-26000"/>
          </a:stretch>
        </a:blipFill>
        <a:effectLst/>
      </p:bgPr>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36DC3873-E2A0-429C-A63C-5335E27414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C032B974-5F84-4B11-835A-B2ED4CEEAA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5" name="Zástupný symbol pro zápatí 4">
            <a:extLst>
              <a:ext uri="{FF2B5EF4-FFF2-40B4-BE49-F238E27FC236}">
                <a16:creationId xmlns:a16="http://schemas.microsoft.com/office/drawing/2014/main" id="{061E2F15-4DFC-4419-B6AA-183F3531A6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cs-CZ" dirty="0">
                <a:solidFill>
                  <a:srgbClr val="40852D"/>
                </a:solidFill>
                <a:latin typeface="Azeret Mono" pitchFamily="2" charset="0"/>
                <a:ea typeface="Roboto" panose="02000000000000000000" pitchFamily="2" charset="0"/>
                <a:cs typeface="Azeret Mono" pitchFamily="2" charset="0"/>
              </a:rPr>
              <a:t>DIA.</a:t>
            </a:r>
            <a:r>
              <a:rPr lang="cs-CZ" dirty="0">
                <a:solidFill>
                  <a:schemeClr val="tx1"/>
                </a:solidFill>
                <a:latin typeface="Azeret Mono" pitchFamily="2" charset="0"/>
                <a:ea typeface="Roboto" panose="02000000000000000000" pitchFamily="2" charset="0"/>
                <a:cs typeface="Azeret Mono" pitchFamily="2" charset="0"/>
              </a:rPr>
              <a:t>GOV.CZ</a:t>
            </a:r>
            <a:r>
              <a:rPr lang="cs-CZ" dirty="0">
                <a:solidFill>
                  <a:srgbClr val="40852D"/>
                </a:solidFill>
                <a:latin typeface="Azeret Mono" pitchFamily="2" charset="0"/>
                <a:ea typeface="Roboto" panose="02000000000000000000" pitchFamily="2" charset="0"/>
                <a:cs typeface="Azeret Mono" pitchFamily="2" charset="0"/>
              </a:rPr>
              <a:t>_+420 000 000 000_INFO@DIA.</a:t>
            </a:r>
            <a:r>
              <a:rPr lang="cs-CZ" dirty="0">
                <a:solidFill>
                  <a:schemeClr val="tx1"/>
                </a:solidFill>
                <a:latin typeface="Azeret Mono" pitchFamily="2" charset="0"/>
                <a:ea typeface="Roboto" panose="02000000000000000000" pitchFamily="2" charset="0"/>
                <a:cs typeface="Azeret Mono" pitchFamily="2" charset="0"/>
              </a:rPr>
              <a:t>GOV.CZ</a:t>
            </a:r>
          </a:p>
        </p:txBody>
      </p:sp>
      <p:sp>
        <p:nvSpPr>
          <p:cNvPr id="6" name="Zástupný symbol pro číslo snímku 5">
            <a:extLst>
              <a:ext uri="{FF2B5EF4-FFF2-40B4-BE49-F238E27FC236}">
                <a16:creationId xmlns:a16="http://schemas.microsoft.com/office/drawing/2014/main" id="{3CE7C2B7-3F35-4FDE-892A-D7B1C38162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cs-CZ" dirty="0">
                <a:solidFill>
                  <a:schemeClr val="tx1"/>
                </a:solidFill>
                <a:latin typeface="Azeret Mono" pitchFamily="2" charset="0"/>
                <a:ea typeface="Roboto" panose="02000000000000000000" pitchFamily="2" charset="0"/>
                <a:cs typeface="Azeret Mono" pitchFamily="2" charset="0"/>
              </a:rPr>
              <a:t>NÁZEV_PREZENTACE_</a:t>
            </a:r>
            <a:r>
              <a:rPr lang="cs-CZ" dirty="0">
                <a:solidFill>
                  <a:srgbClr val="40852D"/>
                </a:solidFill>
                <a:latin typeface="Azeret Mono" pitchFamily="2" charset="0"/>
                <a:ea typeface="Roboto" panose="02000000000000000000" pitchFamily="2" charset="0"/>
                <a:cs typeface="Azeret Mono" pitchFamily="2" charset="0"/>
              </a:rPr>
              <a:t>SLIDE_</a:t>
            </a:r>
            <a:fld id="{C7B39456-88E6-483E-B1FA-F210B27965A0}" type="slidenum">
              <a:rPr lang="cs-CZ" smtClean="0">
                <a:solidFill>
                  <a:schemeClr val="accent2"/>
                </a:solidFill>
              </a:rPr>
              <a:pPr/>
              <a:t>‹#›</a:t>
            </a:fld>
            <a:endParaRPr lang="cs-CZ" dirty="0">
              <a:solidFill>
                <a:schemeClr val="accent2"/>
              </a:solidFill>
            </a:endParaRPr>
          </a:p>
        </p:txBody>
      </p:sp>
    </p:spTree>
    <p:extLst>
      <p:ext uri="{BB962C8B-B14F-4D97-AF65-F5344CB8AC3E}">
        <p14:creationId xmlns:p14="http://schemas.microsoft.com/office/powerpoint/2010/main" val="2940434150"/>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60" r:id="rId3"/>
    <p:sldLayoutId id="2147483661" r:id="rId4"/>
    <p:sldLayoutId id="2147483650"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51" r:id="rId21"/>
    <p:sldLayoutId id="2147483677" r:id="rId22"/>
    <p:sldLayoutId id="2147483678" r:id="rId23"/>
  </p:sldLayoutIdLst>
  <p:txStyles>
    <p:titleStyle>
      <a:lvl1pPr algn="l" defTabSz="914400" rtl="0" eaLnBrk="1" latinLnBrk="0" hangingPunct="1">
        <a:lnSpc>
          <a:spcPct val="90000"/>
        </a:lnSpc>
        <a:spcBef>
          <a:spcPct val="0"/>
        </a:spcBef>
        <a:buNone/>
        <a:defRPr sz="4400" kern="1200" cap="all" baseline="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206ABAD-8D57-4BCC-87E8-A1CB42884DEF}"/>
              </a:ext>
            </a:extLst>
          </p:cNvPr>
          <p:cNvSpPr>
            <a:spLocks noGrp="1"/>
          </p:cNvSpPr>
          <p:nvPr>
            <p:ph type="ctrTitle"/>
          </p:nvPr>
        </p:nvSpPr>
        <p:spPr>
          <a:xfrm>
            <a:off x="558000" y="1872000"/>
            <a:ext cx="7671600" cy="1115786"/>
          </a:xfrm>
        </p:spPr>
        <p:txBody>
          <a:bodyPr>
            <a:normAutofit fontScale="90000"/>
          </a:bodyPr>
          <a:lstStyle/>
          <a:p>
            <a:r>
              <a:rPr lang="cs-CZ" dirty="0"/>
              <a:t>AKTUÁLNÍ_STAV_ZOPDS_</a:t>
            </a:r>
          </a:p>
        </p:txBody>
      </p:sp>
      <p:sp>
        <p:nvSpPr>
          <p:cNvPr id="3" name="Podnadpis 2">
            <a:extLst>
              <a:ext uri="{FF2B5EF4-FFF2-40B4-BE49-F238E27FC236}">
                <a16:creationId xmlns:a16="http://schemas.microsoft.com/office/drawing/2014/main" id="{1B54F2D6-7FD1-4FAB-8F69-4067445D2099}"/>
              </a:ext>
            </a:extLst>
          </p:cNvPr>
          <p:cNvSpPr>
            <a:spLocks noGrp="1"/>
          </p:cNvSpPr>
          <p:nvPr>
            <p:ph type="body" idx="1"/>
          </p:nvPr>
        </p:nvSpPr>
        <p:spPr/>
        <p:txBody>
          <a:bodyPr/>
          <a:lstStyle/>
          <a:p>
            <a:r>
              <a:rPr lang="cs-CZ" dirty="0"/>
              <a:t>JAN_PETR_</a:t>
            </a:r>
          </a:p>
        </p:txBody>
      </p:sp>
    </p:spTree>
    <p:extLst>
      <p:ext uri="{BB962C8B-B14F-4D97-AF65-F5344CB8AC3E}">
        <p14:creationId xmlns:p14="http://schemas.microsoft.com/office/powerpoint/2010/main" val="1948636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11C2B4-E60B-34D3-313A-39F71BC2DF22}"/>
              </a:ext>
            </a:extLst>
          </p:cNvPr>
          <p:cNvSpPr>
            <a:spLocks noGrp="1"/>
          </p:cNvSpPr>
          <p:nvPr>
            <p:ph type="ctrTitle"/>
          </p:nvPr>
        </p:nvSpPr>
        <p:spPr>
          <a:xfrm>
            <a:off x="558000" y="1872000"/>
            <a:ext cx="7879944" cy="1115786"/>
          </a:xfrm>
        </p:spPr>
        <p:txBody>
          <a:bodyPr>
            <a:normAutofit fontScale="90000"/>
          </a:bodyPr>
          <a:lstStyle/>
          <a:p>
            <a:r>
              <a:rPr lang="cs-CZ" cap="all" dirty="0" err="1"/>
              <a:t>Samoobslužné_portály</a:t>
            </a:r>
            <a:r>
              <a:rPr lang="cs-CZ" cap="all" dirty="0"/>
              <a:t>_</a:t>
            </a:r>
          </a:p>
        </p:txBody>
      </p:sp>
    </p:spTree>
    <p:extLst>
      <p:ext uri="{BB962C8B-B14F-4D97-AF65-F5344CB8AC3E}">
        <p14:creationId xmlns:p14="http://schemas.microsoft.com/office/powerpoint/2010/main" val="143495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B575024-E024-DC23-DBA0-703F22F6FE7E}"/>
              </a:ext>
            </a:extLst>
          </p:cNvPr>
          <p:cNvSpPr>
            <a:spLocks noGrp="1"/>
          </p:cNvSpPr>
          <p:nvPr>
            <p:ph type="title"/>
          </p:nvPr>
        </p:nvSpPr>
        <p:spPr>
          <a:xfrm>
            <a:off x="468000" y="252000"/>
            <a:ext cx="10853716" cy="1325563"/>
          </a:xfrm>
        </p:spPr>
        <p:txBody>
          <a:bodyPr/>
          <a:lstStyle/>
          <a:p>
            <a:r>
              <a:rPr lang="cs-CZ" dirty="0" err="1">
                <a:latin typeface="+mj-lt"/>
              </a:rPr>
              <a:t>Checklist_pro_samoobslužné_portály</a:t>
            </a:r>
            <a:r>
              <a:rPr lang="cs-CZ" dirty="0">
                <a:latin typeface="+mj-lt"/>
              </a:rPr>
              <a:t>_ </a:t>
            </a:r>
          </a:p>
        </p:txBody>
      </p:sp>
      <p:sp>
        <p:nvSpPr>
          <p:cNvPr id="3" name="Zástupný obsah 2">
            <a:extLst>
              <a:ext uri="{FF2B5EF4-FFF2-40B4-BE49-F238E27FC236}">
                <a16:creationId xmlns:a16="http://schemas.microsoft.com/office/drawing/2014/main" id="{315A38D5-9BE8-923C-0791-21A8A837C9DB}"/>
              </a:ext>
            </a:extLst>
          </p:cNvPr>
          <p:cNvSpPr>
            <a:spLocks noGrp="1"/>
          </p:cNvSpPr>
          <p:nvPr>
            <p:ph idx="1"/>
          </p:nvPr>
        </p:nvSpPr>
        <p:spPr/>
        <p:txBody>
          <a:bodyPr>
            <a:normAutofit fontScale="92500" lnSpcReduction="20000"/>
          </a:bodyPr>
          <a:lstStyle/>
          <a:p>
            <a:pPr>
              <a:buFont typeface="Wingdings" pitchFamily="2" charset="2"/>
              <a:buChar char="q"/>
            </a:pPr>
            <a:r>
              <a:rPr lang="cs-CZ" dirty="0">
                <a:latin typeface="+mj-lt"/>
              </a:rPr>
              <a:t>100% 	Již provozujeme</a:t>
            </a:r>
          </a:p>
          <a:p>
            <a:pPr>
              <a:buFont typeface="Wingdings" pitchFamily="2" charset="2"/>
              <a:buChar char="q"/>
            </a:pPr>
            <a:r>
              <a:rPr lang="cs-CZ" dirty="0">
                <a:latin typeface="+mj-lt"/>
              </a:rPr>
              <a:t>80% 	Implementujeme</a:t>
            </a:r>
          </a:p>
          <a:p>
            <a:pPr>
              <a:buFont typeface="Wingdings" pitchFamily="2" charset="2"/>
              <a:buChar char="q"/>
            </a:pPr>
            <a:r>
              <a:rPr lang="cs-CZ" dirty="0">
                <a:latin typeface="+mj-lt"/>
              </a:rPr>
              <a:t>60%	Máme vysoutěžený a připravujeme realizaci</a:t>
            </a:r>
          </a:p>
          <a:p>
            <a:pPr>
              <a:buFont typeface="Wingdings" pitchFamily="2" charset="2"/>
              <a:buChar char="q"/>
            </a:pPr>
            <a:r>
              <a:rPr lang="cs-CZ" dirty="0">
                <a:latin typeface="+mj-lt"/>
              </a:rPr>
              <a:t>40%	Probíhá výběrové řízení</a:t>
            </a:r>
          </a:p>
          <a:p>
            <a:pPr>
              <a:buFont typeface="Wingdings" pitchFamily="2" charset="2"/>
              <a:buChar char="q"/>
            </a:pPr>
            <a:r>
              <a:rPr lang="cs-CZ" dirty="0">
                <a:latin typeface="+mj-lt"/>
              </a:rPr>
              <a:t>20%	Máme podklady pro výběrové řízení a budeme ho zadávat</a:t>
            </a:r>
          </a:p>
          <a:p>
            <a:pPr>
              <a:buFont typeface="Wingdings" pitchFamily="2" charset="2"/>
              <a:buChar char="q"/>
            </a:pPr>
            <a:r>
              <a:rPr lang="cs-CZ" dirty="0">
                <a:latin typeface="+mj-lt"/>
              </a:rPr>
              <a:t>10%	Připravujeme zadání pro výběrové řízení</a:t>
            </a:r>
          </a:p>
          <a:p>
            <a:pPr>
              <a:buFont typeface="Wingdings" pitchFamily="2" charset="2"/>
              <a:buChar char="q"/>
            </a:pPr>
            <a:r>
              <a:rPr lang="cs-CZ" dirty="0">
                <a:latin typeface="+mj-lt"/>
              </a:rPr>
              <a:t>0% 	Zatím nepřipravujeme</a:t>
            </a:r>
          </a:p>
          <a:p>
            <a:endParaRPr lang="cs-CZ" dirty="0">
              <a:latin typeface="+mj-lt"/>
            </a:endParaRPr>
          </a:p>
          <a:p>
            <a:pPr marL="0" indent="0">
              <a:buNone/>
            </a:pPr>
            <a:r>
              <a:rPr lang="cs-CZ" sz="2800" b="1" dirty="0">
                <a:latin typeface="+mj-lt"/>
              </a:rPr>
              <a:t>Samoobslužný portál: </a:t>
            </a:r>
          </a:p>
          <a:p>
            <a:pPr marL="0" indent="0">
              <a:buNone/>
            </a:pPr>
            <a:r>
              <a:rPr lang="cs-CZ" sz="1900" dirty="0">
                <a:latin typeface="Azeret Mono" pitchFamily="2" charset="0"/>
                <a:cs typeface="Azeret Mono" pitchFamily="2" charset="0"/>
              </a:rPr>
              <a:t>ZoPDS, § 4 Právo činit digitální úkon (1) Uživatel služby má právo činit digitální úkon vůči orgánu veřejné moci prostřednictvím d) informačního systému veřejné správy umožňujícího prokázání totožnosti uživatele služby s využitím elektronické identifikace, autorizaci digitálního úkonu uživatelem služby a zpětné prokázání projevu vůle uživatele služby učinit digitální úkon</a:t>
            </a:r>
          </a:p>
        </p:txBody>
      </p:sp>
    </p:spTree>
    <p:extLst>
      <p:ext uri="{BB962C8B-B14F-4D97-AF65-F5344CB8AC3E}">
        <p14:creationId xmlns:p14="http://schemas.microsoft.com/office/powerpoint/2010/main" val="2574958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A0E8238-0C90-D71D-97DD-399BCD570894}"/>
              </a:ext>
            </a:extLst>
          </p:cNvPr>
          <p:cNvSpPr>
            <a:spLocks noGrp="1"/>
          </p:cNvSpPr>
          <p:nvPr>
            <p:ph type="title"/>
          </p:nvPr>
        </p:nvSpPr>
        <p:spPr/>
        <p:txBody>
          <a:bodyPr/>
          <a:lstStyle/>
          <a:p>
            <a:r>
              <a:rPr lang="cs-CZ" dirty="0" err="1"/>
              <a:t>Samoobslužný_portál</a:t>
            </a:r>
            <a:r>
              <a:rPr lang="cs-CZ" dirty="0"/>
              <a:t>_</a:t>
            </a:r>
          </a:p>
        </p:txBody>
      </p:sp>
      <p:pic>
        <p:nvPicPr>
          <p:cNvPr id="5" name="Obrázek 4">
            <a:extLst>
              <a:ext uri="{FF2B5EF4-FFF2-40B4-BE49-F238E27FC236}">
                <a16:creationId xmlns:a16="http://schemas.microsoft.com/office/drawing/2014/main" id="{19F6184D-F698-D055-4E48-A67A76838845}"/>
              </a:ext>
            </a:extLst>
          </p:cNvPr>
          <p:cNvPicPr>
            <a:picLocks noChangeAspect="1"/>
          </p:cNvPicPr>
          <p:nvPr/>
        </p:nvPicPr>
        <p:blipFill>
          <a:blip r:embed="rId2"/>
          <a:stretch>
            <a:fillRect/>
          </a:stretch>
        </p:blipFill>
        <p:spPr>
          <a:xfrm>
            <a:off x="479625" y="1260909"/>
            <a:ext cx="11293323" cy="4725363"/>
          </a:xfrm>
          <a:prstGeom prst="rect">
            <a:avLst/>
          </a:prstGeom>
        </p:spPr>
      </p:pic>
    </p:spTree>
    <p:extLst>
      <p:ext uri="{BB962C8B-B14F-4D97-AF65-F5344CB8AC3E}">
        <p14:creationId xmlns:p14="http://schemas.microsoft.com/office/powerpoint/2010/main" val="3136484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F99AFBB-29B4-F25D-2F90-D1AEE079366B}"/>
              </a:ext>
            </a:extLst>
          </p:cNvPr>
          <p:cNvSpPr>
            <a:spLocks noGrp="1"/>
          </p:cNvSpPr>
          <p:nvPr>
            <p:ph type="title"/>
          </p:nvPr>
        </p:nvSpPr>
        <p:spPr>
          <a:xfrm>
            <a:off x="468000" y="252000"/>
            <a:ext cx="10515600" cy="840435"/>
          </a:xfrm>
        </p:spPr>
        <p:txBody>
          <a:bodyPr/>
          <a:lstStyle/>
          <a:p>
            <a:r>
              <a:rPr lang="cs-CZ" dirty="0" err="1"/>
              <a:t>Alternativy_řešení</a:t>
            </a:r>
            <a:r>
              <a:rPr lang="cs-CZ" dirty="0"/>
              <a:t>_</a:t>
            </a:r>
          </a:p>
        </p:txBody>
      </p:sp>
      <p:sp>
        <p:nvSpPr>
          <p:cNvPr id="3" name="Zástupný obsah 2">
            <a:extLst>
              <a:ext uri="{FF2B5EF4-FFF2-40B4-BE49-F238E27FC236}">
                <a16:creationId xmlns:a16="http://schemas.microsoft.com/office/drawing/2014/main" id="{1F479BFF-3B47-8CCD-A1C9-F51744488B39}"/>
              </a:ext>
            </a:extLst>
          </p:cNvPr>
          <p:cNvSpPr>
            <a:spLocks noGrp="1"/>
          </p:cNvSpPr>
          <p:nvPr>
            <p:ph idx="1"/>
          </p:nvPr>
        </p:nvSpPr>
        <p:spPr>
          <a:xfrm>
            <a:off x="890590" y="1092435"/>
            <a:ext cx="2978591" cy="1959532"/>
          </a:xfrm>
        </p:spPr>
        <p:txBody>
          <a:bodyPr>
            <a:normAutofit/>
          </a:bodyPr>
          <a:lstStyle/>
          <a:p>
            <a:pPr marL="0" indent="0">
              <a:buNone/>
            </a:pPr>
            <a:r>
              <a:rPr lang="cs-CZ" b="1"/>
              <a:t>Ideální řešení</a:t>
            </a:r>
          </a:p>
          <a:p>
            <a:pPr marL="0" indent="0">
              <a:buNone/>
            </a:pPr>
            <a:r>
              <a:rPr lang="cs-CZ" sz="2133"/>
              <a:t>Plné propojení na úrovni procesů (BPMN, MS Automate)</a:t>
            </a:r>
          </a:p>
        </p:txBody>
      </p:sp>
      <p:sp>
        <p:nvSpPr>
          <p:cNvPr id="5" name="Zástupný obsah 2">
            <a:extLst>
              <a:ext uri="{FF2B5EF4-FFF2-40B4-BE49-F238E27FC236}">
                <a16:creationId xmlns:a16="http://schemas.microsoft.com/office/drawing/2014/main" id="{B4AF45F6-2288-2F88-A272-9C00750A578C}"/>
              </a:ext>
            </a:extLst>
          </p:cNvPr>
          <p:cNvSpPr txBox="1">
            <a:spLocks/>
          </p:cNvSpPr>
          <p:nvPr/>
        </p:nvSpPr>
        <p:spPr>
          <a:xfrm>
            <a:off x="4405855" y="1092435"/>
            <a:ext cx="3129148" cy="1742248"/>
          </a:xfrm>
          <a:prstGeom prst="rect">
            <a:avLst/>
          </a:prstGeom>
        </p:spPr>
        <p:txBody>
          <a:bodyPr vert="horz" lIns="121920" tIns="60960" rIns="121920" bIns="60960" rtlCol="0">
            <a:normAutofit/>
          </a:bodyPr>
          <a:lstStyle>
            <a:lvl1pPr marL="342900" indent="-342900" algn="l" defTabSz="685800" rtl="0" eaLnBrk="1" latinLnBrk="0" hangingPunct="1">
              <a:lnSpc>
                <a:spcPct val="100000"/>
              </a:lnSpc>
              <a:spcBef>
                <a:spcPts val="750"/>
              </a:spcBef>
              <a:buClr>
                <a:srgbClr val="00B0F0"/>
              </a:buClr>
              <a:buFont typeface="Standardní systémové písmo"/>
              <a:buChar char="&gt;"/>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02350" indent="-387450" algn="l" defTabSz="685800" rtl="0" eaLnBrk="1" latinLnBrk="0" hangingPunct="1">
              <a:lnSpc>
                <a:spcPct val="100000"/>
              </a:lnSpc>
              <a:spcBef>
                <a:spcPts val="375"/>
              </a:spcBef>
              <a:buFont typeface="Courier New" panose="02070309020205020404" pitchFamily="49" charset="0"/>
              <a:buChar char="o"/>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965250" indent="-171450" algn="l" defTabSz="685800" rtl="0" eaLnBrk="1" latinLnBrk="0" hangingPunct="1">
              <a:lnSpc>
                <a:spcPct val="100000"/>
              </a:lnSpc>
              <a:spcBef>
                <a:spcPts val="375"/>
              </a:spcBef>
              <a:buFont typeface="Wingdings" pitchFamily="2" charset="2"/>
              <a:buChar char="§"/>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375"/>
              </a:spcBef>
              <a:buFont typeface="Arial" panose="020B0604020202020204" pitchFamily="34" charset="0"/>
              <a:buChar char="•"/>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375"/>
              </a:spcBef>
              <a:buFont typeface="Arial" panose="020B0604020202020204" pitchFamily="34" charset="0"/>
              <a:buChar char="•"/>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cs-CZ" sz="2667" b="1"/>
              <a:t>Integrované řešení</a:t>
            </a:r>
          </a:p>
          <a:p>
            <a:pPr marL="0" indent="0">
              <a:buNone/>
            </a:pPr>
            <a:r>
              <a:rPr lang="cs-CZ" sz="2133"/>
              <a:t>Samoobslužné portály obousměrně propojené s AIS</a:t>
            </a:r>
          </a:p>
        </p:txBody>
      </p:sp>
      <p:sp>
        <p:nvSpPr>
          <p:cNvPr id="6" name="Zástupný obsah 2">
            <a:extLst>
              <a:ext uri="{FF2B5EF4-FFF2-40B4-BE49-F238E27FC236}">
                <a16:creationId xmlns:a16="http://schemas.microsoft.com/office/drawing/2014/main" id="{2A780E5F-C780-2468-CC4A-C554C1703AB7}"/>
              </a:ext>
            </a:extLst>
          </p:cNvPr>
          <p:cNvSpPr txBox="1">
            <a:spLocks/>
          </p:cNvSpPr>
          <p:nvPr/>
        </p:nvSpPr>
        <p:spPr>
          <a:xfrm>
            <a:off x="7934638" y="1092435"/>
            <a:ext cx="3065940" cy="1742248"/>
          </a:xfrm>
          <a:prstGeom prst="rect">
            <a:avLst/>
          </a:prstGeom>
        </p:spPr>
        <p:txBody>
          <a:bodyPr vert="horz" lIns="121920" tIns="60960" rIns="121920" bIns="60960" rtlCol="0">
            <a:normAutofit/>
          </a:bodyPr>
          <a:lstStyle>
            <a:lvl1pPr marL="342900" indent="-342900" algn="l" defTabSz="685800" rtl="0" eaLnBrk="1" latinLnBrk="0" hangingPunct="1">
              <a:lnSpc>
                <a:spcPct val="100000"/>
              </a:lnSpc>
              <a:spcBef>
                <a:spcPts val="750"/>
              </a:spcBef>
              <a:buClr>
                <a:srgbClr val="00B0F0"/>
              </a:buClr>
              <a:buFont typeface="Standardní systémové písmo"/>
              <a:buChar char="&gt;"/>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02350" indent="-387450" algn="l" defTabSz="685800" rtl="0" eaLnBrk="1" latinLnBrk="0" hangingPunct="1">
              <a:lnSpc>
                <a:spcPct val="100000"/>
              </a:lnSpc>
              <a:spcBef>
                <a:spcPts val="375"/>
              </a:spcBef>
              <a:buFont typeface="Courier New" panose="02070309020205020404" pitchFamily="49" charset="0"/>
              <a:buChar char="o"/>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965250" indent="-171450" algn="l" defTabSz="685800" rtl="0" eaLnBrk="1" latinLnBrk="0" hangingPunct="1">
              <a:lnSpc>
                <a:spcPct val="100000"/>
              </a:lnSpc>
              <a:spcBef>
                <a:spcPts val="375"/>
              </a:spcBef>
              <a:buFont typeface="Wingdings" pitchFamily="2" charset="2"/>
              <a:buChar char="§"/>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375"/>
              </a:spcBef>
              <a:buFont typeface="Arial" panose="020B0604020202020204" pitchFamily="34" charset="0"/>
              <a:buChar char="•"/>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375"/>
              </a:spcBef>
              <a:buFont typeface="Arial" panose="020B0604020202020204" pitchFamily="34" charset="0"/>
              <a:buChar char="•"/>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cs-CZ" sz="2667" b="1"/>
              <a:t>Minimální řešení</a:t>
            </a:r>
          </a:p>
          <a:p>
            <a:pPr marL="0" indent="0">
              <a:buNone/>
            </a:pPr>
            <a:r>
              <a:rPr lang="cs-CZ" sz="2133"/>
              <a:t>Samoobslužné portály s elektronickými formuláři</a:t>
            </a:r>
          </a:p>
        </p:txBody>
      </p:sp>
      <p:pic>
        <p:nvPicPr>
          <p:cNvPr id="4" name="Obrázek 3">
            <a:extLst>
              <a:ext uri="{FF2B5EF4-FFF2-40B4-BE49-F238E27FC236}">
                <a16:creationId xmlns:a16="http://schemas.microsoft.com/office/drawing/2014/main" id="{2F17E95C-6D9B-8FAA-3899-855A8896AF9B}"/>
              </a:ext>
            </a:extLst>
          </p:cNvPr>
          <p:cNvPicPr>
            <a:picLocks noChangeAspect="1"/>
          </p:cNvPicPr>
          <p:nvPr/>
        </p:nvPicPr>
        <p:blipFill>
          <a:blip r:embed="rId2"/>
          <a:stretch>
            <a:fillRect/>
          </a:stretch>
        </p:blipFill>
        <p:spPr>
          <a:xfrm>
            <a:off x="890589" y="2834683"/>
            <a:ext cx="10363200" cy="3397243"/>
          </a:xfrm>
          <a:prstGeom prst="rect">
            <a:avLst/>
          </a:prstGeom>
        </p:spPr>
      </p:pic>
    </p:spTree>
    <p:extLst>
      <p:ext uri="{BB962C8B-B14F-4D97-AF65-F5344CB8AC3E}">
        <p14:creationId xmlns:p14="http://schemas.microsoft.com/office/powerpoint/2010/main" val="1410551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62B8EAE-6862-BAF5-8DEE-E3CD90B36A31}"/>
              </a:ext>
            </a:extLst>
          </p:cNvPr>
          <p:cNvSpPr>
            <a:spLocks noGrp="1"/>
          </p:cNvSpPr>
          <p:nvPr>
            <p:ph type="ctrTitle"/>
          </p:nvPr>
        </p:nvSpPr>
        <p:spPr/>
        <p:txBody>
          <a:bodyPr/>
          <a:lstStyle/>
          <a:p>
            <a:r>
              <a:rPr lang="cs-CZ" cap="all" dirty="0" err="1"/>
              <a:t>Sdílení_dat</a:t>
            </a:r>
            <a:r>
              <a:rPr lang="cs-CZ" cap="all" dirty="0"/>
              <a:t>_</a:t>
            </a:r>
          </a:p>
        </p:txBody>
      </p:sp>
    </p:spTree>
    <p:extLst>
      <p:ext uri="{BB962C8B-B14F-4D97-AF65-F5344CB8AC3E}">
        <p14:creationId xmlns:p14="http://schemas.microsoft.com/office/powerpoint/2010/main" val="1676683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9C43F0F-16F3-A704-9D7F-39228F86843D}"/>
              </a:ext>
            </a:extLst>
          </p:cNvPr>
          <p:cNvSpPr>
            <a:spLocks noGrp="1"/>
          </p:cNvSpPr>
          <p:nvPr>
            <p:ph type="title"/>
          </p:nvPr>
        </p:nvSpPr>
        <p:spPr/>
        <p:txBody>
          <a:bodyPr/>
          <a:lstStyle/>
          <a:p>
            <a:r>
              <a:rPr lang="cs-CZ" dirty="0" err="1"/>
              <a:t>Plán_pro_sdílení_dat</a:t>
            </a:r>
            <a:r>
              <a:rPr lang="cs-CZ" dirty="0"/>
              <a:t>_</a:t>
            </a:r>
          </a:p>
        </p:txBody>
      </p:sp>
      <p:pic>
        <p:nvPicPr>
          <p:cNvPr id="4" name="Zástupný obsah 3">
            <a:extLst>
              <a:ext uri="{FF2B5EF4-FFF2-40B4-BE49-F238E27FC236}">
                <a16:creationId xmlns:a16="http://schemas.microsoft.com/office/drawing/2014/main" id="{DCC439D4-4518-526A-F168-BF5413214730}"/>
              </a:ext>
            </a:extLst>
          </p:cNvPr>
          <p:cNvPicPr>
            <a:picLocks noGrp="1" noChangeAspect="1"/>
          </p:cNvPicPr>
          <p:nvPr>
            <p:ph idx="1"/>
          </p:nvPr>
        </p:nvPicPr>
        <p:blipFill>
          <a:blip r:embed="rId2"/>
          <a:stretch>
            <a:fillRect/>
          </a:stretch>
        </p:blipFill>
        <p:spPr>
          <a:xfrm>
            <a:off x="484977" y="1488865"/>
            <a:ext cx="10570304" cy="3253956"/>
          </a:xfrm>
          <a:prstGeom prst="rect">
            <a:avLst/>
          </a:prstGeom>
        </p:spPr>
      </p:pic>
    </p:spTree>
    <p:extLst>
      <p:ext uri="{BB962C8B-B14F-4D97-AF65-F5344CB8AC3E}">
        <p14:creationId xmlns:p14="http://schemas.microsoft.com/office/powerpoint/2010/main" val="2216290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042FFBB-9A68-B120-E91C-C5D435E67CD9}"/>
              </a:ext>
            </a:extLst>
          </p:cNvPr>
          <p:cNvSpPr>
            <a:spLocks noGrp="1"/>
          </p:cNvSpPr>
          <p:nvPr>
            <p:ph type="title"/>
          </p:nvPr>
        </p:nvSpPr>
        <p:spPr/>
        <p:txBody>
          <a:bodyPr/>
          <a:lstStyle/>
          <a:p>
            <a:r>
              <a:rPr lang="cs-CZ" dirty="0" err="1">
                <a:latin typeface="+mj-lt"/>
                <a:ea typeface="Roboto"/>
                <a:cs typeface="Roboto"/>
              </a:rPr>
              <a:t>Stav_zpracování</a:t>
            </a:r>
            <a:endParaRPr lang="cs-CZ" dirty="0">
              <a:latin typeface="+mj-lt"/>
            </a:endParaRPr>
          </a:p>
        </p:txBody>
      </p:sp>
      <p:sp>
        <p:nvSpPr>
          <p:cNvPr id="5" name="TextBox 4">
            <a:extLst>
              <a:ext uri="{FF2B5EF4-FFF2-40B4-BE49-F238E27FC236}">
                <a16:creationId xmlns:a16="http://schemas.microsoft.com/office/drawing/2014/main" id="{4D79FEF0-B0F6-EFD0-390D-D9D37C754126}"/>
              </a:ext>
            </a:extLst>
          </p:cNvPr>
          <p:cNvSpPr txBox="1"/>
          <p:nvPr/>
        </p:nvSpPr>
        <p:spPr>
          <a:xfrm>
            <a:off x="2015439" y="2055469"/>
            <a:ext cx="2951476" cy="2256900"/>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10666" dirty="0">
                <a:cs typeface="Calibri"/>
              </a:rPr>
              <a:t>6 %</a:t>
            </a:r>
          </a:p>
          <a:p>
            <a:pPr algn="ctr"/>
            <a:r>
              <a:rPr lang="cs-CZ" sz="3200" dirty="0">
                <a:cs typeface="Calibri"/>
              </a:rPr>
              <a:t>ÚSÚ má analýzu</a:t>
            </a:r>
          </a:p>
        </p:txBody>
      </p:sp>
      <p:sp>
        <p:nvSpPr>
          <p:cNvPr id="9" name="TextBox 8">
            <a:extLst>
              <a:ext uri="{FF2B5EF4-FFF2-40B4-BE49-F238E27FC236}">
                <a16:creationId xmlns:a16="http://schemas.microsoft.com/office/drawing/2014/main" id="{142017A3-C059-79EC-CF72-A9E4D0474EDD}"/>
              </a:ext>
            </a:extLst>
          </p:cNvPr>
          <p:cNvSpPr txBox="1"/>
          <p:nvPr/>
        </p:nvSpPr>
        <p:spPr>
          <a:xfrm>
            <a:off x="7225087" y="2055468"/>
            <a:ext cx="3702432" cy="2749342"/>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10666">
                <a:cs typeface="Calibri"/>
              </a:rPr>
              <a:t>23 %</a:t>
            </a:r>
          </a:p>
          <a:p>
            <a:pPr algn="ctr"/>
            <a:r>
              <a:rPr lang="cs-CZ" sz="3200">
                <a:cs typeface="Calibri"/>
              </a:rPr>
              <a:t>agend pracuje na evidenci údajů v RPP</a:t>
            </a:r>
            <a:endParaRPr lang="cs-CZ" sz="2400"/>
          </a:p>
        </p:txBody>
      </p:sp>
    </p:spTree>
    <p:extLst>
      <p:ext uri="{BB962C8B-B14F-4D97-AF65-F5344CB8AC3E}">
        <p14:creationId xmlns:p14="http://schemas.microsoft.com/office/powerpoint/2010/main" val="1582187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14833D9-44B5-CDF5-E698-C1EAE31EB10C}"/>
              </a:ext>
            </a:extLst>
          </p:cNvPr>
          <p:cNvSpPr>
            <a:spLocks noGrp="1"/>
          </p:cNvSpPr>
          <p:nvPr>
            <p:ph type="ctrTitle"/>
          </p:nvPr>
        </p:nvSpPr>
        <p:spPr/>
        <p:txBody>
          <a:bodyPr/>
          <a:lstStyle/>
          <a:p>
            <a:r>
              <a:rPr lang="cs-CZ" cap="all" dirty="0"/>
              <a:t>Samospráva_</a:t>
            </a:r>
          </a:p>
        </p:txBody>
      </p:sp>
    </p:spTree>
    <p:extLst>
      <p:ext uri="{BB962C8B-B14F-4D97-AF65-F5344CB8AC3E}">
        <p14:creationId xmlns:p14="http://schemas.microsoft.com/office/powerpoint/2010/main" val="1722189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BBDCAA6-432A-C1C8-9318-F86A35017852}"/>
              </a:ext>
            </a:extLst>
          </p:cNvPr>
          <p:cNvSpPr>
            <a:spLocks noGrp="1"/>
          </p:cNvSpPr>
          <p:nvPr>
            <p:ph type="title"/>
          </p:nvPr>
        </p:nvSpPr>
        <p:spPr/>
        <p:txBody>
          <a:bodyPr/>
          <a:lstStyle/>
          <a:p>
            <a:r>
              <a:rPr lang="cs-CZ" dirty="0">
                <a:latin typeface="+mj-lt"/>
              </a:rPr>
              <a:t>Požadavky_</a:t>
            </a:r>
          </a:p>
        </p:txBody>
      </p:sp>
      <p:sp>
        <p:nvSpPr>
          <p:cNvPr id="3" name="Zástupný obsah 2">
            <a:extLst>
              <a:ext uri="{FF2B5EF4-FFF2-40B4-BE49-F238E27FC236}">
                <a16:creationId xmlns:a16="http://schemas.microsoft.com/office/drawing/2014/main" id="{33BA6A4F-62FC-D4BA-9189-15C0C1657434}"/>
              </a:ext>
            </a:extLst>
          </p:cNvPr>
          <p:cNvSpPr>
            <a:spLocks noGrp="1"/>
          </p:cNvSpPr>
          <p:nvPr>
            <p:ph idx="1"/>
          </p:nvPr>
        </p:nvSpPr>
        <p:spPr/>
        <p:txBody>
          <a:bodyPr>
            <a:normAutofit fontScale="92500" lnSpcReduction="10000"/>
          </a:bodyPr>
          <a:lstStyle/>
          <a:p>
            <a:r>
              <a:rPr lang="cs-CZ" sz="2600" dirty="0">
                <a:latin typeface="+mj-lt"/>
              </a:rPr>
              <a:t>Výběr správného úřadu</a:t>
            </a:r>
          </a:p>
          <a:p>
            <a:pPr lvl="1"/>
            <a:r>
              <a:rPr lang="cs-CZ" sz="2200" dirty="0">
                <a:latin typeface="Azeret Mono" pitchFamily="2" charset="0"/>
                <a:cs typeface="Azeret Mono" pitchFamily="2" charset="0"/>
              </a:rPr>
              <a:t>Občan musí být schopný jednoduše vybrat úřad, který v přenesené působnosti řeší příslušnou agendu</a:t>
            </a:r>
          </a:p>
          <a:p>
            <a:r>
              <a:rPr lang="cs-CZ" sz="2600" dirty="0">
                <a:latin typeface="+mj-lt"/>
              </a:rPr>
              <a:t>USE Case pro podání včetně dopadu na do spisové služby</a:t>
            </a:r>
          </a:p>
          <a:p>
            <a:pPr lvl="1"/>
            <a:r>
              <a:rPr lang="cs-CZ" sz="2200" dirty="0">
                <a:latin typeface="Azeret Mono" pitchFamily="2" charset="0"/>
                <a:cs typeface="Azeret Mono" pitchFamily="2" charset="0"/>
              </a:rPr>
              <a:t>Nové AIS zprovozňované pro digitální služby velmi často zcela ignorují požadavek na ukládání všech dokumentů ve spisové službě. To vede k tomu, že digitalizované agendy jsou náročné na dodatečnou evidenci nebo jsou vedeny v rozporu s legislativou</a:t>
            </a:r>
          </a:p>
          <a:p>
            <a:r>
              <a:rPr lang="cs-CZ" sz="2600" dirty="0">
                <a:latin typeface="+mj-lt"/>
              </a:rPr>
              <a:t>Metadata pro spisové služby</a:t>
            </a:r>
          </a:p>
          <a:p>
            <a:pPr lvl="1"/>
            <a:r>
              <a:rPr lang="cs-CZ" sz="2200" dirty="0">
                <a:latin typeface="Azeret Mono" pitchFamily="2" charset="0"/>
                <a:cs typeface="Azeret Mono" pitchFamily="2" charset="0"/>
              </a:rPr>
              <a:t>Aby mohlo probíhat automatizované přijímání dokladů na úrovni spisových služeb nebo agendových informačních systémů je potřeba standardizovat data na vstupu</a:t>
            </a:r>
          </a:p>
        </p:txBody>
      </p:sp>
    </p:spTree>
    <p:extLst>
      <p:ext uri="{BB962C8B-B14F-4D97-AF65-F5344CB8AC3E}">
        <p14:creationId xmlns:p14="http://schemas.microsoft.com/office/powerpoint/2010/main" val="1903575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F9DF1B1-08F0-4AC3-367A-AE091FAC9170}"/>
              </a:ext>
            </a:extLst>
          </p:cNvPr>
          <p:cNvSpPr>
            <a:spLocks noGrp="1"/>
          </p:cNvSpPr>
          <p:nvPr>
            <p:ph type="ctrTitle"/>
          </p:nvPr>
        </p:nvSpPr>
        <p:spPr/>
        <p:txBody>
          <a:bodyPr/>
          <a:lstStyle/>
          <a:p>
            <a:r>
              <a:rPr lang="cs-CZ" cap="all" dirty="0" err="1"/>
              <a:t>Dotazy_MŽP</a:t>
            </a:r>
            <a:r>
              <a:rPr lang="cs-CZ" cap="all" dirty="0"/>
              <a:t>_</a:t>
            </a:r>
          </a:p>
        </p:txBody>
      </p:sp>
    </p:spTree>
    <p:extLst>
      <p:ext uri="{BB962C8B-B14F-4D97-AF65-F5344CB8AC3E}">
        <p14:creationId xmlns:p14="http://schemas.microsoft.com/office/powerpoint/2010/main" val="305327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53ED50A-F62C-16D7-A0DF-401343115CBC}"/>
              </a:ext>
            </a:extLst>
          </p:cNvPr>
          <p:cNvSpPr>
            <a:spLocks noGrp="1"/>
          </p:cNvSpPr>
          <p:nvPr>
            <p:ph type="title"/>
          </p:nvPr>
        </p:nvSpPr>
        <p:spPr/>
        <p:txBody>
          <a:bodyPr/>
          <a:lstStyle/>
          <a:p>
            <a:r>
              <a:rPr lang="cs-CZ" dirty="0">
                <a:latin typeface="+mj-lt"/>
              </a:rPr>
              <a:t>AGENDA_</a:t>
            </a:r>
          </a:p>
        </p:txBody>
      </p:sp>
      <p:sp>
        <p:nvSpPr>
          <p:cNvPr id="3" name="Zástupný obsah 2">
            <a:extLst>
              <a:ext uri="{FF2B5EF4-FFF2-40B4-BE49-F238E27FC236}">
                <a16:creationId xmlns:a16="http://schemas.microsoft.com/office/drawing/2014/main" id="{B7248B27-DFD6-0FE7-1E01-2088923EFA32}"/>
              </a:ext>
            </a:extLst>
          </p:cNvPr>
          <p:cNvSpPr>
            <a:spLocks noGrp="1"/>
          </p:cNvSpPr>
          <p:nvPr>
            <p:ph idx="1"/>
          </p:nvPr>
        </p:nvSpPr>
        <p:spPr/>
        <p:txBody>
          <a:bodyPr/>
          <a:lstStyle/>
          <a:p>
            <a:r>
              <a:rPr lang="cs-CZ" dirty="0">
                <a:latin typeface="+mj-lt"/>
              </a:rPr>
              <a:t>ROADMAP</a:t>
            </a:r>
          </a:p>
          <a:p>
            <a:r>
              <a:rPr lang="cs-CZ" cap="all" dirty="0">
                <a:latin typeface="+mj-lt"/>
              </a:rPr>
              <a:t>Samoobslužné portály</a:t>
            </a:r>
          </a:p>
          <a:p>
            <a:r>
              <a:rPr lang="cs-CZ" cap="all" dirty="0">
                <a:latin typeface="+mj-lt"/>
              </a:rPr>
              <a:t>Plnění Katalogu služeb</a:t>
            </a:r>
          </a:p>
          <a:p>
            <a:r>
              <a:rPr lang="cs-CZ" cap="all" dirty="0">
                <a:latin typeface="+mj-lt"/>
              </a:rPr>
              <a:t>Sdílení dat</a:t>
            </a:r>
          </a:p>
          <a:p>
            <a:r>
              <a:rPr lang="cs-CZ" cap="all" dirty="0">
                <a:latin typeface="+mj-lt"/>
              </a:rPr>
              <a:t>Samospráva</a:t>
            </a:r>
          </a:p>
          <a:p>
            <a:r>
              <a:rPr lang="cs-CZ" cap="all" dirty="0">
                <a:latin typeface="+mj-lt"/>
              </a:rPr>
              <a:t>Využití umělé inteligence</a:t>
            </a:r>
          </a:p>
          <a:p>
            <a:r>
              <a:rPr lang="cs-CZ" cap="all" dirty="0">
                <a:latin typeface="+mj-lt"/>
              </a:rPr>
              <a:t>Spolupráce</a:t>
            </a:r>
          </a:p>
          <a:p>
            <a:endParaRPr lang="cs-CZ" dirty="0">
              <a:latin typeface="+mj-lt"/>
            </a:endParaRPr>
          </a:p>
        </p:txBody>
      </p:sp>
    </p:spTree>
    <p:extLst>
      <p:ext uri="{BB962C8B-B14F-4D97-AF65-F5344CB8AC3E}">
        <p14:creationId xmlns:p14="http://schemas.microsoft.com/office/powerpoint/2010/main" val="1274317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367BB6-F17C-B0C3-D245-38E547B0F401}"/>
              </a:ext>
            </a:extLst>
          </p:cNvPr>
          <p:cNvSpPr>
            <a:spLocks noGrp="1"/>
          </p:cNvSpPr>
          <p:nvPr>
            <p:ph type="title"/>
          </p:nvPr>
        </p:nvSpPr>
        <p:spPr/>
        <p:txBody>
          <a:bodyPr/>
          <a:lstStyle/>
          <a:p>
            <a:r>
              <a:rPr lang="cs-CZ" dirty="0"/>
              <a:t>Dotazy MŽP (30000 uživatelů)</a:t>
            </a:r>
          </a:p>
        </p:txBody>
      </p:sp>
      <p:sp>
        <p:nvSpPr>
          <p:cNvPr id="3" name="Zástupný obsah 2">
            <a:extLst>
              <a:ext uri="{FF2B5EF4-FFF2-40B4-BE49-F238E27FC236}">
                <a16:creationId xmlns:a16="http://schemas.microsoft.com/office/drawing/2014/main" id="{54722002-207D-5E78-8BD6-60BDBC2E057A}"/>
              </a:ext>
            </a:extLst>
          </p:cNvPr>
          <p:cNvSpPr>
            <a:spLocks noGrp="1"/>
          </p:cNvSpPr>
          <p:nvPr>
            <p:ph idx="1"/>
          </p:nvPr>
        </p:nvSpPr>
        <p:spPr>
          <a:xfrm>
            <a:off x="480001" y="1241990"/>
            <a:ext cx="11291423" cy="5292921"/>
          </a:xfrm>
        </p:spPr>
        <p:txBody>
          <a:bodyPr>
            <a:normAutofit fontScale="92500" lnSpcReduction="20000"/>
          </a:bodyPr>
          <a:lstStyle/>
          <a:p>
            <a:pPr marL="0" indent="0">
              <a:buNone/>
            </a:pPr>
            <a:r>
              <a:rPr lang="cs-CZ" b="1" dirty="0"/>
              <a:t>1. Žádám o doložení právního předpisu nebo o doložení faktu, že výkon působnosti vyžaduje prokázání totožnosti fyzické osoby.</a:t>
            </a:r>
          </a:p>
          <a:p>
            <a:pPr lvl="1"/>
            <a:r>
              <a:rPr lang="cs-CZ" dirty="0"/>
              <a:t>§ 2 zákona č. 250/2017 Sb., o elektronické identifikaci vyžaduje, aby veškeré prokazování totožnosti s využitím elektronické identifikace probíhalo pouze prostřednictvím tzv. kvalifikovaných systémů elektronické identifikace. Tyto kvalifikované systémy jsou součástí služby, která se jmenuje Identita občana. Pro osoby vykonávajíc roli (úřední osoby) je k dispozici tzv. autentizační systém dle § 56a zákona č. 111/2009 Sb., o základních registrech. Tento autentizační systém taktéž umožňuje prokázat totožnost pomocí Identity občana.  </a:t>
            </a:r>
          </a:p>
          <a:p>
            <a:pPr lvl="1"/>
            <a:r>
              <a:rPr lang="cs-CZ" dirty="0"/>
              <a:t>Pokud je uživatelem právnická osoba, je nezbytné, aby se za ni prokazovala osoba fyzická, která má za osobu právnickou oprávnění jednat. </a:t>
            </a:r>
          </a:p>
          <a:p>
            <a:pPr lvl="1"/>
            <a:r>
              <a:rPr lang="cs-CZ" dirty="0"/>
              <a:t>Systémy MŽP pro potřebu vyřizování služeb potřebují prokazovat totožnost uživatele, jde tedy o požadavek z výkonu působnosti.</a:t>
            </a:r>
          </a:p>
          <a:p>
            <a:pPr marL="0" indent="0">
              <a:buNone/>
            </a:pPr>
            <a:r>
              <a:rPr lang="cs-CZ" b="1" dirty="0"/>
              <a:t>2. Identitu občana nemám a nebudu si ji zřizovat, takovou povinnost jako občan nemám, jak se mám nadále přihlašovat?</a:t>
            </a:r>
          </a:p>
          <a:p>
            <a:pPr lvl="1"/>
            <a:r>
              <a:rPr lang="cs-CZ" dirty="0"/>
              <a:t>Identita občana je název služby. Tato služba realizuje povinnost plynoucí z § 2 zákona č. 250/2017 Sb., o elektronické identifikaci. A pokud některý úřad poskytuje službu, která vyžaduje prokázání totožnosti s využitím elektronické identifikace, není možné využívat nic jiného. Uživatelé jsou tedy touto povinností nuceni pro využití služby požívat Identitu občana. </a:t>
            </a:r>
          </a:p>
          <a:p>
            <a:endParaRPr lang="cs-CZ" dirty="0"/>
          </a:p>
        </p:txBody>
      </p:sp>
    </p:spTree>
    <p:extLst>
      <p:ext uri="{BB962C8B-B14F-4D97-AF65-F5344CB8AC3E}">
        <p14:creationId xmlns:p14="http://schemas.microsoft.com/office/powerpoint/2010/main" val="2921995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4367BB6-F17C-B0C3-D245-38E547B0F401}"/>
              </a:ext>
            </a:extLst>
          </p:cNvPr>
          <p:cNvSpPr>
            <a:spLocks noGrp="1"/>
          </p:cNvSpPr>
          <p:nvPr>
            <p:ph type="title"/>
          </p:nvPr>
        </p:nvSpPr>
        <p:spPr/>
        <p:txBody>
          <a:bodyPr/>
          <a:lstStyle/>
          <a:p>
            <a:r>
              <a:rPr lang="cs-CZ" dirty="0"/>
              <a:t>Dotazy MŽP (30000 uživatelů)</a:t>
            </a:r>
          </a:p>
        </p:txBody>
      </p:sp>
      <p:sp>
        <p:nvSpPr>
          <p:cNvPr id="3" name="Zástupný obsah 2">
            <a:extLst>
              <a:ext uri="{FF2B5EF4-FFF2-40B4-BE49-F238E27FC236}">
                <a16:creationId xmlns:a16="http://schemas.microsoft.com/office/drawing/2014/main" id="{54722002-207D-5E78-8BD6-60BDBC2E057A}"/>
              </a:ext>
            </a:extLst>
          </p:cNvPr>
          <p:cNvSpPr>
            <a:spLocks noGrp="1"/>
          </p:cNvSpPr>
          <p:nvPr>
            <p:ph idx="1"/>
          </p:nvPr>
        </p:nvSpPr>
        <p:spPr>
          <a:xfrm>
            <a:off x="480001" y="1241990"/>
            <a:ext cx="11291423" cy="5292921"/>
          </a:xfrm>
        </p:spPr>
        <p:txBody>
          <a:bodyPr>
            <a:normAutofit lnSpcReduction="10000"/>
          </a:bodyPr>
          <a:lstStyle/>
          <a:p>
            <a:pPr marL="0" indent="0">
              <a:buNone/>
            </a:pPr>
            <a:r>
              <a:rPr lang="cs-CZ" b="1" dirty="0"/>
              <a:t>3. Nebudu identitu občana využívat v rámci plnění pracovních povinností. Z jakého důvodu by řadoví zaměstnanci měli používat Identitu občana pro plnění zákonných povinností svého zaměstnavatele? Proč není dostačující současný způsob přihlašování do systémů CRŽP? Proč je zásadní znát totožnost ohlašovatele/zaměstnance právnické osoby při takových úkonech jako je ohlášení produkce odpadů?</a:t>
            </a:r>
          </a:p>
          <a:p>
            <a:pPr lvl="1"/>
            <a:r>
              <a:rPr lang="cs-CZ" dirty="0"/>
              <a:t>Důvody povinnosti využití Identity občana jsou popsány výše. Současný způsob prokázání totožnosti je nedostatečný, protože nejde o kvalifikovaný systém elektronické identifikace a je tedy v rozporu s § 2 zákona č. 250/2017 Sb., o elektronické identifikaci.</a:t>
            </a:r>
          </a:p>
          <a:p>
            <a:pPr lvl="1"/>
            <a:r>
              <a:rPr lang="cs-CZ" dirty="0"/>
              <a:t>Potřeba prokázání totožnosti musí vyplývat z agendových předpisů MŽP nebo výkonu působnosti. </a:t>
            </a:r>
          </a:p>
          <a:p>
            <a:pPr marL="0" indent="0">
              <a:buNone/>
            </a:pPr>
            <a:r>
              <a:rPr lang="cs-CZ" b="1" dirty="0"/>
              <a:t>4. Do SEPNO ohlašuje automatizovaně ze SW přes účet, který jsme si zřídili jako systémový (tzn. pro komunikaci </a:t>
            </a:r>
            <a:r>
              <a:rPr lang="cs-CZ" b="1" dirty="0" err="1"/>
              <a:t>systém-systém</a:t>
            </a:r>
            <a:r>
              <a:rPr lang="cs-CZ" b="1" dirty="0"/>
              <a:t>), vztahuje se povinnost i na tyto účty? Lze i nadále využívat přihlašování přes Jméno + Heslo + 2. faktor?</a:t>
            </a:r>
          </a:p>
          <a:p>
            <a:pPr lvl="1"/>
            <a:r>
              <a:rPr lang="cs-CZ" dirty="0"/>
              <a:t>Není-li nutné prokazovat totožnost, tak není povinnost využívat službu Identity občana. Komunikace mezi systémy nevyžaduje prokazování totožnosti, ovšem když je potřeba například zřídit danou komunikace (vystavení či evidence systémového certifikátu) je nutné tuto službu obsloužit s prokázanou totožností. </a:t>
            </a:r>
          </a:p>
          <a:p>
            <a:endParaRPr lang="cs-CZ" dirty="0"/>
          </a:p>
        </p:txBody>
      </p:sp>
    </p:spTree>
    <p:extLst>
      <p:ext uri="{BB962C8B-B14F-4D97-AF65-F5344CB8AC3E}">
        <p14:creationId xmlns:p14="http://schemas.microsoft.com/office/powerpoint/2010/main" val="42354627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B1D0F71-1181-6113-B886-17E7CDCA66A4}"/>
              </a:ext>
            </a:extLst>
          </p:cNvPr>
          <p:cNvSpPr>
            <a:spLocks noGrp="1"/>
          </p:cNvSpPr>
          <p:nvPr>
            <p:ph type="ctrTitle"/>
          </p:nvPr>
        </p:nvSpPr>
        <p:spPr>
          <a:xfrm>
            <a:off x="557999" y="1872000"/>
            <a:ext cx="9656812" cy="1115786"/>
          </a:xfrm>
        </p:spPr>
        <p:txBody>
          <a:bodyPr>
            <a:normAutofit fontScale="90000"/>
          </a:bodyPr>
          <a:lstStyle/>
          <a:p>
            <a:r>
              <a:rPr lang="cs-CZ" cap="all" dirty="0" err="1"/>
              <a:t>Využití_umělé_inteligence</a:t>
            </a:r>
            <a:r>
              <a:rPr lang="cs-CZ" cap="all" dirty="0"/>
              <a:t>_</a:t>
            </a:r>
          </a:p>
        </p:txBody>
      </p:sp>
    </p:spTree>
    <p:extLst>
      <p:ext uri="{BB962C8B-B14F-4D97-AF65-F5344CB8AC3E}">
        <p14:creationId xmlns:p14="http://schemas.microsoft.com/office/powerpoint/2010/main" val="3943487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6C9CD14-AF61-9B0F-496A-8800DD059B48}"/>
              </a:ext>
            </a:extLst>
          </p:cNvPr>
          <p:cNvSpPr>
            <a:spLocks noGrp="1"/>
          </p:cNvSpPr>
          <p:nvPr>
            <p:ph type="title"/>
          </p:nvPr>
        </p:nvSpPr>
        <p:spPr/>
        <p:txBody>
          <a:bodyPr/>
          <a:lstStyle/>
          <a:p>
            <a:r>
              <a:rPr lang="cs-CZ" dirty="0" err="1">
                <a:latin typeface="+mj-lt"/>
              </a:rPr>
              <a:t>Využití_umělé_inteligence_pro</a:t>
            </a:r>
            <a:r>
              <a:rPr lang="cs-CZ" dirty="0">
                <a:latin typeface="+mj-lt"/>
              </a:rPr>
              <a:t>_</a:t>
            </a:r>
            <a:br>
              <a:rPr lang="cs-CZ" dirty="0">
                <a:latin typeface="+mj-lt"/>
              </a:rPr>
            </a:br>
            <a:r>
              <a:rPr lang="cs-CZ" dirty="0">
                <a:latin typeface="+mj-lt"/>
              </a:rPr>
              <a:t>DEPO_3_</a:t>
            </a:r>
          </a:p>
        </p:txBody>
      </p:sp>
      <p:sp>
        <p:nvSpPr>
          <p:cNvPr id="3" name="Zástupný obsah 2">
            <a:extLst>
              <a:ext uri="{FF2B5EF4-FFF2-40B4-BE49-F238E27FC236}">
                <a16:creationId xmlns:a16="http://schemas.microsoft.com/office/drawing/2014/main" id="{EE586410-6CD8-3697-E49C-6ED098B9BD2F}"/>
              </a:ext>
            </a:extLst>
          </p:cNvPr>
          <p:cNvSpPr>
            <a:spLocks noGrp="1"/>
          </p:cNvSpPr>
          <p:nvPr>
            <p:ph idx="1"/>
          </p:nvPr>
        </p:nvSpPr>
        <p:spPr/>
        <p:txBody>
          <a:bodyPr/>
          <a:lstStyle/>
          <a:p>
            <a:pPr algn="l"/>
            <a:r>
              <a:rPr lang="cs-CZ" sz="1800" b="0" i="0" u="none" strike="noStrike" dirty="0">
                <a:solidFill>
                  <a:srgbClr val="000000"/>
                </a:solidFill>
                <a:effectLst/>
                <a:latin typeface="+mj-lt"/>
              </a:rPr>
              <a:t>V současné době připravujeme v rámci ZoPDS projekt pro využití AI v legislativě. </a:t>
            </a:r>
          </a:p>
          <a:p>
            <a:pPr algn="l"/>
            <a:r>
              <a:rPr lang="cs-CZ" sz="1800" b="0" i="0" u="none" strike="noStrike" dirty="0">
                <a:solidFill>
                  <a:srgbClr val="000000"/>
                </a:solidFill>
                <a:effectLst/>
                <a:latin typeface="+mj-lt"/>
              </a:rPr>
              <a:t>Cílem projektu je </a:t>
            </a:r>
            <a:r>
              <a:rPr lang="cs-CZ" sz="1800" b="0" i="0" u="none" strike="noStrike" dirty="0" err="1">
                <a:solidFill>
                  <a:srgbClr val="000000"/>
                </a:solidFill>
                <a:effectLst/>
                <a:latin typeface="+mj-lt"/>
              </a:rPr>
              <a:t>Prove</a:t>
            </a:r>
            <a:r>
              <a:rPr lang="cs-CZ" sz="1800" b="0" i="0" u="none" strike="noStrike" dirty="0">
                <a:solidFill>
                  <a:srgbClr val="000000"/>
                </a:solidFill>
                <a:effectLst/>
                <a:latin typeface="+mj-lt"/>
              </a:rPr>
              <a:t> </a:t>
            </a:r>
            <a:r>
              <a:rPr lang="cs-CZ" sz="1800" b="0" i="0" u="none" strike="noStrike" dirty="0" err="1">
                <a:solidFill>
                  <a:srgbClr val="000000"/>
                </a:solidFill>
                <a:effectLst/>
                <a:latin typeface="+mj-lt"/>
              </a:rPr>
              <a:t>of</a:t>
            </a:r>
            <a:r>
              <a:rPr lang="cs-CZ" sz="1800" b="0" i="0" u="none" strike="noStrike" dirty="0">
                <a:solidFill>
                  <a:srgbClr val="000000"/>
                </a:solidFill>
                <a:effectLst/>
                <a:latin typeface="+mj-lt"/>
              </a:rPr>
              <a:t> </a:t>
            </a:r>
            <a:r>
              <a:rPr lang="cs-CZ" sz="1800" b="0" i="0" u="none" strike="noStrike" dirty="0" err="1">
                <a:solidFill>
                  <a:srgbClr val="000000"/>
                </a:solidFill>
                <a:effectLst/>
                <a:latin typeface="+mj-lt"/>
              </a:rPr>
              <a:t>Concept</a:t>
            </a:r>
            <a:r>
              <a:rPr lang="cs-CZ" sz="1800" b="0" i="0" u="none" strike="noStrike" dirty="0">
                <a:solidFill>
                  <a:srgbClr val="000000"/>
                </a:solidFill>
                <a:effectLst/>
                <a:latin typeface="+mj-lt"/>
              </a:rPr>
              <a:t> aplikace automatické AI analýzy zákonů/vyhlášek zaměřené na identifikaci míst, které by mohly být v rozporu s digitálním přístupem k službám státu a ověření její přesnosti (občan se musí dostavit osobně, musí předložit doklady, doplnit údaje).</a:t>
            </a:r>
          </a:p>
          <a:p>
            <a:pPr algn="l"/>
            <a:r>
              <a:rPr lang="cs-CZ" sz="1800" b="0" i="0" u="none" strike="noStrike" dirty="0">
                <a:solidFill>
                  <a:srgbClr val="000000"/>
                </a:solidFill>
                <a:effectLst/>
                <a:latin typeface="+mj-lt"/>
              </a:rPr>
              <a:t>V podstatě chceme do AI načíst všechny platné právní předpisy a následně formou vhodně zvolených dotazů najít místa, která jsou v rozporu se ZoPDS. </a:t>
            </a:r>
          </a:p>
          <a:p>
            <a:pPr algn="l"/>
            <a:r>
              <a:rPr lang="cs-CZ" sz="1800" b="0" i="0" u="none" strike="noStrike" dirty="0">
                <a:solidFill>
                  <a:srgbClr val="000000"/>
                </a:solidFill>
                <a:effectLst/>
                <a:latin typeface="+mj-lt"/>
              </a:rPr>
              <a:t>AI by pak měla navrhnout změnu těchto zákonů v paragrafovém znění k připomínkovému řízení – v podstatě DEPO 3.</a:t>
            </a:r>
          </a:p>
          <a:p>
            <a:endParaRPr lang="cs-CZ" dirty="0">
              <a:latin typeface="+mj-lt"/>
            </a:endParaRPr>
          </a:p>
        </p:txBody>
      </p:sp>
    </p:spTree>
    <p:extLst>
      <p:ext uri="{BB962C8B-B14F-4D97-AF65-F5344CB8AC3E}">
        <p14:creationId xmlns:p14="http://schemas.microsoft.com/office/powerpoint/2010/main" val="2312302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64C81F-31F8-F0E4-5C15-405AB9F1E69D}"/>
              </a:ext>
            </a:extLst>
          </p:cNvPr>
          <p:cNvSpPr>
            <a:spLocks noGrp="1"/>
          </p:cNvSpPr>
          <p:nvPr>
            <p:ph type="ctrTitle"/>
          </p:nvPr>
        </p:nvSpPr>
        <p:spPr/>
        <p:txBody>
          <a:bodyPr/>
          <a:lstStyle/>
          <a:p>
            <a:r>
              <a:rPr lang="cs-CZ" cap="all" dirty="0"/>
              <a:t>Spolupráce_</a:t>
            </a:r>
          </a:p>
        </p:txBody>
      </p:sp>
    </p:spTree>
    <p:extLst>
      <p:ext uri="{BB962C8B-B14F-4D97-AF65-F5344CB8AC3E}">
        <p14:creationId xmlns:p14="http://schemas.microsoft.com/office/powerpoint/2010/main" val="954375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ADB22A8-0EB0-5D81-97FC-57AA34DBBE8F}"/>
              </a:ext>
            </a:extLst>
          </p:cNvPr>
          <p:cNvSpPr>
            <a:spLocks noGrp="1"/>
          </p:cNvSpPr>
          <p:nvPr>
            <p:ph type="title"/>
          </p:nvPr>
        </p:nvSpPr>
        <p:spPr/>
        <p:txBody>
          <a:bodyPr/>
          <a:lstStyle/>
          <a:p>
            <a:r>
              <a:rPr lang="cs-CZ" dirty="0">
                <a:latin typeface="+mj-lt"/>
              </a:rPr>
              <a:t>Spolupráce_</a:t>
            </a:r>
          </a:p>
        </p:txBody>
      </p:sp>
      <p:sp>
        <p:nvSpPr>
          <p:cNvPr id="3" name="Zástupný obsah 2">
            <a:extLst>
              <a:ext uri="{FF2B5EF4-FFF2-40B4-BE49-F238E27FC236}">
                <a16:creationId xmlns:a16="http://schemas.microsoft.com/office/drawing/2014/main" id="{A7277A95-431C-9608-12F3-772E5AE2E68B}"/>
              </a:ext>
            </a:extLst>
          </p:cNvPr>
          <p:cNvSpPr>
            <a:spLocks noGrp="1"/>
          </p:cNvSpPr>
          <p:nvPr>
            <p:ph idx="1"/>
          </p:nvPr>
        </p:nvSpPr>
        <p:spPr/>
        <p:txBody>
          <a:bodyPr>
            <a:normAutofit/>
          </a:bodyPr>
          <a:lstStyle/>
          <a:p>
            <a:r>
              <a:rPr lang="cs-CZ" sz="2400" dirty="0">
                <a:latin typeface="+mj-lt"/>
              </a:rPr>
              <a:t>Nabídka Samoobslužných portálů a elektronických formulářů</a:t>
            </a:r>
          </a:p>
          <a:p>
            <a:pPr lvl="1"/>
            <a:r>
              <a:rPr lang="cs-CZ" dirty="0">
                <a:latin typeface="Azeret Mono" pitchFamily="2" charset="0"/>
                <a:cs typeface="Azeret Mono" pitchFamily="2" charset="0"/>
              </a:rPr>
              <a:t>Portály občanů </a:t>
            </a:r>
          </a:p>
          <a:p>
            <a:r>
              <a:rPr lang="cs-CZ" sz="2400" dirty="0">
                <a:latin typeface="+mj-lt"/>
              </a:rPr>
              <a:t>Mapování požadavků na data</a:t>
            </a:r>
          </a:p>
          <a:p>
            <a:pPr lvl="1"/>
            <a:r>
              <a:rPr lang="cs-CZ" dirty="0">
                <a:latin typeface="Azeret Mono" pitchFamily="2" charset="0"/>
                <a:cs typeface="Azeret Mono" pitchFamily="2" charset="0"/>
              </a:rPr>
              <a:t>Nejsou dostupná data, informujte nás</a:t>
            </a:r>
          </a:p>
          <a:p>
            <a:r>
              <a:rPr lang="cs-CZ" sz="2400" dirty="0">
                <a:latin typeface="+mj-lt"/>
              </a:rPr>
              <a:t>Metadata pro elektronické formuláře</a:t>
            </a:r>
          </a:p>
          <a:p>
            <a:pPr lvl="1"/>
            <a:r>
              <a:rPr lang="cs-CZ" dirty="0">
                <a:latin typeface="Azeret Mono" pitchFamily="2" charset="0"/>
                <a:cs typeface="Azeret Mono" pitchFamily="2" charset="0"/>
              </a:rPr>
              <a:t>Automatizace na straně spisové služby</a:t>
            </a:r>
          </a:p>
        </p:txBody>
      </p:sp>
    </p:spTree>
    <p:extLst>
      <p:ext uri="{BB962C8B-B14F-4D97-AF65-F5344CB8AC3E}">
        <p14:creationId xmlns:p14="http://schemas.microsoft.com/office/powerpoint/2010/main" val="573412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662AB192-B740-4CC0-9C95-1838B6FB28CB}"/>
              </a:ext>
            </a:extLst>
          </p:cNvPr>
          <p:cNvSpPr/>
          <p:nvPr/>
        </p:nvSpPr>
        <p:spPr>
          <a:xfrm>
            <a:off x="2819939" y="848873"/>
            <a:ext cx="6552124" cy="6010204"/>
          </a:xfrm>
          <a:custGeom>
            <a:avLst/>
            <a:gdLst>
              <a:gd name="connsiteX0" fmla="*/ 0 w 4303060"/>
              <a:gd name="connsiteY0" fmla="*/ 0 h 954741"/>
              <a:gd name="connsiteX1" fmla="*/ 4303060 w 4303060"/>
              <a:gd name="connsiteY1" fmla="*/ 0 h 954741"/>
              <a:gd name="connsiteX2" fmla="*/ 4303060 w 4303060"/>
              <a:gd name="connsiteY2" fmla="*/ 954741 h 954741"/>
              <a:gd name="connsiteX3" fmla="*/ 0 w 4303060"/>
              <a:gd name="connsiteY3" fmla="*/ 954741 h 954741"/>
              <a:gd name="connsiteX4" fmla="*/ 0 w 4303060"/>
              <a:gd name="connsiteY4" fmla="*/ 0 h 954741"/>
              <a:gd name="connsiteX0" fmla="*/ 0 w 6481483"/>
              <a:gd name="connsiteY0" fmla="*/ 0 h 1492623"/>
              <a:gd name="connsiteX1" fmla="*/ 6481483 w 6481483"/>
              <a:gd name="connsiteY1" fmla="*/ 537882 h 1492623"/>
              <a:gd name="connsiteX2" fmla="*/ 6481483 w 6481483"/>
              <a:gd name="connsiteY2" fmla="*/ 1492623 h 1492623"/>
              <a:gd name="connsiteX3" fmla="*/ 2178423 w 6481483"/>
              <a:gd name="connsiteY3" fmla="*/ 1492623 h 1492623"/>
              <a:gd name="connsiteX4" fmla="*/ 0 w 6481483"/>
              <a:gd name="connsiteY4" fmla="*/ 0 h 1492623"/>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201706 h 1694329"/>
              <a:gd name="connsiteX1" fmla="*/ 1707777 w 6481483"/>
              <a:gd name="connsiteY1" fmla="*/ 0 h 1694329"/>
              <a:gd name="connsiteX2" fmla="*/ 6481483 w 6481483"/>
              <a:gd name="connsiteY2" fmla="*/ 1694329 h 1694329"/>
              <a:gd name="connsiteX3" fmla="*/ 2178423 w 6481483"/>
              <a:gd name="connsiteY3" fmla="*/ 1694329 h 1694329"/>
              <a:gd name="connsiteX4" fmla="*/ 0 w 6481483"/>
              <a:gd name="connsiteY4" fmla="*/ 201706 h 1694329"/>
              <a:gd name="connsiteX0" fmla="*/ 0 w 6481483"/>
              <a:gd name="connsiteY0" fmla="*/ 1290917 h 2783540"/>
              <a:gd name="connsiteX1" fmla="*/ 1237130 w 6481483"/>
              <a:gd name="connsiteY1" fmla="*/ 0 h 2783540"/>
              <a:gd name="connsiteX2" fmla="*/ 1707777 w 6481483"/>
              <a:gd name="connsiteY2" fmla="*/ 1089211 h 2783540"/>
              <a:gd name="connsiteX3" fmla="*/ 6481483 w 6481483"/>
              <a:gd name="connsiteY3" fmla="*/ 2783540 h 2783540"/>
              <a:gd name="connsiteX4" fmla="*/ 2178423 w 6481483"/>
              <a:gd name="connsiteY4" fmla="*/ 2783540 h 2783540"/>
              <a:gd name="connsiteX5" fmla="*/ 0 w 6481483"/>
              <a:gd name="connsiteY5" fmla="*/ 1290917 h 2783540"/>
              <a:gd name="connsiteX0" fmla="*/ 0 w 6481483"/>
              <a:gd name="connsiteY0" fmla="*/ 1290917 h 2783540"/>
              <a:gd name="connsiteX1" fmla="*/ 1237130 w 6481483"/>
              <a:gd name="connsiteY1" fmla="*/ 0 h 2783540"/>
              <a:gd name="connsiteX2" fmla="*/ 1707777 w 6481483"/>
              <a:gd name="connsiteY2" fmla="*/ 1089211 h 2783540"/>
              <a:gd name="connsiteX3" fmla="*/ 6481483 w 6481483"/>
              <a:gd name="connsiteY3" fmla="*/ 2783540 h 2783540"/>
              <a:gd name="connsiteX4" fmla="*/ 2178423 w 6481483"/>
              <a:gd name="connsiteY4" fmla="*/ 2783540 h 2783540"/>
              <a:gd name="connsiteX5" fmla="*/ 0 w 6481483"/>
              <a:gd name="connsiteY5" fmla="*/ 1290917 h 2783540"/>
              <a:gd name="connsiteX0" fmla="*/ 0 w 6481483"/>
              <a:gd name="connsiteY0" fmla="*/ 1250575 h 2743198"/>
              <a:gd name="connsiteX1" fmla="*/ 1250577 w 6481483"/>
              <a:gd name="connsiteY1" fmla="*/ 0 h 2743198"/>
              <a:gd name="connsiteX2" fmla="*/ 1707777 w 6481483"/>
              <a:gd name="connsiteY2" fmla="*/ 1048869 h 2743198"/>
              <a:gd name="connsiteX3" fmla="*/ 6481483 w 6481483"/>
              <a:gd name="connsiteY3" fmla="*/ 2743198 h 2743198"/>
              <a:gd name="connsiteX4" fmla="*/ 2178423 w 6481483"/>
              <a:gd name="connsiteY4" fmla="*/ 2743198 h 2743198"/>
              <a:gd name="connsiteX5" fmla="*/ 0 w 6481483"/>
              <a:gd name="connsiteY5" fmla="*/ 1250575 h 2743198"/>
              <a:gd name="connsiteX0" fmla="*/ 61419 w 6542902"/>
              <a:gd name="connsiteY0" fmla="*/ 1250575 h 2743198"/>
              <a:gd name="connsiteX1" fmla="*/ 1311996 w 6542902"/>
              <a:gd name="connsiteY1" fmla="*/ 0 h 2743198"/>
              <a:gd name="connsiteX2" fmla="*/ 1769196 w 6542902"/>
              <a:gd name="connsiteY2" fmla="*/ 1048869 h 2743198"/>
              <a:gd name="connsiteX3" fmla="*/ 6542902 w 6542902"/>
              <a:gd name="connsiteY3" fmla="*/ 2743198 h 2743198"/>
              <a:gd name="connsiteX4" fmla="*/ 2239842 w 6542902"/>
              <a:gd name="connsiteY4" fmla="*/ 2743198 h 2743198"/>
              <a:gd name="connsiteX5" fmla="*/ 61419 w 6542902"/>
              <a:gd name="connsiteY5" fmla="*/ 1250575 h 2743198"/>
              <a:gd name="connsiteX0" fmla="*/ 59567 w 6541050"/>
              <a:gd name="connsiteY0" fmla="*/ 1277470 h 2770093"/>
              <a:gd name="connsiteX1" fmla="*/ 1323591 w 6541050"/>
              <a:gd name="connsiteY1" fmla="*/ 0 h 2770093"/>
              <a:gd name="connsiteX2" fmla="*/ 1767344 w 6541050"/>
              <a:gd name="connsiteY2" fmla="*/ 1075764 h 2770093"/>
              <a:gd name="connsiteX3" fmla="*/ 6541050 w 6541050"/>
              <a:gd name="connsiteY3" fmla="*/ 2770093 h 2770093"/>
              <a:gd name="connsiteX4" fmla="*/ 2237990 w 6541050"/>
              <a:gd name="connsiteY4" fmla="*/ 2770093 h 2770093"/>
              <a:gd name="connsiteX5" fmla="*/ 59567 w 6541050"/>
              <a:gd name="connsiteY5" fmla="*/ 1277470 h 2770093"/>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423154 h 2915777"/>
              <a:gd name="connsiteX1" fmla="*/ 1323591 w 6541050"/>
              <a:gd name="connsiteY1" fmla="*/ 145684 h 2915777"/>
              <a:gd name="connsiteX2" fmla="*/ 4470203 w 6541050"/>
              <a:gd name="connsiteY2" fmla="*/ 38109 h 2915777"/>
              <a:gd name="connsiteX3" fmla="*/ 1767344 w 6541050"/>
              <a:gd name="connsiteY3" fmla="*/ 1221448 h 2915777"/>
              <a:gd name="connsiteX4" fmla="*/ 6541050 w 6541050"/>
              <a:gd name="connsiteY4" fmla="*/ 2915777 h 2915777"/>
              <a:gd name="connsiteX5" fmla="*/ 2237990 w 6541050"/>
              <a:gd name="connsiteY5" fmla="*/ 2915777 h 2915777"/>
              <a:gd name="connsiteX6" fmla="*/ 59567 w 6541050"/>
              <a:gd name="connsiteY6" fmla="*/ 1423154 h 2915777"/>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1829656 h 3322279"/>
              <a:gd name="connsiteX1" fmla="*/ 1323591 w 6541050"/>
              <a:gd name="connsiteY1" fmla="*/ 552186 h 3322279"/>
              <a:gd name="connsiteX2" fmla="*/ 4214709 w 6541050"/>
              <a:gd name="connsiteY2" fmla="*/ 858 h 3322279"/>
              <a:gd name="connsiteX3" fmla="*/ 4470203 w 6541050"/>
              <a:gd name="connsiteY3" fmla="*/ 444611 h 3322279"/>
              <a:gd name="connsiteX4" fmla="*/ 1767344 w 6541050"/>
              <a:gd name="connsiteY4" fmla="*/ 1627950 h 3322279"/>
              <a:gd name="connsiteX5" fmla="*/ 6541050 w 6541050"/>
              <a:gd name="connsiteY5" fmla="*/ 3322279 h 3322279"/>
              <a:gd name="connsiteX6" fmla="*/ 2237990 w 6541050"/>
              <a:gd name="connsiteY6" fmla="*/ 3322279 h 3322279"/>
              <a:gd name="connsiteX7" fmla="*/ 59567 w 6541050"/>
              <a:gd name="connsiteY7" fmla="*/ 1829656 h 3322279"/>
              <a:gd name="connsiteX0" fmla="*/ 59567 w 6541050"/>
              <a:gd name="connsiteY0" fmla="*/ 2202012 h 3694635"/>
              <a:gd name="connsiteX1" fmla="*/ 1323591 w 6541050"/>
              <a:gd name="connsiteY1" fmla="*/ 924542 h 3694635"/>
              <a:gd name="connsiteX2" fmla="*/ 4214709 w 6541050"/>
              <a:gd name="connsiteY2" fmla="*/ 373214 h 3694635"/>
              <a:gd name="connsiteX3" fmla="*/ 5411497 w 6541050"/>
              <a:gd name="connsiteY3" fmla="*/ 10143 h 3694635"/>
              <a:gd name="connsiteX4" fmla="*/ 4470203 w 6541050"/>
              <a:gd name="connsiteY4" fmla="*/ 816967 h 3694635"/>
              <a:gd name="connsiteX5" fmla="*/ 1767344 w 6541050"/>
              <a:gd name="connsiteY5" fmla="*/ 2000306 h 3694635"/>
              <a:gd name="connsiteX6" fmla="*/ 6541050 w 6541050"/>
              <a:gd name="connsiteY6" fmla="*/ 3694635 h 3694635"/>
              <a:gd name="connsiteX7" fmla="*/ 2237990 w 6541050"/>
              <a:gd name="connsiteY7" fmla="*/ 3694635 h 3694635"/>
              <a:gd name="connsiteX8" fmla="*/ 59567 w 6541050"/>
              <a:gd name="connsiteY8" fmla="*/ 2202012 h 36946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628612 h 4121235"/>
              <a:gd name="connsiteX1" fmla="*/ 1323591 w 6541050"/>
              <a:gd name="connsiteY1" fmla="*/ 1351142 h 4121235"/>
              <a:gd name="connsiteX2" fmla="*/ 4214709 w 6541050"/>
              <a:gd name="connsiteY2" fmla="*/ 799814 h 4121235"/>
              <a:gd name="connsiteX3" fmla="*/ 2991026 w 6541050"/>
              <a:gd name="connsiteY3" fmla="*/ 6438 h 4121235"/>
              <a:gd name="connsiteX4" fmla="*/ 5411497 w 6541050"/>
              <a:gd name="connsiteY4" fmla="*/ 436743 h 4121235"/>
              <a:gd name="connsiteX5" fmla="*/ 4470203 w 6541050"/>
              <a:gd name="connsiteY5" fmla="*/ 1243567 h 4121235"/>
              <a:gd name="connsiteX6" fmla="*/ 1767344 w 6541050"/>
              <a:gd name="connsiteY6" fmla="*/ 2426906 h 4121235"/>
              <a:gd name="connsiteX7" fmla="*/ 6541050 w 6541050"/>
              <a:gd name="connsiteY7" fmla="*/ 4121235 h 4121235"/>
              <a:gd name="connsiteX8" fmla="*/ 2237990 w 6541050"/>
              <a:gd name="connsiteY8" fmla="*/ 4121235 h 4121235"/>
              <a:gd name="connsiteX9" fmla="*/ 59567 w 6541050"/>
              <a:gd name="connsiteY9" fmla="*/ 2628612 h 4121235"/>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2956789 h 4449412"/>
              <a:gd name="connsiteX1" fmla="*/ 1323591 w 6541050"/>
              <a:gd name="connsiteY1" fmla="*/ 1679319 h 4449412"/>
              <a:gd name="connsiteX2" fmla="*/ 4214709 w 6541050"/>
              <a:gd name="connsiteY2" fmla="*/ 1127991 h 4449412"/>
              <a:gd name="connsiteX3" fmla="*/ 2991026 w 6541050"/>
              <a:gd name="connsiteY3" fmla="*/ 334615 h 4449412"/>
              <a:gd name="connsiteX4" fmla="*/ 4523991 w 6541050"/>
              <a:gd name="connsiteY4" fmla="*/ 11885 h 4449412"/>
              <a:gd name="connsiteX5" fmla="*/ 5411497 w 6541050"/>
              <a:gd name="connsiteY5" fmla="*/ 764920 h 4449412"/>
              <a:gd name="connsiteX6" fmla="*/ 4470203 w 6541050"/>
              <a:gd name="connsiteY6" fmla="*/ 1571744 h 4449412"/>
              <a:gd name="connsiteX7" fmla="*/ 1767344 w 6541050"/>
              <a:gd name="connsiteY7" fmla="*/ 2755083 h 4449412"/>
              <a:gd name="connsiteX8" fmla="*/ 6541050 w 6541050"/>
              <a:gd name="connsiteY8" fmla="*/ 4449412 h 4449412"/>
              <a:gd name="connsiteX9" fmla="*/ 2237990 w 6541050"/>
              <a:gd name="connsiteY9" fmla="*/ 4449412 h 4449412"/>
              <a:gd name="connsiteX10" fmla="*/ 59567 w 6541050"/>
              <a:gd name="connsiteY10" fmla="*/ 2956789 h 4449412"/>
              <a:gd name="connsiteX0" fmla="*/ 59567 w 6541050"/>
              <a:gd name="connsiteY0" fmla="*/ 3209926 h 4702549"/>
              <a:gd name="connsiteX1" fmla="*/ 1323591 w 6541050"/>
              <a:gd name="connsiteY1" fmla="*/ 1932456 h 4702549"/>
              <a:gd name="connsiteX2" fmla="*/ 4214709 w 6541050"/>
              <a:gd name="connsiteY2" fmla="*/ 1381128 h 4702549"/>
              <a:gd name="connsiteX3" fmla="*/ 2991026 w 6541050"/>
              <a:gd name="connsiteY3" fmla="*/ 587752 h 4702549"/>
              <a:gd name="connsiteX4" fmla="*/ 4618121 w 6541050"/>
              <a:gd name="connsiteY4" fmla="*/ 9528 h 4702549"/>
              <a:gd name="connsiteX5" fmla="*/ 4523991 w 6541050"/>
              <a:gd name="connsiteY5" fmla="*/ 265022 h 4702549"/>
              <a:gd name="connsiteX6" fmla="*/ 5411497 w 6541050"/>
              <a:gd name="connsiteY6" fmla="*/ 1018057 h 4702549"/>
              <a:gd name="connsiteX7" fmla="*/ 4470203 w 6541050"/>
              <a:gd name="connsiteY7" fmla="*/ 1824881 h 4702549"/>
              <a:gd name="connsiteX8" fmla="*/ 1767344 w 6541050"/>
              <a:gd name="connsiteY8" fmla="*/ 3008220 h 4702549"/>
              <a:gd name="connsiteX9" fmla="*/ 6541050 w 6541050"/>
              <a:gd name="connsiteY9" fmla="*/ 4702549 h 4702549"/>
              <a:gd name="connsiteX10" fmla="*/ 2237990 w 6541050"/>
              <a:gd name="connsiteY10" fmla="*/ 4702549 h 4702549"/>
              <a:gd name="connsiteX11" fmla="*/ 59567 w 6541050"/>
              <a:gd name="connsiteY11" fmla="*/ 3209926 h 4702549"/>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24183 h 4716806"/>
              <a:gd name="connsiteX1" fmla="*/ 1323591 w 6541050"/>
              <a:gd name="connsiteY1" fmla="*/ 1946713 h 4716806"/>
              <a:gd name="connsiteX2" fmla="*/ 4214709 w 6541050"/>
              <a:gd name="connsiteY2" fmla="*/ 1395385 h 4716806"/>
              <a:gd name="connsiteX3" fmla="*/ 2991026 w 6541050"/>
              <a:gd name="connsiteY3" fmla="*/ 602009 h 4716806"/>
              <a:gd name="connsiteX4" fmla="*/ 4618121 w 6541050"/>
              <a:gd name="connsiteY4" fmla="*/ 23785 h 4716806"/>
              <a:gd name="connsiteX5" fmla="*/ 5451838 w 6541050"/>
              <a:gd name="connsiteY5" fmla="*/ 131362 h 4716806"/>
              <a:gd name="connsiteX6" fmla="*/ 5411497 w 6541050"/>
              <a:gd name="connsiteY6" fmla="*/ 1032314 h 4716806"/>
              <a:gd name="connsiteX7" fmla="*/ 4470203 w 6541050"/>
              <a:gd name="connsiteY7" fmla="*/ 1839138 h 4716806"/>
              <a:gd name="connsiteX8" fmla="*/ 1767344 w 6541050"/>
              <a:gd name="connsiteY8" fmla="*/ 3022477 h 4716806"/>
              <a:gd name="connsiteX9" fmla="*/ 6541050 w 6541050"/>
              <a:gd name="connsiteY9" fmla="*/ 4716806 h 4716806"/>
              <a:gd name="connsiteX10" fmla="*/ 2237990 w 6541050"/>
              <a:gd name="connsiteY10" fmla="*/ 4716806 h 4716806"/>
              <a:gd name="connsiteX11" fmla="*/ 59567 w 6541050"/>
              <a:gd name="connsiteY11" fmla="*/ 3224183 h 4716806"/>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213694 h 4706317"/>
              <a:gd name="connsiteX1" fmla="*/ 1323591 w 6541050"/>
              <a:gd name="connsiteY1" fmla="*/ 1936224 h 4706317"/>
              <a:gd name="connsiteX2" fmla="*/ 4214709 w 6541050"/>
              <a:gd name="connsiteY2" fmla="*/ 1384896 h 4706317"/>
              <a:gd name="connsiteX3" fmla="*/ 2991026 w 6541050"/>
              <a:gd name="connsiteY3" fmla="*/ 591520 h 4706317"/>
              <a:gd name="connsiteX4" fmla="*/ 4618121 w 6541050"/>
              <a:gd name="connsiteY4" fmla="*/ 13296 h 4706317"/>
              <a:gd name="connsiteX5" fmla="*/ 5182897 w 6541050"/>
              <a:gd name="connsiteY5" fmla="*/ 201555 h 4706317"/>
              <a:gd name="connsiteX6" fmla="*/ 5411497 w 6541050"/>
              <a:gd name="connsiteY6" fmla="*/ 1021825 h 4706317"/>
              <a:gd name="connsiteX7" fmla="*/ 4470203 w 6541050"/>
              <a:gd name="connsiteY7" fmla="*/ 1828649 h 4706317"/>
              <a:gd name="connsiteX8" fmla="*/ 1767344 w 6541050"/>
              <a:gd name="connsiteY8" fmla="*/ 3011988 h 4706317"/>
              <a:gd name="connsiteX9" fmla="*/ 6541050 w 6541050"/>
              <a:gd name="connsiteY9" fmla="*/ 4706317 h 4706317"/>
              <a:gd name="connsiteX10" fmla="*/ 2237990 w 6541050"/>
              <a:gd name="connsiteY10" fmla="*/ 4706317 h 4706317"/>
              <a:gd name="connsiteX11" fmla="*/ 59567 w 6541050"/>
              <a:gd name="connsiteY11" fmla="*/ 3213694 h 4706317"/>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77289 h 4669912"/>
              <a:gd name="connsiteX1" fmla="*/ 1323591 w 6541050"/>
              <a:gd name="connsiteY1" fmla="*/ 1899819 h 4669912"/>
              <a:gd name="connsiteX2" fmla="*/ 4214709 w 6541050"/>
              <a:gd name="connsiteY2" fmla="*/ 1348491 h 4669912"/>
              <a:gd name="connsiteX3" fmla="*/ 2991026 w 6541050"/>
              <a:gd name="connsiteY3" fmla="*/ 555115 h 4669912"/>
              <a:gd name="connsiteX4" fmla="*/ 4577779 w 6541050"/>
              <a:gd name="connsiteY4" fmla="*/ 17232 h 4669912"/>
              <a:gd name="connsiteX5" fmla="*/ 5182897 w 6541050"/>
              <a:gd name="connsiteY5" fmla="*/ 165150 h 4669912"/>
              <a:gd name="connsiteX6" fmla="*/ 5411497 w 6541050"/>
              <a:gd name="connsiteY6" fmla="*/ 985420 h 4669912"/>
              <a:gd name="connsiteX7" fmla="*/ 4470203 w 6541050"/>
              <a:gd name="connsiteY7" fmla="*/ 1792244 h 4669912"/>
              <a:gd name="connsiteX8" fmla="*/ 1767344 w 6541050"/>
              <a:gd name="connsiteY8" fmla="*/ 2975583 h 4669912"/>
              <a:gd name="connsiteX9" fmla="*/ 6541050 w 6541050"/>
              <a:gd name="connsiteY9" fmla="*/ 4669912 h 4669912"/>
              <a:gd name="connsiteX10" fmla="*/ 2237990 w 6541050"/>
              <a:gd name="connsiteY10" fmla="*/ 4669912 h 4669912"/>
              <a:gd name="connsiteX11" fmla="*/ 59567 w 6541050"/>
              <a:gd name="connsiteY11" fmla="*/ 3177289 h 4669912"/>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59567 w 6541050"/>
              <a:gd name="connsiteY0" fmla="*/ 3160057 h 4652680"/>
              <a:gd name="connsiteX1" fmla="*/ 1323591 w 6541050"/>
              <a:gd name="connsiteY1" fmla="*/ 1882587 h 4652680"/>
              <a:gd name="connsiteX2" fmla="*/ 4214709 w 6541050"/>
              <a:gd name="connsiteY2" fmla="*/ 1331259 h 4652680"/>
              <a:gd name="connsiteX3" fmla="*/ 2991026 w 6541050"/>
              <a:gd name="connsiteY3" fmla="*/ 537883 h 4652680"/>
              <a:gd name="connsiteX4" fmla="*/ 4577779 w 6541050"/>
              <a:gd name="connsiteY4" fmla="*/ 0 h 4652680"/>
              <a:gd name="connsiteX5" fmla="*/ 5182897 w 6541050"/>
              <a:gd name="connsiteY5" fmla="*/ 147918 h 4652680"/>
              <a:gd name="connsiteX6" fmla="*/ 5411497 w 6541050"/>
              <a:gd name="connsiteY6" fmla="*/ 968188 h 4652680"/>
              <a:gd name="connsiteX7" fmla="*/ 4470203 w 6541050"/>
              <a:gd name="connsiteY7" fmla="*/ 1775012 h 4652680"/>
              <a:gd name="connsiteX8" fmla="*/ 1767344 w 6541050"/>
              <a:gd name="connsiteY8" fmla="*/ 2958351 h 4652680"/>
              <a:gd name="connsiteX9" fmla="*/ 6541050 w 6541050"/>
              <a:gd name="connsiteY9" fmla="*/ 4652680 h 4652680"/>
              <a:gd name="connsiteX10" fmla="*/ 2237990 w 6541050"/>
              <a:gd name="connsiteY10" fmla="*/ 4652680 h 4652680"/>
              <a:gd name="connsiteX11" fmla="*/ 59567 w 6541050"/>
              <a:gd name="connsiteY11" fmla="*/ 3160057 h 4652680"/>
              <a:gd name="connsiteX0" fmla="*/ 43216 w 6524699"/>
              <a:gd name="connsiteY0" fmla="*/ 3160057 h 4652680"/>
              <a:gd name="connsiteX1" fmla="*/ 1307240 w 6524699"/>
              <a:gd name="connsiteY1" fmla="*/ 1882587 h 4652680"/>
              <a:gd name="connsiteX2" fmla="*/ 4198358 w 6524699"/>
              <a:gd name="connsiteY2" fmla="*/ 1331259 h 4652680"/>
              <a:gd name="connsiteX3" fmla="*/ 2974675 w 6524699"/>
              <a:gd name="connsiteY3" fmla="*/ 537883 h 4652680"/>
              <a:gd name="connsiteX4" fmla="*/ 4561428 w 6524699"/>
              <a:gd name="connsiteY4" fmla="*/ 0 h 4652680"/>
              <a:gd name="connsiteX5" fmla="*/ 5166546 w 6524699"/>
              <a:gd name="connsiteY5" fmla="*/ 147918 h 4652680"/>
              <a:gd name="connsiteX6" fmla="*/ 5395146 w 6524699"/>
              <a:gd name="connsiteY6" fmla="*/ 968188 h 4652680"/>
              <a:gd name="connsiteX7" fmla="*/ 4453852 w 6524699"/>
              <a:gd name="connsiteY7" fmla="*/ 1775012 h 4652680"/>
              <a:gd name="connsiteX8" fmla="*/ 1750993 w 6524699"/>
              <a:gd name="connsiteY8" fmla="*/ 2958351 h 4652680"/>
              <a:gd name="connsiteX9" fmla="*/ 6524699 w 6524699"/>
              <a:gd name="connsiteY9" fmla="*/ 4652680 h 4652680"/>
              <a:gd name="connsiteX10" fmla="*/ 2221639 w 6524699"/>
              <a:gd name="connsiteY10" fmla="*/ 4652680 h 4652680"/>
              <a:gd name="connsiteX11" fmla="*/ 43216 w 6524699"/>
              <a:gd name="connsiteY11" fmla="*/ 3160057 h 4652680"/>
              <a:gd name="connsiteX0" fmla="*/ 70641 w 6552124"/>
              <a:gd name="connsiteY0" fmla="*/ 3160057 h 4652680"/>
              <a:gd name="connsiteX1" fmla="*/ 1334665 w 6552124"/>
              <a:gd name="connsiteY1" fmla="*/ 1882587 h 4652680"/>
              <a:gd name="connsiteX2" fmla="*/ 4225783 w 6552124"/>
              <a:gd name="connsiteY2" fmla="*/ 1331259 h 4652680"/>
              <a:gd name="connsiteX3" fmla="*/ 3002100 w 6552124"/>
              <a:gd name="connsiteY3" fmla="*/ 537883 h 4652680"/>
              <a:gd name="connsiteX4" fmla="*/ 4588853 w 6552124"/>
              <a:gd name="connsiteY4" fmla="*/ 0 h 4652680"/>
              <a:gd name="connsiteX5" fmla="*/ 5193971 w 6552124"/>
              <a:gd name="connsiteY5" fmla="*/ 147918 h 4652680"/>
              <a:gd name="connsiteX6" fmla="*/ 5422571 w 6552124"/>
              <a:gd name="connsiteY6" fmla="*/ 968188 h 4652680"/>
              <a:gd name="connsiteX7" fmla="*/ 4481277 w 6552124"/>
              <a:gd name="connsiteY7" fmla="*/ 1775012 h 4652680"/>
              <a:gd name="connsiteX8" fmla="*/ 1778418 w 6552124"/>
              <a:gd name="connsiteY8" fmla="*/ 2958351 h 4652680"/>
              <a:gd name="connsiteX9" fmla="*/ 6552124 w 6552124"/>
              <a:gd name="connsiteY9" fmla="*/ 4652680 h 4652680"/>
              <a:gd name="connsiteX10" fmla="*/ 2249064 w 6552124"/>
              <a:gd name="connsiteY10" fmla="*/ 4652680 h 4652680"/>
              <a:gd name="connsiteX11" fmla="*/ 70641 w 6552124"/>
              <a:gd name="connsiteY11" fmla="*/ 3160057 h 4652680"/>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193602 h 4686225"/>
              <a:gd name="connsiteX1" fmla="*/ 1334665 w 6552124"/>
              <a:gd name="connsiteY1" fmla="*/ 1916132 h 4686225"/>
              <a:gd name="connsiteX2" fmla="*/ 4225783 w 6552124"/>
              <a:gd name="connsiteY2" fmla="*/ 1364804 h 4686225"/>
              <a:gd name="connsiteX3" fmla="*/ 3002100 w 6552124"/>
              <a:gd name="connsiteY3" fmla="*/ 571428 h 4686225"/>
              <a:gd name="connsiteX4" fmla="*/ 4588853 w 6552124"/>
              <a:gd name="connsiteY4" fmla="*/ 33545 h 4686225"/>
              <a:gd name="connsiteX5" fmla="*/ 5499659 w 6552124"/>
              <a:gd name="connsiteY5" fmla="*/ 49788 h 4686225"/>
              <a:gd name="connsiteX6" fmla="*/ 5193971 w 6552124"/>
              <a:gd name="connsiteY6" fmla="*/ 181463 h 4686225"/>
              <a:gd name="connsiteX7" fmla="*/ 5422571 w 6552124"/>
              <a:gd name="connsiteY7" fmla="*/ 1001733 h 4686225"/>
              <a:gd name="connsiteX8" fmla="*/ 4481277 w 6552124"/>
              <a:gd name="connsiteY8" fmla="*/ 1808557 h 4686225"/>
              <a:gd name="connsiteX9" fmla="*/ 1778418 w 6552124"/>
              <a:gd name="connsiteY9" fmla="*/ 2991896 h 4686225"/>
              <a:gd name="connsiteX10" fmla="*/ 6552124 w 6552124"/>
              <a:gd name="connsiteY10" fmla="*/ 4686225 h 4686225"/>
              <a:gd name="connsiteX11" fmla="*/ 2249064 w 6552124"/>
              <a:gd name="connsiteY11" fmla="*/ 4686225 h 4686225"/>
              <a:gd name="connsiteX12" fmla="*/ 70641 w 6552124"/>
              <a:gd name="connsiteY12" fmla="*/ 3193602 h 4686225"/>
              <a:gd name="connsiteX0" fmla="*/ 70641 w 6552124"/>
              <a:gd name="connsiteY0" fmla="*/ 3203877 h 4696500"/>
              <a:gd name="connsiteX1" fmla="*/ 1334665 w 6552124"/>
              <a:gd name="connsiteY1" fmla="*/ 1926407 h 4696500"/>
              <a:gd name="connsiteX2" fmla="*/ 4225783 w 6552124"/>
              <a:gd name="connsiteY2" fmla="*/ 1375079 h 4696500"/>
              <a:gd name="connsiteX3" fmla="*/ 3002100 w 6552124"/>
              <a:gd name="connsiteY3" fmla="*/ 581703 h 4696500"/>
              <a:gd name="connsiteX4" fmla="*/ 4661281 w 6552124"/>
              <a:gd name="connsiteY4" fmla="*/ 30240 h 4696500"/>
              <a:gd name="connsiteX5" fmla="*/ 5499659 w 6552124"/>
              <a:gd name="connsiteY5" fmla="*/ 60063 h 4696500"/>
              <a:gd name="connsiteX6" fmla="*/ 5193971 w 6552124"/>
              <a:gd name="connsiteY6" fmla="*/ 191738 h 4696500"/>
              <a:gd name="connsiteX7" fmla="*/ 5422571 w 6552124"/>
              <a:gd name="connsiteY7" fmla="*/ 1012008 h 4696500"/>
              <a:gd name="connsiteX8" fmla="*/ 4481277 w 6552124"/>
              <a:gd name="connsiteY8" fmla="*/ 1818832 h 4696500"/>
              <a:gd name="connsiteX9" fmla="*/ 1778418 w 6552124"/>
              <a:gd name="connsiteY9" fmla="*/ 3002171 h 4696500"/>
              <a:gd name="connsiteX10" fmla="*/ 6552124 w 6552124"/>
              <a:gd name="connsiteY10" fmla="*/ 4696500 h 4696500"/>
              <a:gd name="connsiteX11" fmla="*/ 2249064 w 6552124"/>
              <a:gd name="connsiteY11" fmla="*/ 4696500 h 4696500"/>
              <a:gd name="connsiteX12" fmla="*/ 70641 w 6552124"/>
              <a:gd name="connsiteY12" fmla="*/ 3203877 h 4696500"/>
              <a:gd name="connsiteX0" fmla="*/ 70641 w 6552124"/>
              <a:gd name="connsiteY0" fmla="*/ 3211048 h 4703671"/>
              <a:gd name="connsiteX1" fmla="*/ 1334665 w 6552124"/>
              <a:gd name="connsiteY1" fmla="*/ 1933578 h 4703671"/>
              <a:gd name="connsiteX2" fmla="*/ 4225783 w 6552124"/>
              <a:gd name="connsiteY2" fmla="*/ 1382250 h 4703671"/>
              <a:gd name="connsiteX3" fmla="*/ 3002100 w 6552124"/>
              <a:gd name="connsiteY3" fmla="*/ 588874 h 4703671"/>
              <a:gd name="connsiteX4" fmla="*/ 4634121 w 6552124"/>
              <a:gd name="connsiteY4" fmla="*/ 28358 h 4703671"/>
              <a:gd name="connsiteX5" fmla="*/ 5499659 w 6552124"/>
              <a:gd name="connsiteY5" fmla="*/ 67234 h 4703671"/>
              <a:gd name="connsiteX6" fmla="*/ 5193971 w 6552124"/>
              <a:gd name="connsiteY6" fmla="*/ 198909 h 4703671"/>
              <a:gd name="connsiteX7" fmla="*/ 5422571 w 6552124"/>
              <a:gd name="connsiteY7" fmla="*/ 1019179 h 4703671"/>
              <a:gd name="connsiteX8" fmla="*/ 4481277 w 6552124"/>
              <a:gd name="connsiteY8" fmla="*/ 1826003 h 4703671"/>
              <a:gd name="connsiteX9" fmla="*/ 1778418 w 6552124"/>
              <a:gd name="connsiteY9" fmla="*/ 3009342 h 4703671"/>
              <a:gd name="connsiteX10" fmla="*/ 6552124 w 6552124"/>
              <a:gd name="connsiteY10" fmla="*/ 4703671 h 4703671"/>
              <a:gd name="connsiteX11" fmla="*/ 2249064 w 6552124"/>
              <a:gd name="connsiteY11" fmla="*/ 4703671 h 4703671"/>
              <a:gd name="connsiteX12" fmla="*/ 70641 w 6552124"/>
              <a:gd name="connsiteY12" fmla="*/ 3211048 h 4703671"/>
              <a:gd name="connsiteX0" fmla="*/ 70641 w 6552124"/>
              <a:gd name="connsiteY0" fmla="*/ 3211048 h 4703671"/>
              <a:gd name="connsiteX1" fmla="*/ 1334665 w 6552124"/>
              <a:gd name="connsiteY1" fmla="*/ 1933578 h 4703671"/>
              <a:gd name="connsiteX2" fmla="*/ 4225783 w 6552124"/>
              <a:gd name="connsiteY2" fmla="*/ 1382250 h 4703671"/>
              <a:gd name="connsiteX3" fmla="*/ 3002100 w 6552124"/>
              <a:gd name="connsiteY3" fmla="*/ 588874 h 4703671"/>
              <a:gd name="connsiteX4" fmla="*/ 4634121 w 6552124"/>
              <a:gd name="connsiteY4" fmla="*/ 28358 h 4703671"/>
              <a:gd name="connsiteX5" fmla="*/ 5499659 w 6552124"/>
              <a:gd name="connsiteY5" fmla="*/ 67234 h 4703671"/>
              <a:gd name="connsiteX6" fmla="*/ 5193971 w 6552124"/>
              <a:gd name="connsiteY6" fmla="*/ 198909 h 4703671"/>
              <a:gd name="connsiteX7" fmla="*/ 5422571 w 6552124"/>
              <a:gd name="connsiteY7" fmla="*/ 1019179 h 4703671"/>
              <a:gd name="connsiteX8" fmla="*/ 4481277 w 6552124"/>
              <a:gd name="connsiteY8" fmla="*/ 1826003 h 4703671"/>
              <a:gd name="connsiteX9" fmla="*/ 1778418 w 6552124"/>
              <a:gd name="connsiteY9" fmla="*/ 3009342 h 4703671"/>
              <a:gd name="connsiteX10" fmla="*/ 6552124 w 6552124"/>
              <a:gd name="connsiteY10" fmla="*/ 4703671 h 4703671"/>
              <a:gd name="connsiteX11" fmla="*/ 2249064 w 6552124"/>
              <a:gd name="connsiteY11" fmla="*/ 4703671 h 4703671"/>
              <a:gd name="connsiteX12" fmla="*/ 70641 w 6552124"/>
              <a:gd name="connsiteY12" fmla="*/ 3211048 h 4703671"/>
              <a:gd name="connsiteX0" fmla="*/ 70641 w 6552124"/>
              <a:gd name="connsiteY0" fmla="*/ 3533230 h 5025853"/>
              <a:gd name="connsiteX1" fmla="*/ 1334665 w 6552124"/>
              <a:gd name="connsiteY1" fmla="*/ 2255760 h 5025853"/>
              <a:gd name="connsiteX2" fmla="*/ 4225783 w 6552124"/>
              <a:gd name="connsiteY2" fmla="*/ 1704432 h 5025853"/>
              <a:gd name="connsiteX3" fmla="*/ 3002100 w 6552124"/>
              <a:gd name="connsiteY3" fmla="*/ 911056 h 5025853"/>
              <a:gd name="connsiteX4" fmla="*/ 4634121 w 6552124"/>
              <a:gd name="connsiteY4" fmla="*/ 350540 h 5025853"/>
              <a:gd name="connsiteX5" fmla="*/ 4884023 w 6552124"/>
              <a:gd name="connsiteY5" fmla="*/ 119 h 5025853"/>
              <a:gd name="connsiteX6" fmla="*/ 5499659 w 6552124"/>
              <a:gd name="connsiteY6" fmla="*/ 389416 h 5025853"/>
              <a:gd name="connsiteX7" fmla="*/ 5193971 w 6552124"/>
              <a:gd name="connsiteY7" fmla="*/ 521091 h 5025853"/>
              <a:gd name="connsiteX8" fmla="*/ 5422571 w 6552124"/>
              <a:gd name="connsiteY8" fmla="*/ 1341361 h 5025853"/>
              <a:gd name="connsiteX9" fmla="*/ 4481277 w 6552124"/>
              <a:gd name="connsiteY9" fmla="*/ 2148185 h 5025853"/>
              <a:gd name="connsiteX10" fmla="*/ 1778418 w 6552124"/>
              <a:gd name="connsiteY10" fmla="*/ 3331524 h 5025853"/>
              <a:gd name="connsiteX11" fmla="*/ 6552124 w 6552124"/>
              <a:gd name="connsiteY11" fmla="*/ 5025853 h 5025853"/>
              <a:gd name="connsiteX12" fmla="*/ 2249064 w 6552124"/>
              <a:gd name="connsiteY12" fmla="*/ 5025853 h 5025853"/>
              <a:gd name="connsiteX13" fmla="*/ 70641 w 6552124"/>
              <a:gd name="connsiteY13" fmla="*/ 3533230 h 5025853"/>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8504 h 5051127"/>
              <a:gd name="connsiteX1" fmla="*/ 1334665 w 6552124"/>
              <a:gd name="connsiteY1" fmla="*/ 2281034 h 5051127"/>
              <a:gd name="connsiteX2" fmla="*/ 4225783 w 6552124"/>
              <a:gd name="connsiteY2" fmla="*/ 1729706 h 5051127"/>
              <a:gd name="connsiteX3" fmla="*/ 3002100 w 6552124"/>
              <a:gd name="connsiteY3" fmla="*/ 936330 h 5051127"/>
              <a:gd name="connsiteX4" fmla="*/ 4634121 w 6552124"/>
              <a:gd name="connsiteY4" fmla="*/ 375814 h 5051127"/>
              <a:gd name="connsiteX5" fmla="*/ 4884023 w 6552124"/>
              <a:gd name="connsiteY5" fmla="*/ 25393 h 5051127"/>
              <a:gd name="connsiteX6" fmla="*/ 5658094 w 6552124"/>
              <a:gd name="connsiteY6" fmla="*/ 52554 h 5051127"/>
              <a:gd name="connsiteX7" fmla="*/ 5499659 w 6552124"/>
              <a:gd name="connsiteY7" fmla="*/ 414690 h 5051127"/>
              <a:gd name="connsiteX8" fmla="*/ 5193971 w 6552124"/>
              <a:gd name="connsiteY8" fmla="*/ 546365 h 5051127"/>
              <a:gd name="connsiteX9" fmla="*/ 5422571 w 6552124"/>
              <a:gd name="connsiteY9" fmla="*/ 1366635 h 5051127"/>
              <a:gd name="connsiteX10" fmla="*/ 4481277 w 6552124"/>
              <a:gd name="connsiteY10" fmla="*/ 2173459 h 5051127"/>
              <a:gd name="connsiteX11" fmla="*/ 1778418 w 6552124"/>
              <a:gd name="connsiteY11" fmla="*/ 3356798 h 5051127"/>
              <a:gd name="connsiteX12" fmla="*/ 6552124 w 6552124"/>
              <a:gd name="connsiteY12" fmla="*/ 5051127 h 5051127"/>
              <a:gd name="connsiteX13" fmla="*/ 2249064 w 6552124"/>
              <a:gd name="connsiteY13" fmla="*/ 5051127 h 5051127"/>
              <a:gd name="connsiteX14" fmla="*/ 70641 w 6552124"/>
              <a:gd name="connsiteY14" fmla="*/ 3558504 h 5051127"/>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499659 w 6552124"/>
              <a:gd name="connsiteY7" fmla="*/ 412054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499659 w 6552124"/>
              <a:gd name="connsiteY7" fmla="*/ 412054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3555868 h 5048491"/>
              <a:gd name="connsiteX1" fmla="*/ 1334665 w 6552124"/>
              <a:gd name="connsiteY1" fmla="*/ 2278398 h 5048491"/>
              <a:gd name="connsiteX2" fmla="*/ 4225783 w 6552124"/>
              <a:gd name="connsiteY2" fmla="*/ 1727070 h 5048491"/>
              <a:gd name="connsiteX3" fmla="*/ 3002100 w 6552124"/>
              <a:gd name="connsiteY3" fmla="*/ 933694 h 5048491"/>
              <a:gd name="connsiteX4" fmla="*/ 4634121 w 6552124"/>
              <a:gd name="connsiteY4" fmla="*/ 373178 h 5048491"/>
              <a:gd name="connsiteX5" fmla="*/ 4874969 w 6552124"/>
              <a:gd name="connsiteY5" fmla="*/ 27284 h 5048491"/>
              <a:gd name="connsiteX6" fmla="*/ 5658094 w 6552124"/>
              <a:gd name="connsiteY6" fmla="*/ 49918 h 5048491"/>
              <a:gd name="connsiteX7" fmla="*/ 5508712 w 6552124"/>
              <a:gd name="connsiteY7" fmla="*/ 430161 h 5048491"/>
              <a:gd name="connsiteX8" fmla="*/ 5193971 w 6552124"/>
              <a:gd name="connsiteY8" fmla="*/ 543729 h 5048491"/>
              <a:gd name="connsiteX9" fmla="*/ 5422571 w 6552124"/>
              <a:gd name="connsiteY9" fmla="*/ 1363999 h 5048491"/>
              <a:gd name="connsiteX10" fmla="*/ 4481277 w 6552124"/>
              <a:gd name="connsiteY10" fmla="*/ 2170823 h 5048491"/>
              <a:gd name="connsiteX11" fmla="*/ 1778418 w 6552124"/>
              <a:gd name="connsiteY11" fmla="*/ 3354162 h 5048491"/>
              <a:gd name="connsiteX12" fmla="*/ 6552124 w 6552124"/>
              <a:gd name="connsiteY12" fmla="*/ 5048491 h 5048491"/>
              <a:gd name="connsiteX13" fmla="*/ 2249064 w 6552124"/>
              <a:gd name="connsiteY13" fmla="*/ 5048491 h 5048491"/>
              <a:gd name="connsiteX14" fmla="*/ 70641 w 6552124"/>
              <a:gd name="connsiteY14" fmla="*/ 3555868 h 5048491"/>
              <a:gd name="connsiteX0" fmla="*/ 70641 w 6552124"/>
              <a:gd name="connsiteY0" fmla="*/ 4094446 h 5587069"/>
              <a:gd name="connsiteX1" fmla="*/ 1334665 w 6552124"/>
              <a:gd name="connsiteY1" fmla="*/ 2816976 h 5587069"/>
              <a:gd name="connsiteX2" fmla="*/ 4225783 w 6552124"/>
              <a:gd name="connsiteY2" fmla="*/ 2265648 h 5587069"/>
              <a:gd name="connsiteX3" fmla="*/ 3002100 w 6552124"/>
              <a:gd name="connsiteY3" fmla="*/ 1472272 h 5587069"/>
              <a:gd name="connsiteX4" fmla="*/ 4634121 w 6552124"/>
              <a:gd name="connsiteY4" fmla="*/ 911756 h 5587069"/>
              <a:gd name="connsiteX5" fmla="*/ 4874969 w 6552124"/>
              <a:gd name="connsiteY5" fmla="*/ 565862 h 5587069"/>
              <a:gd name="connsiteX6" fmla="*/ 5508712 w 6552124"/>
              <a:gd name="connsiteY6" fmla="*/ 20 h 5587069"/>
              <a:gd name="connsiteX7" fmla="*/ 5658094 w 6552124"/>
              <a:gd name="connsiteY7" fmla="*/ 588496 h 5587069"/>
              <a:gd name="connsiteX8" fmla="*/ 5508712 w 6552124"/>
              <a:gd name="connsiteY8" fmla="*/ 968739 h 5587069"/>
              <a:gd name="connsiteX9" fmla="*/ 5193971 w 6552124"/>
              <a:gd name="connsiteY9" fmla="*/ 1082307 h 5587069"/>
              <a:gd name="connsiteX10" fmla="*/ 5422571 w 6552124"/>
              <a:gd name="connsiteY10" fmla="*/ 1902577 h 5587069"/>
              <a:gd name="connsiteX11" fmla="*/ 4481277 w 6552124"/>
              <a:gd name="connsiteY11" fmla="*/ 2709401 h 5587069"/>
              <a:gd name="connsiteX12" fmla="*/ 1778418 w 6552124"/>
              <a:gd name="connsiteY12" fmla="*/ 3892740 h 5587069"/>
              <a:gd name="connsiteX13" fmla="*/ 6552124 w 6552124"/>
              <a:gd name="connsiteY13" fmla="*/ 5587069 h 5587069"/>
              <a:gd name="connsiteX14" fmla="*/ 2249064 w 6552124"/>
              <a:gd name="connsiteY14" fmla="*/ 5587069 h 5587069"/>
              <a:gd name="connsiteX15" fmla="*/ 70641 w 6552124"/>
              <a:gd name="connsiteY15" fmla="*/ 4094446 h 5587069"/>
              <a:gd name="connsiteX0" fmla="*/ 70641 w 6552124"/>
              <a:gd name="connsiteY0" fmla="*/ 4095830 h 5588453"/>
              <a:gd name="connsiteX1" fmla="*/ 1334665 w 6552124"/>
              <a:gd name="connsiteY1" fmla="*/ 2818360 h 5588453"/>
              <a:gd name="connsiteX2" fmla="*/ 4225783 w 6552124"/>
              <a:gd name="connsiteY2" fmla="*/ 2267032 h 5588453"/>
              <a:gd name="connsiteX3" fmla="*/ 3002100 w 6552124"/>
              <a:gd name="connsiteY3" fmla="*/ 1473656 h 5588453"/>
              <a:gd name="connsiteX4" fmla="*/ 4634121 w 6552124"/>
              <a:gd name="connsiteY4" fmla="*/ 913140 h 5588453"/>
              <a:gd name="connsiteX5" fmla="*/ 4874969 w 6552124"/>
              <a:gd name="connsiteY5" fmla="*/ 567246 h 5588453"/>
              <a:gd name="connsiteX6" fmla="*/ 4408716 w 6552124"/>
              <a:gd name="connsiteY6" fmla="*/ 485765 h 5588453"/>
              <a:gd name="connsiteX7" fmla="*/ 5508712 w 6552124"/>
              <a:gd name="connsiteY7" fmla="*/ 1404 h 5588453"/>
              <a:gd name="connsiteX8" fmla="*/ 5658094 w 6552124"/>
              <a:gd name="connsiteY8" fmla="*/ 589880 h 5588453"/>
              <a:gd name="connsiteX9" fmla="*/ 5508712 w 6552124"/>
              <a:gd name="connsiteY9" fmla="*/ 970123 h 5588453"/>
              <a:gd name="connsiteX10" fmla="*/ 5193971 w 6552124"/>
              <a:gd name="connsiteY10" fmla="*/ 1083691 h 5588453"/>
              <a:gd name="connsiteX11" fmla="*/ 5422571 w 6552124"/>
              <a:gd name="connsiteY11" fmla="*/ 1903961 h 5588453"/>
              <a:gd name="connsiteX12" fmla="*/ 4481277 w 6552124"/>
              <a:gd name="connsiteY12" fmla="*/ 2710785 h 5588453"/>
              <a:gd name="connsiteX13" fmla="*/ 1778418 w 6552124"/>
              <a:gd name="connsiteY13" fmla="*/ 3894124 h 5588453"/>
              <a:gd name="connsiteX14" fmla="*/ 6552124 w 6552124"/>
              <a:gd name="connsiteY14" fmla="*/ 5588453 h 5588453"/>
              <a:gd name="connsiteX15" fmla="*/ 2249064 w 6552124"/>
              <a:gd name="connsiteY15" fmla="*/ 5588453 h 5588453"/>
              <a:gd name="connsiteX16" fmla="*/ 70641 w 6552124"/>
              <a:gd name="connsiteY16" fmla="*/ 4095830 h 5588453"/>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408716 w 6552124"/>
              <a:gd name="connsiteY6" fmla="*/ 484479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408716 w 6552124"/>
              <a:gd name="connsiteY6" fmla="*/ 484479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544 h 5587167"/>
              <a:gd name="connsiteX1" fmla="*/ 1334665 w 6552124"/>
              <a:gd name="connsiteY1" fmla="*/ 2817074 h 5587167"/>
              <a:gd name="connsiteX2" fmla="*/ 4225783 w 6552124"/>
              <a:gd name="connsiteY2" fmla="*/ 2265746 h 5587167"/>
              <a:gd name="connsiteX3" fmla="*/ 3002100 w 6552124"/>
              <a:gd name="connsiteY3" fmla="*/ 1472370 h 5587167"/>
              <a:gd name="connsiteX4" fmla="*/ 4634121 w 6552124"/>
              <a:gd name="connsiteY4" fmla="*/ 911854 h 5587167"/>
              <a:gd name="connsiteX5" fmla="*/ 4874969 w 6552124"/>
              <a:gd name="connsiteY5" fmla="*/ 565960 h 5587167"/>
              <a:gd name="connsiteX6" fmla="*/ 4395136 w 6552124"/>
              <a:gd name="connsiteY6" fmla="*/ 507112 h 5587167"/>
              <a:gd name="connsiteX7" fmla="*/ 5508712 w 6552124"/>
              <a:gd name="connsiteY7" fmla="*/ 118 h 5587167"/>
              <a:gd name="connsiteX8" fmla="*/ 5993073 w 6552124"/>
              <a:gd name="connsiteY8" fmla="*/ 606700 h 5587167"/>
              <a:gd name="connsiteX9" fmla="*/ 5658094 w 6552124"/>
              <a:gd name="connsiteY9" fmla="*/ 588594 h 5587167"/>
              <a:gd name="connsiteX10" fmla="*/ 5508712 w 6552124"/>
              <a:gd name="connsiteY10" fmla="*/ 968837 h 5587167"/>
              <a:gd name="connsiteX11" fmla="*/ 5193971 w 6552124"/>
              <a:gd name="connsiteY11" fmla="*/ 1082405 h 5587167"/>
              <a:gd name="connsiteX12" fmla="*/ 5422571 w 6552124"/>
              <a:gd name="connsiteY12" fmla="*/ 1902675 h 5587167"/>
              <a:gd name="connsiteX13" fmla="*/ 4481277 w 6552124"/>
              <a:gd name="connsiteY13" fmla="*/ 2709499 h 5587167"/>
              <a:gd name="connsiteX14" fmla="*/ 1778418 w 6552124"/>
              <a:gd name="connsiteY14" fmla="*/ 3892838 h 5587167"/>
              <a:gd name="connsiteX15" fmla="*/ 6552124 w 6552124"/>
              <a:gd name="connsiteY15" fmla="*/ 5587167 h 5587167"/>
              <a:gd name="connsiteX16" fmla="*/ 2249064 w 6552124"/>
              <a:gd name="connsiteY16" fmla="*/ 5587167 h 5587167"/>
              <a:gd name="connsiteX17" fmla="*/ 70641 w 6552124"/>
              <a:gd name="connsiteY17" fmla="*/ 4094544 h 5587167"/>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5993073 w 6552124"/>
              <a:gd name="connsiteY8" fmla="*/ 606582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58847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3374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24690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02126 w 6552124"/>
              <a:gd name="connsiteY8" fmla="*/ 624690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5997599 w 6552124"/>
              <a:gd name="connsiteY8" fmla="*/ 597529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0205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8094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53567 w 6552124"/>
              <a:gd name="connsiteY9" fmla="*/ 62921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3546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5636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4690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0163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20163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20163 h 5587049"/>
              <a:gd name="connsiteX9" fmla="*/ 5662620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08712 w 6552124"/>
              <a:gd name="connsiteY10" fmla="*/ 968719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472499 w 6552124"/>
              <a:gd name="connsiteY10" fmla="*/ 950612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481553 w 6552124"/>
              <a:gd name="connsiteY10" fmla="*/ 959666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193971 w 6552124"/>
              <a:gd name="connsiteY10" fmla="*/ 1082287 h 5587049"/>
              <a:gd name="connsiteX11" fmla="*/ 5422571 w 6552124"/>
              <a:gd name="connsiteY11" fmla="*/ 1902557 h 5587049"/>
              <a:gd name="connsiteX12" fmla="*/ 4481277 w 6552124"/>
              <a:gd name="connsiteY12" fmla="*/ 2709381 h 5587049"/>
              <a:gd name="connsiteX13" fmla="*/ 1778418 w 6552124"/>
              <a:gd name="connsiteY13" fmla="*/ 3892720 h 5587049"/>
              <a:gd name="connsiteX14" fmla="*/ 6552124 w 6552124"/>
              <a:gd name="connsiteY14" fmla="*/ 5587049 h 5587049"/>
              <a:gd name="connsiteX15" fmla="*/ 2249064 w 6552124"/>
              <a:gd name="connsiteY15" fmla="*/ 5587049 h 5587049"/>
              <a:gd name="connsiteX16" fmla="*/ 70641 w 6552124"/>
              <a:gd name="connsiteY16"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62620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26406 w 6552124"/>
              <a:gd name="connsiteY9" fmla="*/ 611109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53567 w 6552124"/>
              <a:gd name="connsiteY9" fmla="*/ 602055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02055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193971 w 6552124"/>
              <a:gd name="connsiteY11" fmla="*/ 108228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4121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38647 w 6552124"/>
              <a:gd name="connsiteY4" fmla="*/ 947950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094426 h 5587049"/>
              <a:gd name="connsiteX1" fmla="*/ 1334665 w 6552124"/>
              <a:gd name="connsiteY1" fmla="*/ 2816956 h 5587049"/>
              <a:gd name="connsiteX2" fmla="*/ 4225783 w 6552124"/>
              <a:gd name="connsiteY2" fmla="*/ 2265628 h 5587049"/>
              <a:gd name="connsiteX3" fmla="*/ 3002100 w 6552124"/>
              <a:gd name="connsiteY3" fmla="*/ 1472252 h 5587049"/>
              <a:gd name="connsiteX4" fmla="*/ 4616013 w 6552124"/>
              <a:gd name="connsiteY4" fmla="*/ 911736 h 5587049"/>
              <a:gd name="connsiteX5" fmla="*/ 4874969 w 6552124"/>
              <a:gd name="connsiteY5" fmla="*/ 565842 h 5587049"/>
              <a:gd name="connsiteX6" fmla="*/ 4395136 w 6552124"/>
              <a:gd name="connsiteY6" fmla="*/ 506994 h 5587049"/>
              <a:gd name="connsiteX7" fmla="*/ 5508712 w 6552124"/>
              <a:gd name="connsiteY7" fmla="*/ 0 h 5587049"/>
              <a:gd name="connsiteX8" fmla="*/ 6020233 w 6552124"/>
              <a:gd name="connsiteY8" fmla="*/ 611109 h 5587049"/>
              <a:gd name="connsiteX9" fmla="*/ 5649040 w 6552124"/>
              <a:gd name="connsiteY9" fmla="*/ 611108 h 5587049"/>
              <a:gd name="connsiteX10" fmla="*/ 5513239 w 6552124"/>
              <a:gd name="connsiteY10" fmla="*/ 932507 h 5587049"/>
              <a:gd name="connsiteX11" fmla="*/ 5207551 w 6552124"/>
              <a:gd name="connsiteY11" fmla="*/ 1109447 h 5587049"/>
              <a:gd name="connsiteX12" fmla="*/ 5422571 w 6552124"/>
              <a:gd name="connsiteY12" fmla="*/ 1902557 h 5587049"/>
              <a:gd name="connsiteX13" fmla="*/ 4481277 w 6552124"/>
              <a:gd name="connsiteY13" fmla="*/ 2709381 h 5587049"/>
              <a:gd name="connsiteX14" fmla="*/ 1778418 w 6552124"/>
              <a:gd name="connsiteY14" fmla="*/ 3892720 h 5587049"/>
              <a:gd name="connsiteX15" fmla="*/ 6552124 w 6552124"/>
              <a:gd name="connsiteY15" fmla="*/ 5587049 h 5587049"/>
              <a:gd name="connsiteX16" fmla="*/ 2249064 w 6552124"/>
              <a:gd name="connsiteY16" fmla="*/ 5587049 h 5587049"/>
              <a:gd name="connsiteX17" fmla="*/ 70641 w 6552124"/>
              <a:gd name="connsiteY17" fmla="*/ 4094426 h 5587049"/>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420577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25408 h 5618031"/>
              <a:gd name="connsiteX1" fmla="*/ 1334665 w 6552124"/>
              <a:gd name="connsiteY1" fmla="*/ 2847938 h 5618031"/>
              <a:gd name="connsiteX2" fmla="*/ 4225783 w 6552124"/>
              <a:gd name="connsiteY2" fmla="*/ 2296610 h 5618031"/>
              <a:gd name="connsiteX3" fmla="*/ 3002100 w 6552124"/>
              <a:gd name="connsiteY3" fmla="*/ 1503234 h 5618031"/>
              <a:gd name="connsiteX4" fmla="*/ 4616013 w 6552124"/>
              <a:gd name="connsiteY4" fmla="*/ 942718 h 5618031"/>
              <a:gd name="connsiteX5" fmla="*/ 4874969 w 6552124"/>
              <a:gd name="connsiteY5" fmla="*/ 596824 h 5618031"/>
              <a:gd name="connsiteX6" fmla="*/ 4395136 w 6552124"/>
              <a:gd name="connsiteY6" fmla="*/ 537976 h 5618031"/>
              <a:gd name="connsiteX7" fmla="*/ 5368818 w 6552124"/>
              <a:gd name="connsiteY7" fmla="*/ 0 h 5618031"/>
              <a:gd name="connsiteX8" fmla="*/ 6020233 w 6552124"/>
              <a:gd name="connsiteY8" fmla="*/ 642091 h 5618031"/>
              <a:gd name="connsiteX9" fmla="*/ 5649040 w 6552124"/>
              <a:gd name="connsiteY9" fmla="*/ 642090 h 5618031"/>
              <a:gd name="connsiteX10" fmla="*/ 5513239 w 6552124"/>
              <a:gd name="connsiteY10" fmla="*/ 963489 h 5618031"/>
              <a:gd name="connsiteX11" fmla="*/ 5207551 w 6552124"/>
              <a:gd name="connsiteY11" fmla="*/ 1140429 h 5618031"/>
              <a:gd name="connsiteX12" fmla="*/ 5422571 w 6552124"/>
              <a:gd name="connsiteY12" fmla="*/ 1933539 h 5618031"/>
              <a:gd name="connsiteX13" fmla="*/ 4481277 w 6552124"/>
              <a:gd name="connsiteY13" fmla="*/ 2740363 h 5618031"/>
              <a:gd name="connsiteX14" fmla="*/ 1778418 w 6552124"/>
              <a:gd name="connsiteY14" fmla="*/ 3923702 h 5618031"/>
              <a:gd name="connsiteX15" fmla="*/ 6552124 w 6552124"/>
              <a:gd name="connsiteY15" fmla="*/ 5618031 h 5618031"/>
              <a:gd name="connsiteX16" fmla="*/ 2249064 w 6552124"/>
              <a:gd name="connsiteY16" fmla="*/ 5618031 h 5618031"/>
              <a:gd name="connsiteX17" fmla="*/ 70641 w 6552124"/>
              <a:gd name="connsiteY17" fmla="*/ 4125408 h 5618031"/>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 name="connsiteX0" fmla="*/ 70641 w 6552124"/>
              <a:gd name="connsiteY0" fmla="*/ 4141581 h 5634204"/>
              <a:gd name="connsiteX1" fmla="*/ 1334665 w 6552124"/>
              <a:gd name="connsiteY1" fmla="*/ 2864111 h 5634204"/>
              <a:gd name="connsiteX2" fmla="*/ 4225783 w 6552124"/>
              <a:gd name="connsiteY2" fmla="*/ 2312783 h 5634204"/>
              <a:gd name="connsiteX3" fmla="*/ 3002100 w 6552124"/>
              <a:gd name="connsiteY3" fmla="*/ 1519407 h 5634204"/>
              <a:gd name="connsiteX4" fmla="*/ 4616013 w 6552124"/>
              <a:gd name="connsiteY4" fmla="*/ 958891 h 5634204"/>
              <a:gd name="connsiteX5" fmla="*/ 4874969 w 6552124"/>
              <a:gd name="connsiteY5" fmla="*/ 612997 h 5634204"/>
              <a:gd name="connsiteX6" fmla="*/ 4395136 w 6552124"/>
              <a:gd name="connsiteY6" fmla="*/ 554149 h 5634204"/>
              <a:gd name="connsiteX7" fmla="*/ 5357317 w 6552124"/>
              <a:gd name="connsiteY7" fmla="*/ 0 h 5634204"/>
              <a:gd name="connsiteX8" fmla="*/ 6020233 w 6552124"/>
              <a:gd name="connsiteY8" fmla="*/ 658264 h 5634204"/>
              <a:gd name="connsiteX9" fmla="*/ 5649040 w 6552124"/>
              <a:gd name="connsiteY9" fmla="*/ 658263 h 5634204"/>
              <a:gd name="connsiteX10" fmla="*/ 5513239 w 6552124"/>
              <a:gd name="connsiteY10" fmla="*/ 979662 h 5634204"/>
              <a:gd name="connsiteX11" fmla="*/ 5207551 w 6552124"/>
              <a:gd name="connsiteY11" fmla="*/ 1156602 h 5634204"/>
              <a:gd name="connsiteX12" fmla="*/ 5422571 w 6552124"/>
              <a:gd name="connsiteY12" fmla="*/ 1949712 h 5634204"/>
              <a:gd name="connsiteX13" fmla="*/ 4481277 w 6552124"/>
              <a:gd name="connsiteY13" fmla="*/ 2756536 h 5634204"/>
              <a:gd name="connsiteX14" fmla="*/ 1778418 w 6552124"/>
              <a:gd name="connsiteY14" fmla="*/ 3939875 h 5634204"/>
              <a:gd name="connsiteX15" fmla="*/ 6552124 w 6552124"/>
              <a:gd name="connsiteY15" fmla="*/ 5634204 h 5634204"/>
              <a:gd name="connsiteX16" fmla="*/ 2249064 w 6552124"/>
              <a:gd name="connsiteY16" fmla="*/ 5634204 h 5634204"/>
              <a:gd name="connsiteX17" fmla="*/ 70641 w 6552124"/>
              <a:gd name="connsiteY17" fmla="*/ 4141581 h 563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2124" h="5634204">
                <a:moveTo>
                  <a:pt x="70641" y="4141581"/>
                </a:moveTo>
                <a:cubicBezTo>
                  <a:pt x="-108653" y="3805404"/>
                  <a:pt x="-32452" y="3213735"/>
                  <a:pt x="1334665" y="2864111"/>
                </a:cubicBezTo>
                <a:cubicBezTo>
                  <a:pt x="2175106" y="2635512"/>
                  <a:pt x="3661006" y="2505524"/>
                  <a:pt x="4225783" y="2312783"/>
                </a:cubicBezTo>
                <a:cubicBezTo>
                  <a:pt x="5046054" y="2039360"/>
                  <a:pt x="3380858" y="1875754"/>
                  <a:pt x="3002100" y="1519407"/>
                </a:cubicBezTo>
                <a:cubicBezTo>
                  <a:pt x="2616221" y="1140226"/>
                  <a:pt x="4293284" y="999366"/>
                  <a:pt x="4616013" y="958891"/>
                </a:cubicBezTo>
                <a:cubicBezTo>
                  <a:pt x="4734263" y="938343"/>
                  <a:pt x="4830300" y="728740"/>
                  <a:pt x="4874969" y="612997"/>
                </a:cubicBezTo>
                <a:cubicBezTo>
                  <a:pt x="4765729" y="602879"/>
                  <a:pt x="4570169" y="566975"/>
                  <a:pt x="4395136" y="554149"/>
                </a:cubicBezTo>
                <a:lnTo>
                  <a:pt x="5357317" y="0"/>
                </a:lnTo>
                <a:lnTo>
                  <a:pt x="6020233" y="658264"/>
                </a:lnTo>
                <a:lnTo>
                  <a:pt x="5649040" y="658263"/>
                </a:lnTo>
                <a:cubicBezTo>
                  <a:pt x="5633197" y="794819"/>
                  <a:pt x="5586820" y="896606"/>
                  <a:pt x="5513239" y="979662"/>
                </a:cubicBezTo>
                <a:cubicBezTo>
                  <a:pt x="5439658" y="1062718"/>
                  <a:pt x="5340120" y="1123326"/>
                  <a:pt x="5207551" y="1156602"/>
                </a:cubicBezTo>
                <a:cubicBezTo>
                  <a:pt x="3736490" y="1525848"/>
                  <a:pt x="4448078" y="1302503"/>
                  <a:pt x="5422571" y="1949712"/>
                </a:cubicBezTo>
                <a:cubicBezTo>
                  <a:pt x="6014242" y="2326229"/>
                  <a:pt x="5188368" y="2595545"/>
                  <a:pt x="4481277" y="2756536"/>
                </a:cubicBezTo>
                <a:cubicBezTo>
                  <a:pt x="4039765" y="2886523"/>
                  <a:pt x="810230" y="3074782"/>
                  <a:pt x="1778418" y="3939875"/>
                </a:cubicBezTo>
                <a:cubicBezTo>
                  <a:pt x="3248630" y="4975299"/>
                  <a:pt x="5808054" y="5392157"/>
                  <a:pt x="6552124" y="5634204"/>
                </a:cubicBezTo>
                <a:lnTo>
                  <a:pt x="2249064" y="5634204"/>
                </a:lnTo>
                <a:cubicBezTo>
                  <a:pt x="1227088" y="5244240"/>
                  <a:pt x="353030" y="4598781"/>
                  <a:pt x="70641" y="4141581"/>
                </a:cubicBez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40" name="Freeform 159">
            <a:extLst>
              <a:ext uri="{FF2B5EF4-FFF2-40B4-BE49-F238E27FC236}">
                <a16:creationId xmlns:a16="http://schemas.microsoft.com/office/drawing/2014/main" id="{584A9F9B-0621-48B5-BEFB-5063110F27D6}"/>
              </a:ext>
            </a:extLst>
          </p:cNvPr>
          <p:cNvSpPr/>
          <p:nvPr/>
        </p:nvSpPr>
        <p:spPr>
          <a:xfrm>
            <a:off x="3578365" y="1490461"/>
            <a:ext cx="4508351" cy="5337697"/>
          </a:xfrm>
          <a:custGeom>
            <a:avLst/>
            <a:gdLst>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153730 w 4448140"/>
              <a:gd name="connsiteY9" fmla="*/ 4975761 h 4975761"/>
              <a:gd name="connsiteX10" fmla="*/ 3153730 w 4448140"/>
              <a:gd name="connsiteY10" fmla="*/ 4975761 h 4975761"/>
              <a:gd name="connsiteX11" fmla="*/ 3224982 w 4448140"/>
              <a:gd name="connsiteY11" fmla="*/ 4963886 h 4975761"/>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153730 w 4448140"/>
              <a:gd name="connsiteY9" fmla="*/ 4975761 h 4975761"/>
              <a:gd name="connsiteX10" fmla="*/ 3224982 w 4448140"/>
              <a:gd name="connsiteY10" fmla="*/ 4963886 h 4975761"/>
              <a:gd name="connsiteX0" fmla="*/ 4448140 w 4448140"/>
              <a:gd name="connsiteY0" fmla="*/ 0 h 4975761"/>
              <a:gd name="connsiteX1" fmla="*/ 4103756 w 4448140"/>
              <a:gd name="connsiteY1" fmla="*/ 308759 h 4975761"/>
              <a:gd name="connsiteX2" fmla="*/ 2916223 w 4448140"/>
              <a:gd name="connsiteY2" fmla="*/ 665019 h 4975761"/>
              <a:gd name="connsiteX3" fmla="*/ 4341262 w 4448140"/>
              <a:gd name="connsiteY3" fmla="*/ 1413164 h 4975761"/>
              <a:gd name="connsiteX4" fmla="*/ 1324930 w 4448140"/>
              <a:gd name="connsiteY4" fmla="*/ 2244437 h 4975761"/>
              <a:gd name="connsiteX5" fmla="*/ 66145 w 4448140"/>
              <a:gd name="connsiteY5" fmla="*/ 2719450 h 4975761"/>
              <a:gd name="connsiteX6" fmla="*/ 3201231 w 4448140"/>
              <a:gd name="connsiteY6" fmla="*/ 4952011 h 4975761"/>
              <a:gd name="connsiteX7" fmla="*/ 3201231 w 4448140"/>
              <a:gd name="connsiteY7" fmla="*/ 4952011 h 4975761"/>
              <a:gd name="connsiteX8" fmla="*/ 3153730 w 4448140"/>
              <a:gd name="connsiteY8" fmla="*/ 4975761 h 4975761"/>
              <a:gd name="connsiteX9" fmla="*/ 3224982 w 4448140"/>
              <a:gd name="connsiteY9" fmla="*/ 4963886 h 4975761"/>
              <a:gd name="connsiteX0" fmla="*/ 4448140 w 4448140"/>
              <a:gd name="connsiteY0" fmla="*/ 0 h 4963886"/>
              <a:gd name="connsiteX1" fmla="*/ 4103756 w 4448140"/>
              <a:gd name="connsiteY1" fmla="*/ 308759 h 4963886"/>
              <a:gd name="connsiteX2" fmla="*/ 2916223 w 4448140"/>
              <a:gd name="connsiteY2" fmla="*/ 665019 h 4963886"/>
              <a:gd name="connsiteX3" fmla="*/ 4341262 w 4448140"/>
              <a:gd name="connsiteY3" fmla="*/ 1413164 h 4963886"/>
              <a:gd name="connsiteX4" fmla="*/ 1324930 w 4448140"/>
              <a:gd name="connsiteY4" fmla="*/ 2244437 h 4963886"/>
              <a:gd name="connsiteX5" fmla="*/ 66145 w 4448140"/>
              <a:gd name="connsiteY5" fmla="*/ 2719450 h 4963886"/>
              <a:gd name="connsiteX6" fmla="*/ 3201231 w 4448140"/>
              <a:gd name="connsiteY6" fmla="*/ 4952011 h 4963886"/>
              <a:gd name="connsiteX7" fmla="*/ 3201231 w 4448140"/>
              <a:gd name="connsiteY7" fmla="*/ 4952011 h 4963886"/>
              <a:gd name="connsiteX8" fmla="*/ 3224982 w 4448140"/>
              <a:gd name="connsiteY8" fmla="*/ 4963886 h 4963886"/>
              <a:gd name="connsiteX0" fmla="*/ 4448140 w 4448140"/>
              <a:gd name="connsiteY0" fmla="*/ 0 h 4952011"/>
              <a:gd name="connsiteX1" fmla="*/ 4103756 w 4448140"/>
              <a:gd name="connsiteY1" fmla="*/ 308759 h 4952011"/>
              <a:gd name="connsiteX2" fmla="*/ 2916223 w 4448140"/>
              <a:gd name="connsiteY2" fmla="*/ 665019 h 4952011"/>
              <a:gd name="connsiteX3" fmla="*/ 4341262 w 4448140"/>
              <a:gd name="connsiteY3" fmla="*/ 1413164 h 4952011"/>
              <a:gd name="connsiteX4" fmla="*/ 1324930 w 4448140"/>
              <a:gd name="connsiteY4" fmla="*/ 2244437 h 4952011"/>
              <a:gd name="connsiteX5" fmla="*/ 66145 w 4448140"/>
              <a:gd name="connsiteY5" fmla="*/ 2719450 h 4952011"/>
              <a:gd name="connsiteX6" fmla="*/ 3201231 w 4448140"/>
              <a:gd name="connsiteY6" fmla="*/ 4952011 h 4952011"/>
              <a:gd name="connsiteX7" fmla="*/ 3201231 w 4448140"/>
              <a:gd name="connsiteY7" fmla="*/ 4952011 h 4952011"/>
              <a:gd name="connsiteX0" fmla="*/ 4557343 w 4557343"/>
              <a:gd name="connsiteY0" fmla="*/ 0 h 4952011"/>
              <a:gd name="connsiteX1" fmla="*/ 4212959 w 4557343"/>
              <a:gd name="connsiteY1" fmla="*/ 308759 h 4952011"/>
              <a:gd name="connsiteX2" fmla="*/ 3025426 w 4557343"/>
              <a:gd name="connsiteY2" fmla="*/ 665019 h 4952011"/>
              <a:gd name="connsiteX3" fmla="*/ 4450465 w 4557343"/>
              <a:gd name="connsiteY3" fmla="*/ 1413164 h 4952011"/>
              <a:gd name="connsiteX4" fmla="*/ 1434133 w 4557343"/>
              <a:gd name="connsiteY4" fmla="*/ 2244437 h 4952011"/>
              <a:gd name="connsiteX5" fmla="*/ 61048 w 4557343"/>
              <a:gd name="connsiteY5" fmla="*/ 3056000 h 4952011"/>
              <a:gd name="connsiteX6" fmla="*/ 3310434 w 4557343"/>
              <a:gd name="connsiteY6" fmla="*/ 4952011 h 4952011"/>
              <a:gd name="connsiteX7" fmla="*/ 3310434 w 4557343"/>
              <a:gd name="connsiteY7" fmla="*/ 4952011 h 4952011"/>
              <a:gd name="connsiteX0" fmla="*/ 4612220 w 4612220"/>
              <a:gd name="connsiteY0" fmla="*/ 0 h 4952011"/>
              <a:gd name="connsiteX1" fmla="*/ 4267836 w 4612220"/>
              <a:gd name="connsiteY1" fmla="*/ 308759 h 4952011"/>
              <a:gd name="connsiteX2" fmla="*/ 3080303 w 4612220"/>
              <a:gd name="connsiteY2" fmla="*/ 665019 h 4952011"/>
              <a:gd name="connsiteX3" fmla="*/ 4505342 w 4612220"/>
              <a:gd name="connsiteY3" fmla="*/ 1413164 h 4952011"/>
              <a:gd name="connsiteX4" fmla="*/ 1489010 w 4612220"/>
              <a:gd name="connsiteY4" fmla="*/ 2244437 h 4952011"/>
              <a:gd name="connsiteX5" fmla="*/ 58775 w 4612220"/>
              <a:gd name="connsiteY5" fmla="*/ 3094100 h 4952011"/>
              <a:gd name="connsiteX6" fmla="*/ 3365311 w 4612220"/>
              <a:gd name="connsiteY6" fmla="*/ 4952011 h 4952011"/>
              <a:gd name="connsiteX7" fmla="*/ 3365311 w 4612220"/>
              <a:gd name="connsiteY7" fmla="*/ 4952011 h 4952011"/>
              <a:gd name="connsiteX0" fmla="*/ 4553445 w 4553445"/>
              <a:gd name="connsiteY0" fmla="*/ 0 h 4952011"/>
              <a:gd name="connsiteX1" fmla="*/ 4209061 w 4553445"/>
              <a:gd name="connsiteY1" fmla="*/ 308759 h 4952011"/>
              <a:gd name="connsiteX2" fmla="*/ 3021528 w 4553445"/>
              <a:gd name="connsiteY2" fmla="*/ 665019 h 4952011"/>
              <a:gd name="connsiteX3" fmla="*/ 4446567 w 4553445"/>
              <a:gd name="connsiteY3" fmla="*/ 1413164 h 4952011"/>
              <a:gd name="connsiteX4" fmla="*/ 0 w 4553445"/>
              <a:gd name="connsiteY4" fmla="*/ 3094100 h 4952011"/>
              <a:gd name="connsiteX5" fmla="*/ 3306536 w 4553445"/>
              <a:gd name="connsiteY5" fmla="*/ 4952011 h 4952011"/>
              <a:gd name="connsiteX6" fmla="*/ 3306536 w 4553445"/>
              <a:gd name="connsiteY6" fmla="*/ 4952011 h 4952011"/>
              <a:gd name="connsiteX0" fmla="*/ 4553705 w 4553705"/>
              <a:gd name="connsiteY0" fmla="*/ 0 h 4952011"/>
              <a:gd name="connsiteX1" fmla="*/ 4209321 w 4553705"/>
              <a:gd name="connsiteY1" fmla="*/ 308759 h 4952011"/>
              <a:gd name="connsiteX2" fmla="*/ 3021788 w 4553705"/>
              <a:gd name="connsiteY2" fmla="*/ 665019 h 4952011"/>
              <a:gd name="connsiteX3" fmla="*/ 4446827 w 4553705"/>
              <a:gd name="connsiteY3" fmla="*/ 1413164 h 4952011"/>
              <a:gd name="connsiteX4" fmla="*/ 260 w 4553705"/>
              <a:gd name="connsiteY4" fmla="*/ 3094100 h 4952011"/>
              <a:gd name="connsiteX5" fmla="*/ 3306796 w 4553705"/>
              <a:gd name="connsiteY5" fmla="*/ 4952011 h 4952011"/>
              <a:gd name="connsiteX6" fmla="*/ 3306796 w 4553705"/>
              <a:gd name="connsiteY6" fmla="*/ 4952011 h 4952011"/>
              <a:gd name="connsiteX0" fmla="*/ 4554909 w 4554909"/>
              <a:gd name="connsiteY0" fmla="*/ 0 h 4952011"/>
              <a:gd name="connsiteX1" fmla="*/ 4210525 w 4554909"/>
              <a:gd name="connsiteY1" fmla="*/ 308759 h 4952011"/>
              <a:gd name="connsiteX2" fmla="*/ 3022992 w 4554909"/>
              <a:gd name="connsiteY2" fmla="*/ 665019 h 4952011"/>
              <a:gd name="connsiteX3" fmla="*/ 4448031 w 4554909"/>
              <a:gd name="connsiteY3" fmla="*/ 1413164 h 4952011"/>
              <a:gd name="connsiteX4" fmla="*/ 1464 w 4554909"/>
              <a:gd name="connsiteY4" fmla="*/ 3094100 h 4952011"/>
              <a:gd name="connsiteX5" fmla="*/ 3308000 w 4554909"/>
              <a:gd name="connsiteY5" fmla="*/ 4952011 h 4952011"/>
              <a:gd name="connsiteX6" fmla="*/ 3308000 w 4554909"/>
              <a:gd name="connsiteY6" fmla="*/ 4952011 h 4952011"/>
              <a:gd name="connsiteX0" fmla="*/ 4563191 w 4603121"/>
              <a:gd name="connsiteY0" fmla="*/ 0 h 4952011"/>
              <a:gd name="connsiteX1" fmla="*/ 4218807 w 4603121"/>
              <a:gd name="connsiteY1" fmla="*/ 308759 h 4952011"/>
              <a:gd name="connsiteX2" fmla="*/ 3031274 w 4603121"/>
              <a:gd name="connsiteY2" fmla="*/ 665019 h 4952011"/>
              <a:gd name="connsiteX3" fmla="*/ 4519813 w 4603121"/>
              <a:gd name="connsiteY3" fmla="*/ 1565564 h 4952011"/>
              <a:gd name="connsiteX4" fmla="*/ 9746 w 4603121"/>
              <a:gd name="connsiteY4" fmla="*/ 3094100 h 4952011"/>
              <a:gd name="connsiteX5" fmla="*/ 3316282 w 4603121"/>
              <a:gd name="connsiteY5" fmla="*/ 4952011 h 4952011"/>
              <a:gd name="connsiteX6" fmla="*/ 3316282 w 4603121"/>
              <a:gd name="connsiteY6" fmla="*/ 4952011 h 4952011"/>
              <a:gd name="connsiteX0" fmla="*/ 4563191 w 4757714"/>
              <a:gd name="connsiteY0" fmla="*/ 0 h 4952011"/>
              <a:gd name="connsiteX1" fmla="*/ 4218807 w 4757714"/>
              <a:gd name="connsiteY1" fmla="*/ 308759 h 4952011"/>
              <a:gd name="connsiteX2" fmla="*/ 3031274 w 4757714"/>
              <a:gd name="connsiteY2" fmla="*/ 665019 h 4952011"/>
              <a:gd name="connsiteX3" fmla="*/ 4519813 w 4757714"/>
              <a:gd name="connsiteY3" fmla="*/ 1565564 h 4952011"/>
              <a:gd name="connsiteX4" fmla="*/ 9746 w 4757714"/>
              <a:gd name="connsiteY4" fmla="*/ 3094100 h 4952011"/>
              <a:gd name="connsiteX5" fmla="*/ 3316282 w 4757714"/>
              <a:gd name="connsiteY5" fmla="*/ 4952011 h 4952011"/>
              <a:gd name="connsiteX6" fmla="*/ 3316282 w 4757714"/>
              <a:gd name="connsiteY6" fmla="*/ 4952011 h 4952011"/>
              <a:gd name="connsiteX0" fmla="*/ 4568001 w 4568001"/>
              <a:gd name="connsiteY0" fmla="*/ 0 h 4952011"/>
              <a:gd name="connsiteX1" fmla="*/ 4223617 w 4568001"/>
              <a:gd name="connsiteY1" fmla="*/ 308759 h 4952011"/>
              <a:gd name="connsiteX2" fmla="*/ 3036084 w 4568001"/>
              <a:gd name="connsiteY2" fmla="*/ 665019 h 4952011"/>
              <a:gd name="connsiteX3" fmla="*/ 4524623 w 4568001"/>
              <a:gd name="connsiteY3" fmla="*/ 1565564 h 4952011"/>
              <a:gd name="connsiteX4" fmla="*/ 2210007 w 4568001"/>
              <a:gd name="connsiteY4" fmla="*/ 2180278 h 4952011"/>
              <a:gd name="connsiteX5" fmla="*/ 14556 w 4568001"/>
              <a:gd name="connsiteY5" fmla="*/ 3094100 h 4952011"/>
              <a:gd name="connsiteX6" fmla="*/ 3321092 w 4568001"/>
              <a:gd name="connsiteY6" fmla="*/ 4952011 h 4952011"/>
              <a:gd name="connsiteX7" fmla="*/ 3321092 w 4568001"/>
              <a:gd name="connsiteY7" fmla="*/ 4952011 h 4952011"/>
              <a:gd name="connsiteX0" fmla="*/ 4570585 w 4570585"/>
              <a:gd name="connsiteY0" fmla="*/ 0 h 4952011"/>
              <a:gd name="connsiteX1" fmla="*/ 4226201 w 4570585"/>
              <a:gd name="connsiteY1" fmla="*/ 308759 h 4952011"/>
              <a:gd name="connsiteX2" fmla="*/ 3038668 w 4570585"/>
              <a:gd name="connsiteY2" fmla="*/ 665019 h 4952011"/>
              <a:gd name="connsiteX3" fmla="*/ 4527207 w 4570585"/>
              <a:gd name="connsiteY3" fmla="*/ 1565564 h 4952011"/>
              <a:gd name="connsiteX4" fmla="*/ 2136391 w 4570585"/>
              <a:gd name="connsiteY4" fmla="*/ 2110428 h 4952011"/>
              <a:gd name="connsiteX5" fmla="*/ 17140 w 4570585"/>
              <a:gd name="connsiteY5" fmla="*/ 3094100 h 4952011"/>
              <a:gd name="connsiteX6" fmla="*/ 3323676 w 4570585"/>
              <a:gd name="connsiteY6" fmla="*/ 4952011 h 4952011"/>
              <a:gd name="connsiteX7" fmla="*/ 3323676 w 4570585"/>
              <a:gd name="connsiteY7" fmla="*/ 4952011 h 4952011"/>
              <a:gd name="connsiteX0" fmla="*/ 4571027 w 4571027"/>
              <a:gd name="connsiteY0" fmla="*/ 0 h 4952011"/>
              <a:gd name="connsiteX1" fmla="*/ 4226643 w 4571027"/>
              <a:gd name="connsiteY1" fmla="*/ 308759 h 4952011"/>
              <a:gd name="connsiteX2" fmla="*/ 3039110 w 4571027"/>
              <a:gd name="connsiteY2" fmla="*/ 665019 h 4952011"/>
              <a:gd name="connsiteX3" fmla="*/ 4527649 w 4571027"/>
              <a:gd name="connsiteY3" fmla="*/ 1565564 h 4952011"/>
              <a:gd name="connsiteX4" fmla="*/ 2136833 w 4571027"/>
              <a:gd name="connsiteY4" fmla="*/ 2110428 h 4952011"/>
              <a:gd name="connsiteX5" fmla="*/ 17582 w 4571027"/>
              <a:gd name="connsiteY5" fmla="*/ 3094100 h 4952011"/>
              <a:gd name="connsiteX6" fmla="*/ 3324118 w 4571027"/>
              <a:gd name="connsiteY6" fmla="*/ 4952011 h 4952011"/>
              <a:gd name="connsiteX7" fmla="*/ 3324118 w 4571027"/>
              <a:gd name="connsiteY7" fmla="*/ 4952011 h 4952011"/>
              <a:gd name="connsiteX0" fmla="*/ 4571027 w 4571027"/>
              <a:gd name="connsiteY0" fmla="*/ 0 h 4952011"/>
              <a:gd name="connsiteX1" fmla="*/ 4226643 w 4571027"/>
              <a:gd name="connsiteY1" fmla="*/ 308759 h 4952011"/>
              <a:gd name="connsiteX2" fmla="*/ 3039110 w 4571027"/>
              <a:gd name="connsiteY2" fmla="*/ 665019 h 4952011"/>
              <a:gd name="connsiteX3" fmla="*/ 4527649 w 4571027"/>
              <a:gd name="connsiteY3" fmla="*/ 1565564 h 4952011"/>
              <a:gd name="connsiteX4" fmla="*/ 2136833 w 4571027"/>
              <a:gd name="connsiteY4" fmla="*/ 2110428 h 4952011"/>
              <a:gd name="connsiteX5" fmla="*/ 17582 w 4571027"/>
              <a:gd name="connsiteY5" fmla="*/ 3094100 h 4952011"/>
              <a:gd name="connsiteX6" fmla="*/ 3324118 w 4571027"/>
              <a:gd name="connsiteY6" fmla="*/ 4952011 h 4952011"/>
              <a:gd name="connsiteX7" fmla="*/ 3324118 w 4571027"/>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253 w 4575253"/>
              <a:gd name="connsiteY0" fmla="*/ 0 h 4952011"/>
              <a:gd name="connsiteX1" fmla="*/ 4230869 w 4575253"/>
              <a:gd name="connsiteY1" fmla="*/ 308759 h 4952011"/>
              <a:gd name="connsiteX2" fmla="*/ 3043336 w 4575253"/>
              <a:gd name="connsiteY2" fmla="*/ 665019 h 4952011"/>
              <a:gd name="connsiteX3" fmla="*/ 4531875 w 4575253"/>
              <a:gd name="connsiteY3" fmla="*/ 1565564 h 4952011"/>
              <a:gd name="connsiteX4" fmla="*/ 2141059 w 4575253"/>
              <a:gd name="connsiteY4" fmla="*/ 2110428 h 4952011"/>
              <a:gd name="connsiteX5" fmla="*/ 21808 w 4575253"/>
              <a:gd name="connsiteY5" fmla="*/ 3094100 h 4952011"/>
              <a:gd name="connsiteX6" fmla="*/ 3328344 w 4575253"/>
              <a:gd name="connsiteY6" fmla="*/ 4952011 h 4952011"/>
              <a:gd name="connsiteX7" fmla="*/ 3328344 w 4575253"/>
              <a:gd name="connsiteY7" fmla="*/ 4952011 h 4952011"/>
              <a:gd name="connsiteX0" fmla="*/ 4575569 w 4575569"/>
              <a:gd name="connsiteY0" fmla="*/ 0 h 4952011"/>
              <a:gd name="connsiteX1" fmla="*/ 4231185 w 4575569"/>
              <a:gd name="connsiteY1" fmla="*/ 308759 h 4952011"/>
              <a:gd name="connsiteX2" fmla="*/ 3043652 w 4575569"/>
              <a:gd name="connsiteY2" fmla="*/ 6650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32191 w 4575569"/>
              <a:gd name="connsiteY3" fmla="*/ 15655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51241 w 4575569"/>
              <a:gd name="connsiteY3" fmla="*/ 15274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575569 w 4575569"/>
              <a:gd name="connsiteY0" fmla="*/ 0 h 4952011"/>
              <a:gd name="connsiteX1" fmla="*/ 4231185 w 4575569"/>
              <a:gd name="connsiteY1" fmla="*/ 308759 h 4952011"/>
              <a:gd name="connsiteX2" fmla="*/ 2815052 w 4575569"/>
              <a:gd name="connsiteY2" fmla="*/ 703119 h 4952011"/>
              <a:gd name="connsiteX3" fmla="*/ 4551241 w 4575569"/>
              <a:gd name="connsiteY3" fmla="*/ 1527464 h 4952011"/>
              <a:gd name="connsiteX4" fmla="*/ 2141375 w 4575569"/>
              <a:gd name="connsiteY4" fmla="*/ 2110428 h 4952011"/>
              <a:gd name="connsiteX5" fmla="*/ 22124 w 4575569"/>
              <a:gd name="connsiteY5" fmla="*/ 3094100 h 4952011"/>
              <a:gd name="connsiteX6" fmla="*/ 3328660 w 4575569"/>
              <a:gd name="connsiteY6" fmla="*/ 4952011 h 4952011"/>
              <a:gd name="connsiteX7" fmla="*/ 3328660 w 4575569"/>
              <a:gd name="connsiteY7" fmla="*/ 4952011 h 4952011"/>
              <a:gd name="connsiteX0" fmla="*/ 4600969 w 4600969"/>
              <a:gd name="connsiteY0" fmla="*/ 0 h 5009161"/>
              <a:gd name="connsiteX1" fmla="*/ 4231185 w 4600969"/>
              <a:gd name="connsiteY1" fmla="*/ 36590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00969 w 4600969"/>
              <a:gd name="connsiteY0" fmla="*/ 0 h 5009161"/>
              <a:gd name="connsiteX1" fmla="*/ 4237535 w 4600969"/>
              <a:gd name="connsiteY1" fmla="*/ 42305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00969 w 4600969"/>
              <a:gd name="connsiteY0" fmla="*/ 0 h 5009161"/>
              <a:gd name="connsiteX1" fmla="*/ 4237535 w 4600969"/>
              <a:gd name="connsiteY1" fmla="*/ 423059 h 5009161"/>
              <a:gd name="connsiteX2" fmla="*/ 2815052 w 4600969"/>
              <a:gd name="connsiteY2" fmla="*/ 760269 h 5009161"/>
              <a:gd name="connsiteX3" fmla="*/ 4551241 w 4600969"/>
              <a:gd name="connsiteY3" fmla="*/ 1584614 h 5009161"/>
              <a:gd name="connsiteX4" fmla="*/ 2141375 w 4600969"/>
              <a:gd name="connsiteY4" fmla="*/ 2167578 h 5009161"/>
              <a:gd name="connsiteX5" fmla="*/ 22124 w 4600969"/>
              <a:gd name="connsiteY5" fmla="*/ 3151250 h 5009161"/>
              <a:gd name="connsiteX6" fmla="*/ 3328660 w 4600969"/>
              <a:gd name="connsiteY6" fmla="*/ 5009161 h 5009161"/>
              <a:gd name="connsiteX7" fmla="*/ 3328660 w 4600969"/>
              <a:gd name="connsiteY7" fmla="*/ 5009161 h 5009161"/>
              <a:gd name="connsiteX0" fmla="*/ 4646976 w 4646976"/>
              <a:gd name="connsiteY0" fmla="*/ 0 h 5003770"/>
              <a:gd name="connsiteX1" fmla="*/ 4237535 w 4646976"/>
              <a:gd name="connsiteY1" fmla="*/ 417668 h 5003770"/>
              <a:gd name="connsiteX2" fmla="*/ 2815052 w 4646976"/>
              <a:gd name="connsiteY2" fmla="*/ 754878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35822 w 4646976"/>
              <a:gd name="connsiteY2" fmla="*/ 765661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53075 w 4646976"/>
              <a:gd name="connsiteY2" fmla="*/ 814182 h 5003770"/>
              <a:gd name="connsiteX3" fmla="*/ 4551241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646976 w 4646976"/>
              <a:gd name="connsiteY0" fmla="*/ 0 h 5003770"/>
              <a:gd name="connsiteX1" fmla="*/ 4237535 w 4646976"/>
              <a:gd name="connsiteY1" fmla="*/ 417668 h 5003770"/>
              <a:gd name="connsiteX2" fmla="*/ 2953075 w 4646976"/>
              <a:gd name="connsiteY2" fmla="*/ 814182 h 5003770"/>
              <a:gd name="connsiteX3" fmla="*/ 4505234 w 4646976"/>
              <a:gd name="connsiteY3" fmla="*/ 1579223 h 5003770"/>
              <a:gd name="connsiteX4" fmla="*/ 2141375 w 4646976"/>
              <a:gd name="connsiteY4" fmla="*/ 2162187 h 5003770"/>
              <a:gd name="connsiteX5" fmla="*/ 22124 w 4646976"/>
              <a:gd name="connsiteY5" fmla="*/ 3145859 h 5003770"/>
              <a:gd name="connsiteX6" fmla="*/ 3328660 w 4646976"/>
              <a:gd name="connsiteY6" fmla="*/ 5003770 h 5003770"/>
              <a:gd name="connsiteX7" fmla="*/ 3328660 w 4646976"/>
              <a:gd name="connsiteY7" fmla="*/ 5003770 h 5003770"/>
              <a:gd name="connsiteX0" fmla="*/ 4567555 w 4567555"/>
              <a:gd name="connsiteY0" fmla="*/ 0 h 5003770"/>
              <a:gd name="connsiteX1" fmla="*/ 4158114 w 4567555"/>
              <a:gd name="connsiteY1" fmla="*/ 417668 h 5003770"/>
              <a:gd name="connsiteX2" fmla="*/ 2873654 w 4567555"/>
              <a:gd name="connsiteY2" fmla="*/ 814182 h 5003770"/>
              <a:gd name="connsiteX3" fmla="*/ 4425813 w 4567555"/>
              <a:gd name="connsiteY3" fmla="*/ 1579223 h 5003770"/>
              <a:gd name="connsiteX4" fmla="*/ 2061954 w 4567555"/>
              <a:gd name="connsiteY4" fmla="*/ 2162187 h 5003770"/>
              <a:gd name="connsiteX5" fmla="*/ 23216 w 4567555"/>
              <a:gd name="connsiteY5" fmla="*/ 3151250 h 5003770"/>
              <a:gd name="connsiteX6" fmla="*/ 3249239 w 4567555"/>
              <a:gd name="connsiteY6" fmla="*/ 5003770 h 5003770"/>
              <a:gd name="connsiteX7" fmla="*/ 3249239 w 4567555"/>
              <a:gd name="connsiteY7" fmla="*/ 5003770 h 5003770"/>
              <a:gd name="connsiteX0" fmla="*/ 4545124 w 4545124"/>
              <a:gd name="connsiteY0" fmla="*/ 0 h 5003770"/>
              <a:gd name="connsiteX1" fmla="*/ 4135683 w 4545124"/>
              <a:gd name="connsiteY1" fmla="*/ 417668 h 5003770"/>
              <a:gd name="connsiteX2" fmla="*/ 2851223 w 4545124"/>
              <a:gd name="connsiteY2" fmla="*/ 814182 h 5003770"/>
              <a:gd name="connsiteX3" fmla="*/ 4403382 w 4545124"/>
              <a:gd name="connsiteY3" fmla="*/ 1579223 h 5003770"/>
              <a:gd name="connsiteX4" fmla="*/ 2039523 w 4545124"/>
              <a:gd name="connsiteY4" fmla="*/ 2162187 h 5003770"/>
              <a:gd name="connsiteX5" fmla="*/ 785 w 4545124"/>
              <a:gd name="connsiteY5" fmla="*/ 3151250 h 5003770"/>
              <a:gd name="connsiteX6" fmla="*/ 3226808 w 4545124"/>
              <a:gd name="connsiteY6" fmla="*/ 5003770 h 5003770"/>
              <a:gd name="connsiteX7" fmla="*/ 3226808 w 4545124"/>
              <a:gd name="connsiteY7" fmla="*/ 5003770 h 5003770"/>
              <a:gd name="connsiteX0" fmla="*/ 4545094 w 4545094"/>
              <a:gd name="connsiteY0" fmla="*/ 0 h 5003770"/>
              <a:gd name="connsiteX1" fmla="*/ 4135653 w 4545094"/>
              <a:gd name="connsiteY1" fmla="*/ 417668 h 5003770"/>
              <a:gd name="connsiteX2" fmla="*/ 2851193 w 4545094"/>
              <a:gd name="connsiteY2" fmla="*/ 814182 h 5003770"/>
              <a:gd name="connsiteX3" fmla="*/ 4403352 w 4545094"/>
              <a:gd name="connsiteY3" fmla="*/ 1579223 h 5003770"/>
              <a:gd name="connsiteX4" fmla="*/ 2039493 w 4545094"/>
              <a:gd name="connsiteY4" fmla="*/ 2162187 h 5003770"/>
              <a:gd name="connsiteX5" fmla="*/ 755 w 4545094"/>
              <a:gd name="connsiteY5" fmla="*/ 3151250 h 5003770"/>
              <a:gd name="connsiteX6" fmla="*/ 3226778 w 4545094"/>
              <a:gd name="connsiteY6" fmla="*/ 5003770 h 5003770"/>
              <a:gd name="connsiteX7" fmla="*/ 3226778 w 4545094"/>
              <a:gd name="connsiteY7" fmla="*/ 5003770 h 5003770"/>
              <a:gd name="connsiteX0" fmla="*/ 4545419 w 4545419"/>
              <a:gd name="connsiteY0" fmla="*/ 0 h 5003770"/>
              <a:gd name="connsiteX1" fmla="*/ 4135978 w 4545419"/>
              <a:gd name="connsiteY1" fmla="*/ 417668 h 5003770"/>
              <a:gd name="connsiteX2" fmla="*/ 2851518 w 4545419"/>
              <a:gd name="connsiteY2" fmla="*/ 814182 h 5003770"/>
              <a:gd name="connsiteX3" fmla="*/ 4403677 w 4545419"/>
              <a:gd name="connsiteY3" fmla="*/ 1579223 h 5003770"/>
              <a:gd name="connsiteX4" fmla="*/ 2039818 w 4545419"/>
              <a:gd name="connsiteY4" fmla="*/ 2162187 h 5003770"/>
              <a:gd name="connsiteX5" fmla="*/ 1080 w 4545419"/>
              <a:gd name="connsiteY5" fmla="*/ 3151250 h 5003770"/>
              <a:gd name="connsiteX6" fmla="*/ 3227103 w 4545419"/>
              <a:gd name="connsiteY6" fmla="*/ 5003770 h 5003770"/>
              <a:gd name="connsiteX7" fmla="*/ 3227103 w 4545419"/>
              <a:gd name="connsiteY7" fmla="*/ 5003770 h 5003770"/>
              <a:gd name="connsiteX0" fmla="*/ 4490050 w 4490050"/>
              <a:gd name="connsiteY0" fmla="*/ 0 h 5003770"/>
              <a:gd name="connsiteX1" fmla="*/ 4080609 w 4490050"/>
              <a:gd name="connsiteY1" fmla="*/ 417668 h 5003770"/>
              <a:gd name="connsiteX2" fmla="*/ 2796149 w 4490050"/>
              <a:gd name="connsiteY2" fmla="*/ 814182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796149 w 4490050"/>
              <a:gd name="connsiteY2" fmla="*/ 814182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839692 w 4490050"/>
              <a:gd name="connsiteY2" fmla="*/ 796689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490050 w 4490050"/>
              <a:gd name="connsiteY0" fmla="*/ 0 h 5003770"/>
              <a:gd name="connsiteX1" fmla="*/ 4086830 w 4490050"/>
              <a:gd name="connsiteY1" fmla="*/ 429331 h 5003770"/>
              <a:gd name="connsiteX2" fmla="*/ 2839692 w 4490050"/>
              <a:gd name="connsiteY2" fmla="*/ 796689 h 5003770"/>
              <a:gd name="connsiteX3" fmla="*/ 4348308 w 4490050"/>
              <a:gd name="connsiteY3" fmla="*/ 1579223 h 5003770"/>
              <a:gd name="connsiteX4" fmla="*/ 1984449 w 4490050"/>
              <a:gd name="connsiteY4" fmla="*/ 2162187 h 5003770"/>
              <a:gd name="connsiteX5" fmla="*/ 1129 w 4490050"/>
              <a:gd name="connsiteY5" fmla="*/ 3164238 h 5003770"/>
              <a:gd name="connsiteX6" fmla="*/ 3171734 w 4490050"/>
              <a:gd name="connsiteY6" fmla="*/ 5003770 h 5003770"/>
              <a:gd name="connsiteX7" fmla="*/ 3171734 w 4490050"/>
              <a:gd name="connsiteY7" fmla="*/ 5003770 h 5003770"/>
              <a:gd name="connsiteX0" fmla="*/ 4508350 w 4508350"/>
              <a:gd name="connsiteY0" fmla="*/ 0 h 5003770"/>
              <a:gd name="connsiteX1" fmla="*/ 4105130 w 4508350"/>
              <a:gd name="connsiteY1" fmla="*/ 429331 h 5003770"/>
              <a:gd name="connsiteX2" fmla="*/ 2857992 w 4508350"/>
              <a:gd name="connsiteY2" fmla="*/ 796689 h 5003770"/>
              <a:gd name="connsiteX3" fmla="*/ 4366608 w 4508350"/>
              <a:gd name="connsiteY3" fmla="*/ 1579223 h 5003770"/>
              <a:gd name="connsiteX4" fmla="*/ 2002749 w 4508350"/>
              <a:gd name="connsiteY4" fmla="*/ 2220500 h 5003770"/>
              <a:gd name="connsiteX5" fmla="*/ 19429 w 4508350"/>
              <a:gd name="connsiteY5" fmla="*/ 3164238 h 5003770"/>
              <a:gd name="connsiteX6" fmla="*/ 3190034 w 4508350"/>
              <a:gd name="connsiteY6" fmla="*/ 5003770 h 5003770"/>
              <a:gd name="connsiteX7" fmla="*/ 3190034 w 4508350"/>
              <a:gd name="connsiteY7" fmla="*/ 5003770 h 5003770"/>
              <a:gd name="connsiteX0" fmla="*/ 4508350 w 4508350"/>
              <a:gd name="connsiteY0" fmla="*/ 0 h 5003770"/>
              <a:gd name="connsiteX1" fmla="*/ 4105130 w 4508350"/>
              <a:gd name="connsiteY1" fmla="*/ 429331 h 5003770"/>
              <a:gd name="connsiteX2" fmla="*/ 2857992 w 4508350"/>
              <a:gd name="connsiteY2" fmla="*/ 796689 h 5003770"/>
              <a:gd name="connsiteX3" fmla="*/ 4366608 w 4508350"/>
              <a:gd name="connsiteY3" fmla="*/ 1579223 h 5003770"/>
              <a:gd name="connsiteX4" fmla="*/ 2002749 w 4508350"/>
              <a:gd name="connsiteY4" fmla="*/ 2208837 h 5003770"/>
              <a:gd name="connsiteX5" fmla="*/ 19429 w 4508350"/>
              <a:gd name="connsiteY5" fmla="*/ 3164238 h 5003770"/>
              <a:gd name="connsiteX6" fmla="*/ 3190034 w 4508350"/>
              <a:gd name="connsiteY6" fmla="*/ 5003770 h 5003770"/>
              <a:gd name="connsiteX7" fmla="*/ 3190034 w 4508350"/>
              <a:gd name="connsiteY7" fmla="*/ 5003770 h 500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8350" h="5003770">
                <a:moveTo>
                  <a:pt x="4508350" y="0"/>
                </a:moveTo>
                <a:cubicBezTo>
                  <a:pt x="4463817" y="98961"/>
                  <a:pt x="4380190" y="296550"/>
                  <a:pt x="4105130" y="429331"/>
                </a:cubicBezTo>
                <a:cubicBezTo>
                  <a:pt x="3830070" y="562112"/>
                  <a:pt x="2814412" y="605040"/>
                  <a:pt x="2857992" y="796689"/>
                </a:cubicBezTo>
                <a:cubicBezTo>
                  <a:pt x="2901572" y="988338"/>
                  <a:pt x="4509148" y="1343865"/>
                  <a:pt x="4366608" y="1579223"/>
                </a:cubicBezTo>
                <a:cubicBezTo>
                  <a:pt x="4224068" y="1814581"/>
                  <a:pt x="2881427" y="2081081"/>
                  <a:pt x="2002749" y="2208837"/>
                </a:cubicBezTo>
                <a:cubicBezTo>
                  <a:pt x="1181221" y="2349293"/>
                  <a:pt x="-178452" y="2698416"/>
                  <a:pt x="19429" y="3164238"/>
                </a:cubicBezTo>
                <a:cubicBezTo>
                  <a:pt x="217310" y="3630060"/>
                  <a:pt x="2749782" y="4694119"/>
                  <a:pt x="3190034" y="5003770"/>
                </a:cubicBezTo>
                <a:lnTo>
                  <a:pt x="3190034" y="5003770"/>
                </a:lnTo>
              </a:path>
            </a:pathLst>
          </a:custGeom>
          <a:noFill/>
          <a:ln w="28575">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grpSp>
        <p:nvGrpSpPr>
          <p:cNvPr id="54" name="Group 53">
            <a:extLst>
              <a:ext uri="{FF2B5EF4-FFF2-40B4-BE49-F238E27FC236}">
                <a16:creationId xmlns:a16="http://schemas.microsoft.com/office/drawing/2014/main" id="{098D576A-CD8A-4954-B059-CF073E7B9B1A}"/>
              </a:ext>
            </a:extLst>
          </p:cNvPr>
          <p:cNvGrpSpPr/>
          <p:nvPr/>
        </p:nvGrpSpPr>
        <p:grpSpPr>
          <a:xfrm>
            <a:off x="6043859" y="5255759"/>
            <a:ext cx="972000" cy="972000"/>
            <a:chOff x="6043858" y="5255759"/>
            <a:chExt cx="982242" cy="982242"/>
          </a:xfrm>
        </p:grpSpPr>
        <p:sp>
          <p:nvSpPr>
            <p:cNvPr id="36" name="Teardrop 35">
              <a:extLst>
                <a:ext uri="{FF2B5EF4-FFF2-40B4-BE49-F238E27FC236}">
                  <a16:creationId xmlns:a16="http://schemas.microsoft.com/office/drawing/2014/main" id="{5E3A8278-E19E-43F0-831C-8DF393545EF0}"/>
                </a:ext>
              </a:extLst>
            </p:cNvPr>
            <p:cNvSpPr/>
            <p:nvPr/>
          </p:nvSpPr>
          <p:spPr>
            <a:xfrm rot="8100000">
              <a:off x="6043858" y="5255759"/>
              <a:ext cx="982242" cy="982242"/>
            </a:xfrm>
            <a:prstGeom prst="teardrop">
              <a:avLst>
                <a:gd name="adj" fmla="val 13636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37" name="Oval 36">
              <a:extLst>
                <a:ext uri="{FF2B5EF4-FFF2-40B4-BE49-F238E27FC236}">
                  <a16:creationId xmlns:a16="http://schemas.microsoft.com/office/drawing/2014/main" id="{B4B10D7B-B260-4224-AEED-9D38AA8A5BEF}"/>
                </a:ext>
              </a:extLst>
            </p:cNvPr>
            <p:cNvSpPr/>
            <p:nvPr/>
          </p:nvSpPr>
          <p:spPr>
            <a:xfrm>
              <a:off x="6070017" y="5275400"/>
              <a:ext cx="929924" cy="9429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solidFill>
                    <a:schemeClr val="bg1"/>
                  </a:solidFill>
                  <a:ea typeface="Cambria" panose="02040503050406030204" pitchFamily="18" charset="0"/>
                  <a:cs typeface="Arial" panose="020B0604020202020204" pitchFamily="34" charset="0"/>
                </a:rPr>
                <a:t>1.</a:t>
              </a:r>
            </a:p>
          </p:txBody>
        </p:sp>
      </p:grpSp>
      <p:sp>
        <p:nvSpPr>
          <p:cNvPr id="35" name="Rectangle 34">
            <a:extLst>
              <a:ext uri="{FF2B5EF4-FFF2-40B4-BE49-F238E27FC236}">
                <a16:creationId xmlns:a16="http://schemas.microsoft.com/office/drawing/2014/main" id="{973440CC-55E8-4EAB-B14D-12B816B5A54A}"/>
              </a:ext>
            </a:extLst>
          </p:cNvPr>
          <p:cNvSpPr/>
          <p:nvPr/>
        </p:nvSpPr>
        <p:spPr>
          <a:xfrm>
            <a:off x="7055617" y="4872635"/>
            <a:ext cx="3037873" cy="1405449"/>
          </a:xfrm>
          <a:prstGeom prst="rect">
            <a:avLst/>
          </a:prstGeom>
          <a:noFill/>
          <a:ln>
            <a:solidFill>
              <a:schemeClr val="accent1"/>
            </a:solidFill>
          </a:ln>
        </p:spPr>
        <p:txBody>
          <a:bodyPr wrap="square">
            <a:spAutoFit/>
          </a:bodyPr>
          <a:lstStyle/>
          <a:p>
            <a:r>
              <a:rPr lang="cs-CZ" sz="2133" b="1" dirty="0">
                <a:solidFill>
                  <a:schemeClr val="accent1">
                    <a:lumMod val="75000"/>
                  </a:schemeClr>
                </a:solidFill>
                <a:ea typeface="Cambria" panose="02040503050406030204" pitchFamily="18" charset="0"/>
                <a:cs typeface="Arial" panose="020B0604020202020204" pitchFamily="34" charset="0"/>
              </a:rPr>
              <a:t>1. Etapa 1.4.- 30.9.2023</a:t>
            </a:r>
          </a:p>
          <a:p>
            <a:r>
              <a:rPr lang="cs-CZ" sz="1600" dirty="0">
                <a:solidFill>
                  <a:schemeClr val="accent1">
                    <a:lumMod val="75000"/>
                  </a:schemeClr>
                </a:solidFill>
                <a:ea typeface="Cambria" panose="02040503050406030204" pitchFamily="18" charset="0"/>
                <a:cs typeface="Cardo" panose="02020600000000000000" pitchFamily="18" charset="-79"/>
              </a:rPr>
              <a:t>Přípravné práce</a:t>
            </a:r>
          </a:p>
          <a:p>
            <a:r>
              <a:rPr lang="cs-CZ" sz="1600" dirty="0">
                <a:solidFill>
                  <a:schemeClr val="accent1">
                    <a:lumMod val="75000"/>
                  </a:schemeClr>
                </a:solidFill>
                <a:ea typeface="Cambria" panose="02040503050406030204" pitchFamily="18" charset="0"/>
                <a:cs typeface="Cardo" panose="02020600000000000000" pitchFamily="18" charset="-79"/>
              </a:rPr>
              <a:t>Revize stavu</a:t>
            </a:r>
          </a:p>
          <a:p>
            <a:r>
              <a:rPr lang="cs-CZ" sz="1600" dirty="0">
                <a:solidFill>
                  <a:schemeClr val="accent1">
                    <a:lumMod val="75000"/>
                  </a:schemeClr>
                </a:solidFill>
                <a:ea typeface="Cambria" panose="02040503050406030204" pitchFamily="18" charset="0"/>
                <a:cs typeface="Cardo" panose="02020600000000000000" pitchFamily="18" charset="-79"/>
              </a:rPr>
              <a:t>Setkání s hlavním aktéry</a:t>
            </a:r>
          </a:p>
          <a:p>
            <a:r>
              <a:rPr lang="cs-CZ" sz="1600" dirty="0">
                <a:solidFill>
                  <a:schemeClr val="accent1">
                    <a:lumMod val="75000"/>
                  </a:schemeClr>
                </a:solidFill>
                <a:ea typeface="Cambria" panose="02040503050406030204" pitchFamily="18" charset="0"/>
                <a:cs typeface="Cardo" panose="02020600000000000000" pitchFamily="18" charset="-79"/>
              </a:rPr>
              <a:t>Zahájení páce pracovního týmu</a:t>
            </a:r>
            <a:endParaRPr lang="cs-CZ" sz="1600" dirty="0">
              <a:solidFill>
                <a:schemeClr val="accent1">
                  <a:lumMod val="75000"/>
                </a:schemeClr>
              </a:solidFill>
              <a:ea typeface="Cambria" panose="02040503050406030204" pitchFamily="18" charset="0"/>
              <a:cs typeface="Arial" panose="020B0604020202020204" pitchFamily="34" charset="0"/>
            </a:endParaRPr>
          </a:p>
        </p:txBody>
      </p:sp>
      <p:grpSp>
        <p:nvGrpSpPr>
          <p:cNvPr id="52" name="Group 51">
            <a:extLst>
              <a:ext uri="{FF2B5EF4-FFF2-40B4-BE49-F238E27FC236}">
                <a16:creationId xmlns:a16="http://schemas.microsoft.com/office/drawing/2014/main" id="{39A58277-40DB-46C7-BB18-3485A555B13C}"/>
              </a:ext>
            </a:extLst>
          </p:cNvPr>
          <p:cNvGrpSpPr/>
          <p:nvPr/>
        </p:nvGrpSpPr>
        <p:grpSpPr>
          <a:xfrm>
            <a:off x="3433515" y="3803407"/>
            <a:ext cx="972000" cy="972000"/>
            <a:chOff x="3464824" y="3901323"/>
            <a:chExt cx="895904" cy="895905"/>
          </a:xfrm>
        </p:grpSpPr>
        <p:sp>
          <p:nvSpPr>
            <p:cNvPr id="30" name="Teardrop 29">
              <a:extLst>
                <a:ext uri="{FF2B5EF4-FFF2-40B4-BE49-F238E27FC236}">
                  <a16:creationId xmlns:a16="http://schemas.microsoft.com/office/drawing/2014/main" id="{747E32FE-948F-441A-86E5-D132406D0CD5}"/>
                </a:ext>
              </a:extLst>
            </p:cNvPr>
            <p:cNvSpPr/>
            <p:nvPr/>
          </p:nvSpPr>
          <p:spPr>
            <a:xfrm rot="8100000">
              <a:off x="3464824" y="3901323"/>
              <a:ext cx="895904" cy="895905"/>
            </a:xfrm>
            <a:prstGeom prst="teardrop">
              <a:avLst>
                <a:gd name="adj" fmla="val 1363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32" name="Oval 31">
              <a:extLst>
                <a:ext uri="{FF2B5EF4-FFF2-40B4-BE49-F238E27FC236}">
                  <a16:creationId xmlns:a16="http://schemas.microsoft.com/office/drawing/2014/main" id="{E398D38F-6DEF-4C68-B6E7-FA5468DA7E89}"/>
                </a:ext>
              </a:extLst>
            </p:cNvPr>
            <p:cNvSpPr/>
            <p:nvPr/>
          </p:nvSpPr>
          <p:spPr>
            <a:xfrm>
              <a:off x="3488683" y="3919237"/>
              <a:ext cx="848186" cy="860076"/>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solidFill>
                    <a:schemeClr val="tx1"/>
                  </a:solidFill>
                  <a:ea typeface="Cambria" panose="02040503050406030204" pitchFamily="18" charset="0"/>
                  <a:cs typeface="Arial" panose="020B0604020202020204" pitchFamily="34" charset="0"/>
                </a:rPr>
                <a:t>2.</a:t>
              </a:r>
            </a:p>
          </p:txBody>
        </p:sp>
      </p:grpSp>
      <p:sp>
        <p:nvSpPr>
          <p:cNvPr id="29" name="Rectangle 28">
            <a:extLst>
              <a:ext uri="{FF2B5EF4-FFF2-40B4-BE49-F238E27FC236}">
                <a16:creationId xmlns:a16="http://schemas.microsoft.com/office/drawing/2014/main" id="{EB6A63FA-3EC2-4F41-B482-71DBC321F280}"/>
              </a:ext>
            </a:extLst>
          </p:cNvPr>
          <p:cNvSpPr/>
          <p:nvPr/>
        </p:nvSpPr>
        <p:spPr>
          <a:xfrm>
            <a:off x="265565" y="4076512"/>
            <a:ext cx="2939999" cy="2144305"/>
          </a:xfrm>
          <a:prstGeom prst="rect">
            <a:avLst/>
          </a:prstGeom>
        </p:spPr>
        <p:txBody>
          <a:bodyPr wrap="square">
            <a:spAutoFit/>
          </a:bodyPr>
          <a:lstStyle/>
          <a:p>
            <a:r>
              <a:rPr lang="cs-CZ" sz="1867" b="1">
                <a:solidFill>
                  <a:schemeClr val="tx1">
                    <a:lumMod val="95000"/>
                    <a:lumOff val="5000"/>
                  </a:schemeClr>
                </a:solidFill>
                <a:ea typeface="Cambria" panose="02040503050406030204" pitchFamily="18" charset="0"/>
                <a:cs typeface="Arial" panose="020B0604020202020204" pitchFamily="34" charset="0"/>
              </a:rPr>
              <a:t>2. Etapa 1.10.-31.12.2023</a:t>
            </a:r>
          </a:p>
          <a:p>
            <a:r>
              <a:rPr lang="cs-CZ" sz="1600">
                <a:solidFill>
                  <a:schemeClr val="tx1">
                    <a:lumMod val="95000"/>
                    <a:lumOff val="5000"/>
                  </a:schemeClr>
                </a:solidFill>
                <a:ea typeface="Cambria" panose="02040503050406030204" pitchFamily="18" charset="0"/>
                <a:cs typeface="Cardo" panose="02020600000000000000" pitchFamily="18" charset="-79"/>
              </a:rPr>
              <a:t>Finalizace výkladů, rozhraní</a:t>
            </a:r>
          </a:p>
          <a:p>
            <a:r>
              <a:rPr lang="cs-CZ" sz="1600">
                <a:solidFill>
                  <a:schemeClr val="tx1">
                    <a:lumMod val="95000"/>
                    <a:lumOff val="5000"/>
                  </a:schemeClr>
                </a:solidFill>
                <a:ea typeface="Cambria" panose="02040503050406030204" pitchFamily="18" charset="0"/>
                <a:cs typeface="Cardo" panose="02020600000000000000" pitchFamily="18" charset="-79"/>
              </a:rPr>
              <a:t>Finalizace služeb pro přenesenou působnost</a:t>
            </a:r>
          </a:p>
          <a:p>
            <a:r>
              <a:rPr lang="cs-CZ" sz="1600">
                <a:solidFill>
                  <a:schemeClr val="tx1">
                    <a:lumMod val="95000"/>
                    <a:lumOff val="5000"/>
                  </a:schemeClr>
                </a:solidFill>
                <a:ea typeface="Cambria" panose="02040503050406030204" pitchFamily="18" charset="0"/>
                <a:cs typeface="Cardo" panose="02020600000000000000" pitchFamily="18" charset="-79"/>
              </a:rPr>
              <a:t>Místní poplatky</a:t>
            </a:r>
          </a:p>
          <a:p>
            <a:r>
              <a:rPr lang="cs-CZ" sz="1600">
                <a:solidFill>
                  <a:schemeClr val="tx1">
                    <a:lumMod val="95000"/>
                    <a:lumOff val="5000"/>
                  </a:schemeClr>
                </a:solidFill>
                <a:ea typeface="Cambria" panose="02040503050406030204" pitchFamily="18" charset="0"/>
                <a:cs typeface="Cardo" panose="02020600000000000000" pitchFamily="18" charset="-79"/>
              </a:rPr>
              <a:t>Plnění katalogu služeb</a:t>
            </a:r>
          </a:p>
          <a:p>
            <a:r>
              <a:rPr lang="cs-CZ" sz="1600">
                <a:solidFill>
                  <a:schemeClr val="tx1">
                    <a:lumMod val="95000"/>
                    <a:lumOff val="5000"/>
                  </a:schemeClr>
                </a:solidFill>
                <a:ea typeface="Cambria" panose="02040503050406030204" pitchFamily="18" charset="0"/>
                <a:cs typeface="Cardo" panose="02020600000000000000" pitchFamily="18" charset="-79"/>
              </a:rPr>
              <a:t>Analýza dostupných dat v RPP</a:t>
            </a:r>
          </a:p>
          <a:p>
            <a:endParaRPr lang="cs-CZ" sz="1867" b="1">
              <a:solidFill>
                <a:schemeClr val="tx1">
                  <a:lumMod val="95000"/>
                  <a:lumOff val="5000"/>
                </a:schemeClr>
              </a:solidFill>
              <a:ea typeface="Cambria" panose="02040503050406030204" pitchFamily="18" charset="0"/>
              <a:cs typeface="Arial" panose="020B0604020202020204" pitchFamily="34" charset="0"/>
            </a:endParaRPr>
          </a:p>
        </p:txBody>
      </p:sp>
      <p:grpSp>
        <p:nvGrpSpPr>
          <p:cNvPr id="53" name="Group 52">
            <a:extLst>
              <a:ext uri="{FF2B5EF4-FFF2-40B4-BE49-F238E27FC236}">
                <a16:creationId xmlns:a16="http://schemas.microsoft.com/office/drawing/2014/main" id="{A981D162-C3FC-4CC5-B53A-76D5800C51C3}"/>
              </a:ext>
            </a:extLst>
          </p:cNvPr>
          <p:cNvGrpSpPr/>
          <p:nvPr/>
        </p:nvGrpSpPr>
        <p:grpSpPr>
          <a:xfrm>
            <a:off x="5238961" y="2423588"/>
            <a:ext cx="972000" cy="972000"/>
            <a:chOff x="5346250" y="2751579"/>
            <a:chExt cx="751581" cy="751579"/>
          </a:xfrm>
        </p:grpSpPr>
        <p:sp>
          <p:nvSpPr>
            <p:cNvPr id="25" name="Teardrop 24">
              <a:extLst>
                <a:ext uri="{FF2B5EF4-FFF2-40B4-BE49-F238E27FC236}">
                  <a16:creationId xmlns:a16="http://schemas.microsoft.com/office/drawing/2014/main" id="{4A0C3913-217B-4919-B118-DB74C1BEACF7}"/>
                </a:ext>
              </a:extLst>
            </p:cNvPr>
            <p:cNvSpPr/>
            <p:nvPr/>
          </p:nvSpPr>
          <p:spPr>
            <a:xfrm rot="8100000">
              <a:off x="5346250" y="2751579"/>
              <a:ext cx="751581" cy="751579"/>
            </a:xfrm>
            <a:prstGeom prst="teardrop">
              <a:avLst>
                <a:gd name="adj" fmla="val 136365"/>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26" name="Oval 25">
              <a:extLst>
                <a:ext uri="{FF2B5EF4-FFF2-40B4-BE49-F238E27FC236}">
                  <a16:creationId xmlns:a16="http://schemas.microsoft.com/office/drawing/2014/main" id="{F96339A2-EF70-4F71-ACE8-3ABA111C5190}"/>
                </a:ext>
              </a:extLst>
            </p:cNvPr>
            <p:cNvSpPr/>
            <p:nvPr/>
          </p:nvSpPr>
          <p:spPr>
            <a:xfrm>
              <a:off x="5366265" y="2766406"/>
              <a:ext cx="711550" cy="721521"/>
            </a:xfrm>
            <a:prstGeom prst="ellipse">
              <a:avLst/>
            </a:prstGeom>
            <a:solidFill>
              <a:schemeClr val="accent2">
                <a:lumMod val="20000"/>
                <a:lumOff val="8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solidFill>
                    <a:schemeClr val="tx1"/>
                  </a:solidFill>
                  <a:ea typeface="Cambria" panose="02040503050406030204" pitchFamily="18" charset="0"/>
                  <a:cs typeface="Arial" panose="020B0604020202020204" pitchFamily="34" charset="0"/>
                </a:rPr>
                <a:t>3.</a:t>
              </a:r>
              <a:endParaRPr lang="cs-CZ" sz="1867" b="1">
                <a:solidFill>
                  <a:schemeClr val="tx1"/>
                </a:solidFill>
                <a:ea typeface="Cambria" panose="02040503050406030204" pitchFamily="18" charset="0"/>
                <a:cs typeface="Arial" panose="020B0604020202020204" pitchFamily="34" charset="0"/>
              </a:endParaRPr>
            </a:p>
          </p:txBody>
        </p:sp>
      </p:grpSp>
      <p:sp>
        <p:nvSpPr>
          <p:cNvPr id="24" name="Rectangle 23">
            <a:extLst>
              <a:ext uri="{FF2B5EF4-FFF2-40B4-BE49-F238E27FC236}">
                <a16:creationId xmlns:a16="http://schemas.microsoft.com/office/drawing/2014/main" id="{60105B0F-5E3F-40C9-81B9-0C32C9DD3D01}"/>
              </a:ext>
            </a:extLst>
          </p:cNvPr>
          <p:cNvSpPr/>
          <p:nvPr/>
        </p:nvSpPr>
        <p:spPr>
          <a:xfrm>
            <a:off x="2745583" y="2044285"/>
            <a:ext cx="2594261" cy="1856983"/>
          </a:xfrm>
          <a:prstGeom prst="rect">
            <a:avLst/>
          </a:prstGeom>
        </p:spPr>
        <p:txBody>
          <a:bodyPr wrap="square">
            <a:spAutoFit/>
          </a:bodyPr>
          <a:lstStyle/>
          <a:p>
            <a:r>
              <a:rPr lang="cs-CZ" sz="1867" b="1">
                <a:solidFill>
                  <a:schemeClr val="tx1">
                    <a:lumMod val="95000"/>
                    <a:lumOff val="5000"/>
                  </a:schemeClr>
                </a:solidFill>
                <a:ea typeface="Cambria" panose="02040503050406030204" pitchFamily="18" charset="0"/>
                <a:cs typeface="Arial" panose="020B0604020202020204" pitchFamily="34" charset="0"/>
              </a:rPr>
              <a:t>3. Etapa 1.1.- 30.6.2024</a:t>
            </a:r>
          </a:p>
          <a:p>
            <a:r>
              <a:rPr lang="cs-CZ" sz="1600">
                <a:solidFill>
                  <a:schemeClr val="tx1">
                    <a:lumMod val="95000"/>
                    <a:lumOff val="5000"/>
                  </a:schemeClr>
                </a:solidFill>
                <a:ea typeface="Cambria" panose="02040503050406030204" pitchFamily="18" charset="0"/>
                <a:cs typeface="Cardo" panose="02020600000000000000" pitchFamily="18" charset="-79"/>
              </a:rPr>
              <a:t>Mapování služeb z Katalogu na jednotlivá OVM</a:t>
            </a:r>
          </a:p>
          <a:p>
            <a:r>
              <a:rPr lang="cs-CZ" sz="1600">
                <a:solidFill>
                  <a:schemeClr val="tx1">
                    <a:lumMod val="95000"/>
                    <a:lumOff val="5000"/>
                  </a:schemeClr>
                </a:solidFill>
                <a:ea typeface="Cambria" panose="02040503050406030204" pitchFamily="18" charset="0"/>
                <a:cs typeface="Cardo" panose="02020600000000000000" pitchFamily="18" charset="-79"/>
              </a:rPr>
              <a:t>Finalizace textů pro přenesenou působnost</a:t>
            </a:r>
          </a:p>
          <a:p>
            <a:r>
              <a:rPr lang="cs-CZ" sz="1600">
                <a:solidFill>
                  <a:schemeClr val="tx1">
                    <a:lumMod val="95000"/>
                    <a:lumOff val="5000"/>
                  </a:schemeClr>
                </a:solidFill>
                <a:ea typeface="Cambria" panose="02040503050406030204" pitchFamily="18" charset="0"/>
                <a:cs typeface="Cardo" panose="02020600000000000000" pitchFamily="18" charset="-79"/>
              </a:rPr>
              <a:t>Implementace místních poplatků</a:t>
            </a:r>
            <a:endParaRPr lang="cs-CZ" sz="1600">
              <a:solidFill>
                <a:schemeClr val="tx1">
                  <a:lumMod val="95000"/>
                  <a:lumOff val="5000"/>
                </a:schemeClr>
              </a:solidFill>
              <a:ea typeface="Cambria" panose="02040503050406030204" pitchFamily="18" charset="0"/>
              <a:cs typeface="Arial" panose="020B0604020202020204" pitchFamily="34" charset="0"/>
            </a:endParaRPr>
          </a:p>
        </p:txBody>
      </p:sp>
      <p:grpSp>
        <p:nvGrpSpPr>
          <p:cNvPr id="55" name="Group 54">
            <a:extLst>
              <a:ext uri="{FF2B5EF4-FFF2-40B4-BE49-F238E27FC236}">
                <a16:creationId xmlns:a16="http://schemas.microsoft.com/office/drawing/2014/main" id="{AA6CF6EF-4F22-40DD-A27B-E0EBEC50EDD0}"/>
              </a:ext>
            </a:extLst>
          </p:cNvPr>
          <p:cNvGrpSpPr/>
          <p:nvPr/>
        </p:nvGrpSpPr>
        <p:grpSpPr>
          <a:xfrm>
            <a:off x="7400381" y="1795288"/>
            <a:ext cx="972000" cy="972000"/>
            <a:chOff x="7549425" y="2280620"/>
            <a:chExt cx="671304" cy="671305"/>
          </a:xfrm>
        </p:grpSpPr>
        <p:sp>
          <p:nvSpPr>
            <p:cNvPr id="20" name="Teardrop 19">
              <a:extLst>
                <a:ext uri="{FF2B5EF4-FFF2-40B4-BE49-F238E27FC236}">
                  <a16:creationId xmlns:a16="http://schemas.microsoft.com/office/drawing/2014/main" id="{4FB94299-A734-4876-9A41-246D263413AC}"/>
                </a:ext>
              </a:extLst>
            </p:cNvPr>
            <p:cNvSpPr/>
            <p:nvPr/>
          </p:nvSpPr>
          <p:spPr>
            <a:xfrm rot="8100000">
              <a:off x="7549425" y="2280620"/>
              <a:ext cx="671304" cy="671305"/>
            </a:xfrm>
            <a:prstGeom prst="teardrop">
              <a:avLst>
                <a:gd name="adj" fmla="val 136365"/>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21" name="Oval 20">
              <a:extLst>
                <a:ext uri="{FF2B5EF4-FFF2-40B4-BE49-F238E27FC236}">
                  <a16:creationId xmlns:a16="http://schemas.microsoft.com/office/drawing/2014/main" id="{0F690C7B-0D51-4282-A6BF-02B4EA263603}"/>
                </a:ext>
              </a:extLst>
            </p:cNvPr>
            <p:cNvSpPr/>
            <p:nvPr/>
          </p:nvSpPr>
          <p:spPr>
            <a:xfrm>
              <a:off x="7567302" y="2293840"/>
              <a:ext cx="635551" cy="644458"/>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solidFill>
                    <a:schemeClr val="tx1"/>
                  </a:solidFill>
                  <a:ea typeface="Cambria" panose="02040503050406030204" pitchFamily="18" charset="0"/>
                  <a:cs typeface="Arial" panose="020B0604020202020204" pitchFamily="34" charset="0"/>
                </a:rPr>
                <a:t>4.</a:t>
              </a:r>
            </a:p>
          </p:txBody>
        </p:sp>
      </p:grpSp>
      <p:sp>
        <p:nvSpPr>
          <p:cNvPr id="19" name="Rectangle 18">
            <a:extLst>
              <a:ext uri="{FF2B5EF4-FFF2-40B4-BE49-F238E27FC236}">
                <a16:creationId xmlns:a16="http://schemas.microsoft.com/office/drawing/2014/main" id="{71E34B8F-08DD-4711-84C5-EC7E9B34B6A8}"/>
              </a:ext>
            </a:extLst>
          </p:cNvPr>
          <p:cNvSpPr/>
          <p:nvPr/>
        </p:nvSpPr>
        <p:spPr>
          <a:xfrm>
            <a:off x="8490206" y="2192987"/>
            <a:ext cx="3037873" cy="1610762"/>
          </a:xfrm>
          <a:prstGeom prst="rect">
            <a:avLst/>
          </a:prstGeom>
        </p:spPr>
        <p:txBody>
          <a:bodyPr wrap="square">
            <a:spAutoFit/>
          </a:bodyPr>
          <a:lstStyle/>
          <a:p>
            <a:r>
              <a:rPr lang="cs-CZ" sz="1867" b="1">
                <a:solidFill>
                  <a:schemeClr val="tx1">
                    <a:lumMod val="95000"/>
                    <a:lumOff val="5000"/>
                  </a:schemeClr>
                </a:solidFill>
                <a:ea typeface="Cambria" panose="02040503050406030204" pitchFamily="18" charset="0"/>
                <a:cs typeface="Arial" panose="020B0604020202020204" pitchFamily="34" charset="0"/>
              </a:rPr>
              <a:t>4. Etapa 1.7.- 31.12.2024</a:t>
            </a:r>
          </a:p>
          <a:p>
            <a:r>
              <a:rPr lang="cs-CZ" sz="1600">
                <a:solidFill>
                  <a:schemeClr val="tx1">
                    <a:lumMod val="95000"/>
                    <a:lumOff val="5000"/>
                  </a:schemeClr>
                </a:solidFill>
                <a:ea typeface="Cambria" panose="02040503050406030204" pitchFamily="18" charset="0"/>
                <a:cs typeface="Cardo" panose="02020600000000000000" pitchFamily="18" charset="-79"/>
              </a:rPr>
              <a:t>Finální verze PVS/PO</a:t>
            </a:r>
          </a:p>
          <a:p>
            <a:r>
              <a:rPr lang="cs-CZ" sz="1600">
                <a:solidFill>
                  <a:schemeClr val="tx1">
                    <a:lumMod val="95000"/>
                    <a:lumOff val="5000"/>
                  </a:schemeClr>
                </a:solidFill>
                <a:ea typeface="Cambria" panose="02040503050406030204" pitchFamily="18" charset="0"/>
                <a:cs typeface="Cardo" panose="02020600000000000000" pitchFamily="18" charset="-79"/>
              </a:rPr>
              <a:t>Životní situace</a:t>
            </a:r>
          </a:p>
          <a:p>
            <a:r>
              <a:rPr lang="cs-CZ" sz="1600">
                <a:solidFill>
                  <a:schemeClr val="tx1">
                    <a:lumMod val="95000"/>
                    <a:lumOff val="5000"/>
                  </a:schemeClr>
                </a:solidFill>
                <a:ea typeface="Cambria" panose="02040503050406030204" pitchFamily="18" charset="0"/>
                <a:cs typeface="Cardo" panose="02020600000000000000" pitchFamily="18" charset="-79"/>
              </a:rPr>
              <a:t>90% digitalizovaných služeb alespoň pro přenesenou působnost</a:t>
            </a:r>
            <a:endParaRPr lang="cs-CZ" sz="1600">
              <a:solidFill>
                <a:schemeClr val="tx1">
                  <a:lumMod val="95000"/>
                  <a:lumOff val="5000"/>
                </a:schemeClr>
              </a:solidFill>
              <a:ea typeface="Cambria" panose="02040503050406030204" pitchFamily="18" charset="0"/>
              <a:cs typeface="Arial" panose="020B0604020202020204" pitchFamily="34" charset="0"/>
            </a:endParaRPr>
          </a:p>
        </p:txBody>
      </p:sp>
      <p:grpSp>
        <p:nvGrpSpPr>
          <p:cNvPr id="56" name="Group 55">
            <a:extLst>
              <a:ext uri="{FF2B5EF4-FFF2-40B4-BE49-F238E27FC236}">
                <a16:creationId xmlns:a16="http://schemas.microsoft.com/office/drawing/2014/main" id="{1B18E5C7-2567-44F7-A06F-95A76949DA7B}"/>
              </a:ext>
            </a:extLst>
          </p:cNvPr>
          <p:cNvGrpSpPr/>
          <p:nvPr/>
        </p:nvGrpSpPr>
        <p:grpSpPr>
          <a:xfrm>
            <a:off x="5960119" y="910476"/>
            <a:ext cx="972000" cy="972000"/>
            <a:chOff x="6159678" y="1427065"/>
            <a:chExt cx="595443" cy="595442"/>
          </a:xfrm>
        </p:grpSpPr>
        <p:sp>
          <p:nvSpPr>
            <p:cNvPr id="15" name="Teardrop 14">
              <a:extLst>
                <a:ext uri="{FF2B5EF4-FFF2-40B4-BE49-F238E27FC236}">
                  <a16:creationId xmlns:a16="http://schemas.microsoft.com/office/drawing/2014/main" id="{F3944F4C-5138-407F-BD61-DA72ABF93198}"/>
                </a:ext>
              </a:extLst>
            </p:cNvPr>
            <p:cNvSpPr/>
            <p:nvPr/>
          </p:nvSpPr>
          <p:spPr>
            <a:xfrm rot="8100000">
              <a:off x="6159678" y="1427065"/>
              <a:ext cx="595443" cy="595442"/>
            </a:xfrm>
            <a:prstGeom prst="teardrop">
              <a:avLst>
                <a:gd name="adj" fmla="val 1363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sz="1867">
                <a:solidFill>
                  <a:prstClr val="white"/>
                </a:solidFill>
                <a:ea typeface="Cambria" panose="02040503050406030204" pitchFamily="18" charset="0"/>
                <a:cs typeface="Arial" panose="020B0604020202020204" pitchFamily="34" charset="0"/>
              </a:endParaRPr>
            </a:p>
          </p:txBody>
        </p:sp>
        <p:sp>
          <p:nvSpPr>
            <p:cNvPr id="16" name="Oval 15">
              <a:extLst>
                <a:ext uri="{FF2B5EF4-FFF2-40B4-BE49-F238E27FC236}">
                  <a16:creationId xmlns:a16="http://schemas.microsoft.com/office/drawing/2014/main" id="{C9B67A77-435A-4BEA-BBA9-BF8DCE1E8AF0}"/>
                </a:ext>
              </a:extLst>
            </p:cNvPr>
            <p:cNvSpPr/>
            <p:nvPr/>
          </p:nvSpPr>
          <p:spPr>
            <a:xfrm>
              <a:off x="6175534" y="1438769"/>
              <a:ext cx="563731" cy="571630"/>
            </a:xfrm>
            <a:prstGeom prst="ellipse">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solidFill>
                    <a:schemeClr val="tx1"/>
                  </a:solidFill>
                  <a:ea typeface="Cambria" panose="02040503050406030204" pitchFamily="18" charset="0"/>
                  <a:cs typeface="Arial" panose="020B0604020202020204" pitchFamily="34" charset="0"/>
                </a:rPr>
                <a:t>5.</a:t>
              </a:r>
            </a:p>
          </p:txBody>
        </p:sp>
      </p:grpSp>
      <p:sp>
        <p:nvSpPr>
          <p:cNvPr id="14" name="Rectangle 13">
            <a:extLst>
              <a:ext uri="{FF2B5EF4-FFF2-40B4-BE49-F238E27FC236}">
                <a16:creationId xmlns:a16="http://schemas.microsoft.com/office/drawing/2014/main" id="{31EFB6DF-6052-470F-AC75-4D04D4408DDE}"/>
              </a:ext>
            </a:extLst>
          </p:cNvPr>
          <p:cNvSpPr/>
          <p:nvPr/>
        </p:nvSpPr>
        <p:spPr>
          <a:xfrm>
            <a:off x="3459401" y="1132077"/>
            <a:ext cx="2362209" cy="461665"/>
          </a:xfrm>
          <a:prstGeom prst="rect">
            <a:avLst/>
          </a:prstGeom>
        </p:spPr>
        <p:txBody>
          <a:bodyPr wrap="square">
            <a:spAutoFit/>
          </a:bodyPr>
          <a:lstStyle/>
          <a:p>
            <a:pPr algn="r"/>
            <a:r>
              <a:rPr lang="cs-CZ" sz="2400" b="1">
                <a:solidFill>
                  <a:schemeClr val="tx1">
                    <a:lumMod val="95000"/>
                    <a:lumOff val="5000"/>
                  </a:schemeClr>
                </a:solidFill>
                <a:ea typeface="Cambria" panose="02040503050406030204" pitchFamily="18" charset="0"/>
                <a:cs typeface="Arial" panose="020B0604020202020204" pitchFamily="34" charset="0"/>
              </a:rPr>
              <a:t>Milník 1.2.2025</a:t>
            </a:r>
          </a:p>
        </p:txBody>
      </p:sp>
      <p:sp>
        <p:nvSpPr>
          <p:cNvPr id="3" name="Nadpis 2">
            <a:extLst>
              <a:ext uri="{FF2B5EF4-FFF2-40B4-BE49-F238E27FC236}">
                <a16:creationId xmlns:a16="http://schemas.microsoft.com/office/drawing/2014/main" id="{7263AFBD-8B71-F2FC-CA92-F896246F5677}"/>
              </a:ext>
            </a:extLst>
          </p:cNvPr>
          <p:cNvSpPr>
            <a:spLocks noGrp="1"/>
          </p:cNvSpPr>
          <p:nvPr>
            <p:ph type="title"/>
          </p:nvPr>
        </p:nvSpPr>
        <p:spPr>
          <a:xfrm>
            <a:off x="265565" y="-84596"/>
            <a:ext cx="10515600" cy="1325563"/>
          </a:xfrm>
        </p:spPr>
        <p:txBody>
          <a:bodyPr>
            <a:normAutofit/>
          </a:bodyPr>
          <a:lstStyle/>
          <a:p>
            <a:r>
              <a:rPr lang="cs-CZ" sz="3733" dirty="0" err="1"/>
              <a:t>RoadMap_implementace_ZoPDS</a:t>
            </a:r>
            <a:endParaRPr lang="cs-CZ" sz="3733" dirty="0"/>
          </a:p>
        </p:txBody>
      </p:sp>
    </p:spTree>
    <p:extLst>
      <p:ext uri="{BB962C8B-B14F-4D97-AF65-F5344CB8AC3E}">
        <p14:creationId xmlns:p14="http://schemas.microsoft.com/office/powerpoint/2010/main" val="1174179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ED4B12F-D996-C703-E977-2BFB57C0B0D5}"/>
              </a:ext>
            </a:extLst>
          </p:cNvPr>
          <p:cNvSpPr>
            <a:spLocks noGrp="1"/>
          </p:cNvSpPr>
          <p:nvPr>
            <p:ph type="title"/>
          </p:nvPr>
        </p:nvSpPr>
        <p:spPr/>
        <p:txBody>
          <a:bodyPr/>
          <a:lstStyle/>
          <a:p>
            <a:r>
              <a:rPr lang="cs-CZ" cap="all" dirty="0" err="1">
                <a:latin typeface="+mj-lt"/>
              </a:rPr>
              <a:t>Co_se</a:t>
            </a:r>
            <a:r>
              <a:rPr lang="cs-CZ" dirty="0" err="1">
                <a:latin typeface="+mj-lt"/>
              </a:rPr>
              <a:t>_</a:t>
            </a:r>
            <a:r>
              <a:rPr lang="cs-CZ" cap="all" dirty="0" err="1">
                <a:latin typeface="+mj-lt"/>
              </a:rPr>
              <a:t>podařilo</a:t>
            </a:r>
            <a:r>
              <a:rPr lang="cs-CZ" cap="all" dirty="0">
                <a:latin typeface="+mj-lt"/>
              </a:rPr>
              <a:t>?</a:t>
            </a:r>
          </a:p>
        </p:txBody>
      </p:sp>
      <p:sp>
        <p:nvSpPr>
          <p:cNvPr id="3" name="Zástupný obsah 2">
            <a:extLst>
              <a:ext uri="{FF2B5EF4-FFF2-40B4-BE49-F238E27FC236}">
                <a16:creationId xmlns:a16="http://schemas.microsoft.com/office/drawing/2014/main" id="{8A20BA11-99F4-7135-58A3-0471AEC86FAB}"/>
              </a:ext>
            </a:extLst>
          </p:cNvPr>
          <p:cNvSpPr>
            <a:spLocks noGrp="1"/>
          </p:cNvSpPr>
          <p:nvPr>
            <p:ph idx="1"/>
          </p:nvPr>
        </p:nvSpPr>
        <p:spPr/>
        <p:txBody>
          <a:bodyPr>
            <a:normAutofit fontScale="92500" lnSpcReduction="20000"/>
          </a:bodyPr>
          <a:lstStyle/>
          <a:p>
            <a:pPr marL="609585" indent="-609585">
              <a:buFont typeface="+mj-lt"/>
              <a:buAutoNum type="arabicPeriod"/>
            </a:pPr>
            <a:r>
              <a:rPr lang="cs-CZ" sz="2600" dirty="0">
                <a:latin typeface="+mj-lt"/>
              </a:rPr>
              <a:t>Zvýšit prioritu ZoPDS</a:t>
            </a:r>
            <a:endParaRPr lang="cs-CZ" dirty="0">
              <a:latin typeface="+mj-lt"/>
            </a:endParaRPr>
          </a:p>
          <a:p>
            <a:pPr marL="1222169" lvl="1" indent="-609585"/>
            <a:r>
              <a:rPr lang="cs-CZ" dirty="0">
                <a:latin typeface="Azeret Mono" pitchFamily="2" charset="0"/>
                <a:cs typeface="Azeret Mono" pitchFamily="2" charset="0"/>
              </a:rPr>
              <a:t>Spolupráce AKČR, SMOČR, tlak od obcí (původně chtěly posun)</a:t>
            </a:r>
          </a:p>
          <a:p>
            <a:pPr marL="609585" indent="-609585">
              <a:buFont typeface="+mj-lt"/>
              <a:buAutoNum type="arabicPeriod"/>
            </a:pPr>
            <a:r>
              <a:rPr lang="cs-CZ" sz="2600" dirty="0">
                <a:latin typeface="+mj-lt"/>
              </a:rPr>
              <a:t>Krizový plán - minimální požadavky z hlediska uživatele</a:t>
            </a:r>
          </a:p>
          <a:p>
            <a:pPr marL="1222169" lvl="1" indent="-609585"/>
            <a:r>
              <a:rPr lang="cs-CZ" dirty="0">
                <a:latin typeface="Azeret Mono" pitchFamily="2" charset="0"/>
                <a:cs typeface="Azeret Mono" pitchFamily="2" charset="0"/>
              </a:rPr>
              <a:t>Samoobslužný portál, elektronický formulář, předvyplnění dat</a:t>
            </a:r>
          </a:p>
          <a:p>
            <a:pPr marL="609585" indent="-609585">
              <a:buFont typeface="+mj-lt"/>
              <a:buAutoNum type="arabicPeriod"/>
            </a:pPr>
            <a:r>
              <a:rPr lang="cs-CZ" sz="2600" dirty="0">
                <a:latin typeface="+mj-lt"/>
              </a:rPr>
              <a:t>Akcelerovat spolupráci na PPDF</a:t>
            </a:r>
          </a:p>
          <a:p>
            <a:pPr marL="1222169" lvl="1" indent="-609585"/>
            <a:r>
              <a:rPr lang="cs-CZ" dirty="0">
                <a:latin typeface="Azeret Mono" pitchFamily="2" charset="0"/>
                <a:cs typeface="Azeret Mono" pitchFamily="2" charset="0"/>
              </a:rPr>
              <a:t>Spolupráce s </a:t>
            </a:r>
            <a:r>
              <a:rPr lang="cs-CZ" dirty="0" err="1">
                <a:latin typeface="Azeret Mono" pitchFamily="2" charset="0"/>
                <a:cs typeface="Azeret Mono" pitchFamily="2" charset="0"/>
              </a:rPr>
              <a:t>Autocont</a:t>
            </a:r>
            <a:r>
              <a:rPr lang="cs-CZ" dirty="0">
                <a:latin typeface="Azeret Mono" pitchFamily="2" charset="0"/>
                <a:cs typeface="Azeret Mono" pitchFamily="2" charset="0"/>
              </a:rPr>
              <a:t>, testovací prostředí, 10 </a:t>
            </a:r>
            <a:r>
              <a:rPr lang="cs-CZ" dirty="0" err="1">
                <a:latin typeface="Azeret Mono" pitchFamily="2" charset="0"/>
                <a:cs typeface="Azeret Mono" pitchFamily="2" charset="0"/>
              </a:rPr>
              <a:t>x</a:t>
            </a:r>
            <a:r>
              <a:rPr lang="cs-CZ" dirty="0">
                <a:latin typeface="Azeret Mono" pitchFamily="2" charset="0"/>
                <a:cs typeface="Azeret Mono" pitchFamily="2" charset="0"/>
              </a:rPr>
              <a:t> rychlejší proces</a:t>
            </a:r>
          </a:p>
          <a:p>
            <a:pPr marL="609585" indent="-609585">
              <a:buFont typeface="+mj-lt"/>
              <a:buAutoNum type="arabicPeriod"/>
            </a:pPr>
            <a:r>
              <a:rPr lang="cs-CZ" sz="2600" dirty="0">
                <a:latin typeface="+mj-lt"/>
              </a:rPr>
              <a:t>Nastavit metriky, které kontrolujeme každý měsíc</a:t>
            </a:r>
          </a:p>
          <a:p>
            <a:pPr marL="1222169" lvl="1" indent="-609585"/>
            <a:r>
              <a:rPr lang="cs-CZ" dirty="0">
                <a:latin typeface="Azeret Mono" pitchFamily="2" charset="0"/>
                <a:cs typeface="Azeret Mono" pitchFamily="2" charset="0"/>
              </a:rPr>
              <a:t>Popisy, portály, formuláře</a:t>
            </a:r>
          </a:p>
          <a:p>
            <a:pPr marL="609585" indent="-609585">
              <a:buFont typeface="+mj-lt"/>
              <a:buAutoNum type="arabicPeriod"/>
            </a:pPr>
            <a:r>
              <a:rPr lang="cs-CZ" sz="2600" dirty="0">
                <a:latin typeface="+mj-lt"/>
              </a:rPr>
              <a:t>Řešení konkrétních problémů</a:t>
            </a:r>
          </a:p>
          <a:p>
            <a:pPr marL="1222169" lvl="1" indent="-609585"/>
            <a:r>
              <a:rPr lang="cs-CZ" dirty="0">
                <a:latin typeface="Azeret Mono" pitchFamily="2" charset="0"/>
                <a:cs typeface="Azeret Mono" pitchFamily="2" charset="0"/>
              </a:rPr>
              <a:t>Obslužné kanály, notifikace, </a:t>
            </a:r>
            <a:r>
              <a:rPr lang="cs-CZ" dirty="0" err="1">
                <a:latin typeface="Azeret Mono" pitchFamily="2" charset="0"/>
                <a:cs typeface="Azeret Mono" pitchFamily="2" charset="0"/>
              </a:rPr>
              <a:t>archi.gov.cz</a:t>
            </a:r>
            <a:endParaRPr lang="cs-CZ" dirty="0">
              <a:latin typeface="Azeret Mono" pitchFamily="2" charset="0"/>
              <a:cs typeface="Azeret Mono" pitchFamily="2" charset="0"/>
            </a:endParaRPr>
          </a:p>
          <a:p>
            <a:pPr marL="609585" indent="-609585">
              <a:buFont typeface="+mj-lt"/>
              <a:buAutoNum type="arabicPeriod"/>
            </a:pPr>
            <a:endParaRPr lang="cs-CZ" dirty="0">
              <a:latin typeface="+mj-lt"/>
            </a:endParaRPr>
          </a:p>
          <a:p>
            <a:pPr marL="609585" indent="-609585">
              <a:buFont typeface="+mj-lt"/>
              <a:buAutoNum type="arabicPeriod"/>
            </a:pPr>
            <a:endParaRPr lang="cs-CZ" dirty="0">
              <a:latin typeface="+mj-lt"/>
            </a:endParaRPr>
          </a:p>
          <a:p>
            <a:pPr marL="609585" indent="-609585">
              <a:buFont typeface="+mj-lt"/>
              <a:buAutoNum type="arabicPeriod"/>
            </a:pPr>
            <a:endParaRPr lang="cs-CZ" dirty="0">
              <a:latin typeface="+mj-lt"/>
            </a:endParaRPr>
          </a:p>
        </p:txBody>
      </p:sp>
    </p:spTree>
    <p:extLst>
      <p:ext uri="{BB962C8B-B14F-4D97-AF65-F5344CB8AC3E}">
        <p14:creationId xmlns:p14="http://schemas.microsoft.com/office/powerpoint/2010/main" val="2802299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3D2321-97BB-9D90-CD23-9F7FB2F08053}"/>
              </a:ext>
            </a:extLst>
          </p:cNvPr>
          <p:cNvSpPr>
            <a:spLocks noGrp="1"/>
          </p:cNvSpPr>
          <p:nvPr>
            <p:ph type="title"/>
          </p:nvPr>
        </p:nvSpPr>
        <p:spPr/>
        <p:txBody>
          <a:bodyPr/>
          <a:lstStyle/>
          <a:p>
            <a:r>
              <a:rPr lang="cs-CZ" dirty="0" err="1">
                <a:latin typeface="+mj-lt"/>
              </a:rPr>
              <a:t>Projekty_ZoPDS</a:t>
            </a:r>
            <a:r>
              <a:rPr lang="cs-CZ" dirty="0">
                <a:latin typeface="+mj-lt"/>
              </a:rPr>
              <a:t> </a:t>
            </a:r>
          </a:p>
        </p:txBody>
      </p:sp>
      <p:pic>
        <p:nvPicPr>
          <p:cNvPr id="10" name="Zástupný obsah 9">
            <a:extLst>
              <a:ext uri="{FF2B5EF4-FFF2-40B4-BE49-F238E27FC236}">
                <a16:creationId xmlns:a16="http://schemas.microsoft.com/office/drawing/2014/main" id="{699980AE-2C1D-BE14-75DD-3D558437E4EE}"/>
              </a:ext>
            </a:extLst>
          </p:cNvPr>
          <p:cNvPicPr>
            <a:picLocks noGrp="1" noChangeAspect="1"/>
          </p:cNvPicPr>
          <p:nvPr>
            <p:ph idx="1"/>
          </p:nvPr>
        </p:nvPicPr>
        <p:blipFill>
          <a:blip r:embed="rId3"/>
          <a:stretch>
            <a:fillRect/>
          </a:stretch>
        </p:blipFill>
        <p:spPr>
          <a:xfrm>
            <a:off x="428756" y="1356433"/>
            <a:ext cx="11515272" cy="4656911"/>
          </a:xfrm>
          <a:prstGeom prst="rect">
            <a:avLst/>
          </a:prstGeom>
        </p:spPr>
      </p:pic>
    </p:spTree>
    <p:extLst>
      <p:ext uri="{BB962C8B-B14F-4D97-AF65-F5344CB8AC3E}">
        <p14:creationId xmlns:p14="http://schemas.microsoft.com/office/powerpoint/2010/main" val="3863731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31907E8-310B-FC78-3AD4-45B24111BB93}"/>
              </a:ext>
            </a:extLst>
          </p:cNvPr>
          <p:cNvSpPr>
            <a:spLocks noGrp="1"/>
          </p:cNvSpPr>
          <p:nvPr>
            <p:ph type="title"/>
          </p:nvPr>
        </p:nvSpPr>
        <p:spPr/>
        <p:txBody>
          <a:bodyPr/>
          <a:lstStyle/>
          <a:p>
            <a:r>
              <a:rPr lang="cs-CZ" dirty="0" err="1">
                <a:latin typeface="+mj-lt"/>
              </a:rPr>
              <a:t>Projekty_ZoPDS</a:t>
            </a:r>
            <a:endParaRPr lang="cs-CZ" dirty="0">
              <a:latin typeface="+mj-lt"/>
            </a:endParaRPr>
          </a:p>
        </p:txBody>
      </p:sp>
      <p:sp>
        <p:nvSpPr>
          <p:cNvPr id="3" name="Zástupný obsah 2">
            <a:extLst>
              <a:ext uri="{FF2B5EF4-FFF2-40B4-BE49-F238E27FC236}">
                <a16:creationId xmlns:a16="http://schemas.microsoft.com/office/drawing/2014/main" id="{B0DA0B6A-B81B-F054-EBCE-9EF1E5C37474}"/>
              </a:ext>
            </a:extLst>
          </p:cNvPr>
          <p:cNvSpPr>
            <a:spLocks noGrp="1"/>
          </p:cNvSpPr>
          <p:nvPr>
            <p:ph idx="1"/>
          </p:nvPr>
        </p:nvSpPr>
        <p:spPr/>
        <p:txBody>
          <a:bodyPr/>
          <a:lstStyle/>
          <a:p>
            <a:r>
              <a:rPr lang="cs-CZ" dirty="0">
                <a:latin typeface="+mj-lt"/>
              </a:rPr>
              <a:t>M 5.1. Evidence služeb v Katalogu služeb		98%</a:t>
            </a:r>
          </a:p>
          <a:p>
            <a:r>
              <a:rPr lang="cs-CZ" dirty="0">
                <a:latin typeface="+mj-lt"/>
              </a:rPr>
              <a:t>M 5.2 : Popis služeb v Katalogu služeb		52%</a:t>
            </a:r>
          </a:p>
          <a:p>
            <a:r>
              <a:rPr lang="cs-CZ" dirty="0">
                <a:latin typeface="+mj-lt"/>
              </a:rPr>
              <a:t>M 5.3 : Mapování datových potřeb			5%</a:t>
            </a:r>
          </a:p>
          <a:p>
            <a:r>
              <a:rPr lang="cs-CZ" dirty="0">
                <a:latin typeface="+mj-lt"/>
              </a:rPr>
              <a:t>M 5.4 : Samoobslužné portály				45% *)</a:t>
            </a:r>
          </a:p>
          <a:p>
            <a:r>
              <a:rPr lang="cs-CZ" dirty="0">
                <a:latin typeface="+mj-lt"/>
              </a:rPr>
              <a:t>M 5.5 : Zpřístupňování dat				10% *)</a:t>
            </a:r>
          </a:p>
          <a:p>
            <a:r>
              <a:rPr lang="cs-CZ" dirty="0">
                <a:latin typeface="+mj-lt"/>
              </a:rPr>
              <a:t>M 5.6 : Zveřejňování formulářů				5%</a:t>
            </a:r>
          </a:p>
          <a:p>
            <a:endParaRPr lang="cs-CZ" sz="1600" dirty="0">
              <a:latin typeface="+mj-lt"/>
            </a:endParaRPr>
          </a:p>
          <a:p>
            <a:pPr marL="0" indent="0">
              <a:buNone/>
            </a:pPr>
            <a:r>
              <a:rPr lang="cs-CZ" sz="1800" dirty="0">
                <a:latin typeface="+mj-lt"/>
              </a:rPr>
              <a:t>*)  Procenta jsou stanovena základě kvalifikovaného odhadu</a:t>
            </a:r>
          </a:p>
        </p:txBody>
      </p:sp>
    </p:spTree>
    <p:extLst>
      <p:ext uri="{BB962C8B-B14F-4D97-AF65-F5344CB8AC3E}">
        <p14:creationId xmlns:p14="http://schemas.microsoft.com/office/powerpoint/2010/main" val="1034345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AA7B6B7-CCC0-0F07-DBD0-3D41F879E46B}"/>
              </a:ext>
            </a:extLst>
          </p:cNvPr>
          <p:cNvSpPr>
            <a:spLocks noGrp="1"/>
          </p:cNvSpPr>
          <p:nvPr>
            <p:ph type="title"/>
          </p:nvPr>
        </p:nvSpPr>
        <p:spPr>
          <a:xfrm>
            <a:off x="484977" y="90416"/>
            <a:ext cx="10515600" cy="819603"/>
          </a:xfrm>
        </p:spPr>
        <p:txBody>
          <a:bodyPr anchor="ctr">
            <a:normAutofit fontScale="90000"/>
          </a:bodyPr>
          <a:lstStyle/>
          <a:p>
            <a:r>
              <a:rPr lang="cs-CZ" dirty="0" err="1"/>
              <a:t>Stav_zpracování_popisů_služeb</a:t>
            </a:r>
            <a:r>
              <a:rPr lang="cs-CZ" dirty="0"/>
              <a:t> – </a:t>
            </a:r>
            <a:r>
              <a:rPr lang="cs-CZ" dirty="0" err="1"/>
              <a:t>přenesená_působnost</a:t>
            </a:r>
            <a:endParaRPr lang="cs-CZ" dirty="0"/>
          </a:p>
        </p:txBody>
      </p:sp>
      <p:pic>
        <p:nvPicPr>
          <p:cNvPr id="7" name="Content Placeholder 6">
            <a:extLst>
              <a:ext uri="{FF2B5EF4-FFF2-40B4-BE49-F238E27FC236}">
                <a16:creationId xmlns:a16="http://schemas.microsoft.com/office/drawing/2014/main" id="{3F9505C5-B87F-19E8-0064-3FBC2EB0F7BB}"/>
              </a:ext>
            </a:extLst>
          </p:cNvPr>
          <p:cNvPicPr>
            <a:picLocks noGrp="1" noChangeAspect="1"/>
          </p:cNvPicPr>
          <p:nvPr>
            <p:ph idx="1"/>
          </p:nvPr>
        </p:nvPicPr>
        <p:blipFill>
          <a:blip r:embed="rId2"/>
          <a:stretch>
            <a:fillRect/>
          </a:stretch>
        </p:blipFill>
        <p:spPr>
          <a:xfrm>
            <a:off x="485363" y="1134667"/>
            <a:ext cx="8490276" cy="4934972"/>
          </a:xfrm>
          <a:noFill/>
        </p:spPr>
      </p:pic>
      <p:sp>
        <p:nvSpPr>
          <p:cNvPr id="9" name="Speech Bubble: Rectangle with Corners Rounded 8">
            <a:extLst>
              <a:ext uri="{FF2B5EF4-FFF2-40B4-BE49-F238E27FC236}">
                <a16:creationId xmlns:a16="http://schemas.microsoft.com/office/drawing/2014/main" id="{E829E8EC-846E-F4F3-75F0-72F023F521B5}"/>
              </a:ext>
            </a:extLst>
          </p:cNvPr>
          <p:cNvSpPr/>
          <p:nvPr/>
        </p:nvSpPr>
        <p:spPr>
          <a:xfrm flipH="1">
            <a:off x="8486640" y="2495281"/>
            <a:ext cx="3015803" cy="1942564"/>
          </a:xfrm>
          <a:prstGeom prst="wedgeRoundRectCallou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Box 9">
            <a:extLst>
              <a:ext uri="{FF2B5EF4-FFF2-40B4-BE49-F238E27FC236}">
                <a16:creationId xmlns:a16="http://schemas.microsoft.com/office/drawing/2014/main" id="{6F14A3D3-8F0F-FEE5-B4A8-2F36FF3C3E47}"/>
              </a:ext>
            </a:extLst>
          </p:cNvPr>
          <p:cNvSpPr txBox="1"/>
          <p:nvPr/>
        </p:nvSpPr>
        <p:spPr>
          <a:xfrm>
            <a:off x="8669090" y="2715295"/>
            <a:ext cx="2642852" cy="147713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cs-CZ" sz="2400" b="1">
                <a:latin typeface="Ink Free"/>
                <a:ea typeface="Calibri"/>
                <a:cs typeface="Calibri"/>
              </a:rPr>
              <a:t>Jak číst graf?</a:t>
            </a:r>
          </a:p>
          <a:p>
            <a:r>
              <a:rPr lang="cs-CZ" sz="2133">
                <a:latin typeface="Ink Free"/>
                <a:ea typeface="Calibri"/>
                <a:cs typeface="Calibri"/>
              </a:rPr>
              <a:t>Všechny rezorty by měly mít kompletně splněno (zelená)</a:t>
            </a:r>
          </a:p>
        </p:txBody>
      </p:sp>
    </p:spTree>
    <p:extLst>
      <p:ext uri="{BB962C8B-B14F-4D97-AF65-F5344CB8AC3E}">
        <p14:creationId xmlns:p14="http://schemas.microsoft.com/office/powerpoint/2010/main" val="2566251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AA7B6B7-CCC0-0F07-DBD0-3D41F879E46B}"/>
              </a:ext>
            </a:extLst>
          </p:cNvPr>
          <p:cNvSpPr>
            <a:spLocks noGrp="1"/>
          </p:cNvSpPr>
          <p:nvPr>
            <p:ph type="title"/>
          </p:nvPr>
        </p:nvSpPr>
        <p:spPr>
          <a:xfrm>
            <a:off x="484977" y="-2184"/>
            <a:ext cx="10515600" cy="1020756"/>
          </a:xfrm>
        </p:spPr>
        <p:txBody>
          <a:bodyPr anchor="ctr">
            <a:normAutofit fontScale="90000"/>
          </a:bodyPr>
          <a:lstStyle/>
          <a:p>
            <a:r>
              <a:rPr lang="cs-CZ" dirty="0" err="1">
                <a:latin typeface="+mj-lt"/>
                <a:ea typeface="Roboto"/>
                <a:cs typeface="Roboto"/>
              </a:rPr>
              <a:t>Stav_zveřejňování_el._formulářů</a:t>
            </a:r>
            <a:r>
              <a:rPr lang="cs-CZ" dirty="0">
                <a:latin typeface="+mj-lt"/>
                <a:ea typeface="Roboto"/>
                <a:cs typeface="Roboto"/>
              </a:rPr>
              <a:t> – </a:t>
            </a:r>
            <a:r>
              <a:rPr lang="cs-CZ" dirty="0" err="1">
                <a:latin typeface="+mj-lt"/>
                <a:ea typeface="Roboto"/>
                <a:cs typeface="Roboto"/>
              </a:rPr>
              <a:t>přenesená_působnost</a:t>
            </a:r>
            <a:endParaRPr lang="cs-CZ" dirty="0">
              <a:latin typeface="+mj-lt"/>
              <a:ea typeface="Roboto"/>
              <a:cs typeface="Roboto"/>
            </a:endParaRPr>
          </a:p>
        </p:txBody>
      </p:sp>
      <p:pic>
        <p:nvPicPr>
          <p:cNvPr id="7" name="Content Placeholder 6">
            <a:extLst>
              <a:ext uri="{FF2B5EF4-FFF2-40B4-BE49-F238E27FC236}">
                <a16:creationId xmlns:a16="http://schemas.microsoft.com/office/drawing/2014/main" id="{3F9505C5-B87F-19E8-0064-3FBC2EB0F7BB}"/>
              </a:ext>
            </a:extLst>
          </p:cNvPr>
          <p:cNvPicPr>
            <a:picLocks noGrp="1" noChangeAspect="1"/>
          </p:cNvPicPr>
          <p:nvPr>
            <p:ph idx="1"/>
          </p:nvPr>
        </p:nvPicPr>
        <p:blipFill>
          <a:blip r:embed="rId2"/>
          <a:stretch>
            <a:fillRect/>
          </a:stretch>
        </p:blipFill>
        <p:spPr>
          <a:xfrm>
            <a:off x="485364" y="1134667"/>
            <a:ext cx="8490273" cy="4934972"/>
          </a:xfrm>
          <a:noFill/>
        </p:spPr>
      </p:pic>
      <p:sp>
        <p:nvSpPr>
          <p:cNvPr id="9" name="Speech Bubble: Rectangle with Corners Rounded 8">
            <a:extLst>
              <a:ext uri="{FF2B5EF4-FFF2-40B4-BE49-F238E27FC236}">
                <a16:creationId xmlns:a16="http://schemas.microsoft.com/office/drawing/2014/main" id="{E829E8EC-846E-F4F3-75F0-72F023F521B5}"/>
              </a:ext>
            </a:extLst>
          </p:cNvPr>
          <p:cNvSpPr/>
          <p:nvPr/>
        </p:nvSpPr>
        <p:spPr>
          <a:xfrm flipH="1">
            <a:off x="8486641" y="2495281"/>
            <a:ext cx="3273380" cy="1942564"/>
          </a:xfrm>
          <a:prstGeom prst="wedgeRoundRectCallou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TextBox 9">
            <a:extLst>
              <a:ext uri="{FF2B5EF4-FFF2-40B4-BE49-F238E27FC236}">
                <a16:creationId xmlns:a16="http://schemas.microsoft.com/office/drawing/2014/main" id="{6F14A3D3-8F0F-FEE5-B4A8-2F36FF3C3E47}"/>
              </a:ext>
            </a:extLst>
          </p:cNvPr>
          <p:cNvSpPr txBox="1"/>
          <p:nvPr/>
        </p:nvSpPr>
        <p:spPr>
          <a:xfrm>
            <a:off x="8669089" y="2715295"/>
            <a:ext cx="3050683" cy="147713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cs-CZ" sz="2400" b="1">
                <a:latin typeface="Ink Free"/>
                <a:ea typeface="Calibri"/>
                <a:cs typeface="Calibri"/>
              </a:rPr>
              <a:t>Jak číst graf?</a:t>
            </a:r>
          </a:p>
          <a:p>
            <a:r>
              <a:rPr lang="cs-CZ" sz="2133">
                <a:latin typeface="Ink Free"/>
                <a:ea typeface="Calibri"/>
                <a:cs typeface="Calibri"/>
              </a:rPr>
              <a:t>Všechny rezorty by měly zveřejňovat alespoň polovinu (50 %)</a:t>
            </a:r>
          </a:p>
        </p:txBody>
      </p:sp>
      <p:sp>
        <p:nvSpPr>
          <p:cNvPr id="4" name="TextBox 3">
            <a:extLst>
              <a:ext uri="{FF2B5EF4-FFF2-40B4-BE49-F238E27FC236}">
                <a16:creationId xmlns:a16="http://schemas.microsoft.com/office/drawing/2014/main" id="{A67E3230-3AC3-E00E-67DE-EDD1AFD69B39}"/>
              </a:ext>
            </a:extLst>
          </p:cNvPr>
          <p:cNvSpPr txBox="1"/>
          <p:nvPr/>
        </p:nvSpPr>
        <p:spPr>
          <a:xfrm>
            <a:off x="3367287" y="4196364"/>
            <a:ext cx="3254597" cy="985078"/>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cs-CZ" sz="1867">
                <a:latin typeface="Ink Free"/>
                <a:ea typeface="Calibri"/>
                <a:cs typeface="Calibri"/>
              </a:rPr>
              <a:t>Číslo za zkratkou rezortu uvádí % zveřejněných el. formulářů</a:t>
            </a:r>
            <a:endParaRPr lang="cs-CZ" sz="1867">
              <a:ea typeface="Calibri"/>
              <a:cs typeface="Calibri"/>
            </a:endParaRPr>
          </a:p>
        </p:txBody>
      </p:sp>
      <p:cxnSp>
        <p:nvCxnSpPr>
          <p:cNvPr id="6" name="Connector: Curved 5">
            <a:extLst>
              <a:ext uri="{FF2B5EF4-FFF2-40B4-BE49-F238E27FC236}">
                <a16:creationId xmlns:a16="http://schemas.microsoft.com/office/drawing/2014/main" id="{7022C493-12F8-3829-8F7C-51004EC064C6}"/>
              </a:ext>
            </a:extLst>
          </p:cNvPr>
          <p:cNvCxnSpPr/>
          <p:nvPr/>
        </p:nvCxnSpPr>
        <p:spPr>
          <a:xfrm flipH="1">
            <a:off x="1575515" y="4837091"/>
            <a:ext cx="1657084" cy="425004"/>
          </a:xfrm>
          <a:prstGeom prst="curved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374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AA7B6B7-CCC0-0F07-DBD0-3D41F879E46B}"/>
              </a:ext>
            </a:extLst>
          </p:cNvPr>
          <p:cNvSpPr>
            <a:spLocks noGrp="1"/>
          </p:cNvSpPr>
          <p:nvPr>
            <p:ph type="title"/>
          </p:nvPr>
        </p:nvSpPr>
        <p:spPr/>
        <p:txBody>
          <a:bodyPr/>
          <a:lstStyle/>
          <a:p>
            <a:r>
              <a:rPr lang="cs-CZ" dirty="0">
                <a:latin typeface="+mj-lt"/>
                <a:ea typeface="Roboto"/>
                <a:cs typeface="Roboto"/>
              </a:rPr>
              <a:t>Posun_za_měsíc_říjen_2023</a:t>
            </a:r>
            <a:endParaRPr lang="cs-CZ" dirty="0">
              <a:latin typeface="+mj-lt"/>
            </a:endParaRPr>
          </a:p>
        </p:txBody>
      </p:sp>
      <p:sp>
        <p:nvSpPr>
          <p:cNvPr id="6" name="TextBox 5">
            <a:extLst>
              <a:ext uri="{FF2B5EF4-FFF2-40B4-BE49-F238E27FC236}">
                <a16:creationId xmlns:a16="http://schemas.microsoft.com/office/drawing/2014/main" id="{41692FA1-EECF-C69E-3874-3A74949F20BD}"/>
              </a:ext>
            </a:extLst>
          </p:cNvPr>
          <p:cNvSpPr txBox="1"/>
          <p:nvPr/>
        </p:nvSpPr>
        <p:spPr>
          <a:xfrm>
            <a:off x="641088" y="2279967"/>
            <a:ext cx="2774781" cy="1692771"/>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6600" dirty="0">
                <a:latin typeface="+mj-lt"/>
                <a:cs typeface="Calibri"/>
              </a:rPr>
              <a:t>+166</a:t>
            </a:r>
          </a:p>
          <a:p>
            <a:pPr algn="ctr"/>
            <a:r>
              <a:rPr lang="cs-CZ" sz="1600" dirty="0">
                <a:latin typeface="+mj-lt"/>
                <a:cs typeface="Calibri"/>
              </a:rPr>
              <a:t>nových popisů na </a:t>
            </a:r>
            <a:r>
              <a:rPr lang="cs-CZ" sz="1600" dirty="0" err="1">
                <a:latin typeface="+mj-lt"/>
                <a:cs typeface="Calibri"/>
              </a:rPr>
              <a:t>gov.cz</a:t>
            </a:r>
            <a:endParaRPr lang="cs-CZ" sz="1600" dirty="0">
              <a:latin typeface="+mj-lt"/>
              <a:cs typeface="Calibri"/>
            </a:endParaRPr>
          </a:p>
        </p:txBody>
      </p:sp>
      <p:sp>
        <p:nvSpPr>
          <p:cNvPr id="7" name="TextBox 6">
            <a:extLst>
              <a:ext uri="{FF2B5EF4-FFF2-40B4-BE49-F238E27FC236}">
                <a16:creationId xmlns:a16="http://schemas.microsoft.com/office/drawing/2014/main" id="{052FDD4F-9FE8-42C1-55C1-A2CC93EF96C3}"/>
              </a:ext>
            </a:extLst>
          </p:cNvPr>
          <p:cNvSpPr txBox="1"/>
          <p:nvPr/>
        </p:nvSpPr>
        <p:spPr>
          <a:xfrm>
            <a:off x="3008367" y="2279967"/>
            <a:ext cx="3215940" cy="1415772"/>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6600" dirty="0">
                <a:latin typeface="+mj-lt"/>
                <a:cs typeface="Calibri"/>
              </a:rPr>
              <a:t>+239</a:t>
            </a:r>
          </a:p>
          <a:p>
            <a:pPr algn="ctr"/>
            <a:r>
              <a:rPr lang="cs-CZ" sz="1600" dirty="0">
                <a:latin typeface="+mj-lt"/>
                <a:cs typeface="Calibri"/>
              </a:rPr>
              <a:t>popisů v přípravě</a:t>
            </a:r>
          </a:p>
        </p:txBody>
      </p:sp>
      <p:sp>
        <p:nvSpPr>
          <p:cNvPr id="8" name="TextBox 7">
            <a:extLst>
              <a:ext uri="{FF2B5EF4-FFF2-40B4-BE49-F238E27FC236}">
                <a16:creationId xmlns:a16="http://schemas.microsoft.com/office/drawing/2014/main" id="{F5876D3B-F908-73AB-8E44-77D1C21005BD}"/>
              </a:ext>
            </a:extLst>
          </p:cNvPr>
          <p:cNvSpPr txBox="1"/>
          <p:nvPr/>
        </p:nvSpPr>
        <p:spPr>
          <a:xfrm>
            <a:off x="5783149" y="2279967"/>
            <a:ext cx="2584281" cy="1692771"/>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6600" dirty="0">
                <a:latin typeface="+mj-lt"/>
                <a:cs typeface="Calibri"/>
              </a:rPr>
              <a:t>+36</a:t>
            </a:r>
          </a:p>
          <a:p>
            <a:pPr algn="ctr"/>
            <a:r>
              <a:rPr lang="cs-CZ" sz="1600" dirty="0">
                <a:latin typeface="+mj-lt"/>
                <a:cs typeface="Calibri"/>
              </a:rPr>
              <a:t>zveřejněných formulářů</a:t>
            </a:r>
          </a:p>
        </p:txBody>
      </p:sp>
      <p:sp>
        <p:nvSpPr>
          <p:cNvPr id="3" name="TextBox 2">
            <a:extLst>
              <a:ext uri="{FF2B5EF4-FFF2-40B4-BE49-F238E27FC236}">
                <a16:creationId xmlns:a16="http://schemas.microsoft.com/office/drawing/2014/main" id="{916DCEF6-88D4-5998-F360-68997D9E5830}"/>
              </a:ext>
            </a:extLst>
          </p:cNvPr>
          <p:cNvSpPr txBox="1"/>
          <p:nvPr/>
        </p:nvSpPr>
        <p:spPr>
          <a:xfrm>
            <a:off x="8153750" y="2279967"/>
            <a:ext cx="3102617" cy="1692771"/>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ctr"/>
            <a:r>
              <a:rPr lang="cs-CZ" sz="6600" dirty="0">
                <a:solidFill>
                  <a:srgbClr val="FF0000"/>
                </a:solidFill>
                <a:latin typeface="+mj-lt"/>
                <a:cs typeface="Calibri"/>
              </a:rPr>
              <a:t>+5</a:t>
            </a:r>
          </a:p>
          <a:p>
            <a:pPr algn="ctr"/>
            <a:r>
              <a:rPr lang="cs-CZ" sz="1600" dirty="0">
                <a:solidFill>
                  <a:srgbClr val="FF0000"/>
                </a:solidFill>
                <a:latin typeface="+mj-lt"/>
                <a:cs typeface="Calibri"/>
              </a:rPr>
              <a:t>zaměstnanců do týmu katalogu</a:t>
            </a:r>
          </a:p>
        </p:txBody>
      </p:sp>
    </p:spTree>
    <p:extLst>
      <p:ext uri="{BB962C8B-B14F-4D97-AF65-F5344CB8AC3E}">
        <p14:creationId xmlns:p14="http://schemas.microsoft.com/office/powerpoint/2010/main" val="2952867426"/>
      </p:ext>
    </p:extLst>
  </p:cSld>
  <p:clrMapOvr>
    <a:masterClrMapping/>
  </p:clrMapOvr>
</p:sld>
</file>

<file path=ppt/theme/theme1.xml><?xml version="1.0" encoding="utf-8"?>
<a:theme xmlns:a="http://schemas.openxmlformats.org/drawingml/2006/main" name="Motiv Office">
  <a:themeElements>
    <a:clrScheme name="Vlastní 4">
      <a:dk1>
        <a:srgbClr val="2E2D2C"/>
      </a:dk1>
      <a:lt1>
        <a:sysClr val="window" lastClr="FFFFFF"/>
      </a:lt1>
      <a:dk2>
        <a:srgbClr val="767676"/>
      </a:dk2>
      <a:lt2>
        <a:srgbClr val="35398E"/>
      </a:lt2>
      <a:accent1>
        <a:srgbClr val="368537"/>
      </a:accent1>
      <a:accent2>
        <a:srgbClr val="46AD48"/>
      </a:accent2>
      <a:accent3>
        <a:srgbClr val="BDBCBC"/>
      </a:accent3>
      <a:accent4>
        <a:srgbClr val="2E2D2C"/>
      </a:accent4>
      <a:accent5>
        <a:srgbClr val="BDBCBC"/>
      </a:accent5>
      <a:accent6>
        <a:srgbClr val="70AD47"/>
      </a:accent6>
      <a:hlink>
        <a:srgbClr val="0563C1"/>
      </a:hlink>
      <a:folHlink>
        <a:srgbClr val="954F72"/>
      </a:folHlink>
    </a:clrScheme>
    <a:fontScheme name="Vlastní 3">
      <a:majorFont>
        <a:latin typeface="Azeret Mono SemiBold"/>
        <a:ea typeface=""/>
        <a:cs typeface=""/>
      </a:majorFont>
      <a:minorFont>
        <a:latin typeface="DM Sans 14p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e1" id="{FB0BE62D-E026-9E46-B11C-8093767FB303}" vid="{4A26ED04-CD53-AD41-887C-8DAC0AF53850}"/>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EEDC0FAECAFE148AD396C865B9B5E28" ma:contentTypeVersion="7" ma:contentTypeDescription="Vytvoří nový dokument" ma:contentTypeScope="" ma:versionID="9cc1562f75d4a1f103d9a8388e1f2403">
  <xsd:schema xmlns:xsd="http://www.w3.org/2001/XMLSchema" xmlns:xs="http://www.w3.org/2001/XMLSchema" xmlns:p="http://schemas.microsoft.com/office/2006/metadata/properties" xmlns:ns2="0f7720ff-53f2-424f-bdbf-9f2258d7a7d5" xmlns:ns3="60eff747-50e2-4621-8df6-458c8151a505" targetNamespace="http://schemas.microsoft.com/office/2006/metadata/properties" ma:root="true" ma:fieldsID="4a4332925eaea6e1cea1182dcb33e1b4" ns2:_="" ns3:_="">
    <xsd:import namespace="0f7720ff-53f2-424f-bdbf-9f2258d7a7d5"/>
    <xsd:import namespace="60eff747-50e2-4621-8df6-458c8151a50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7720ff-53f2-424f-bdbf-9f2258d7a7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0eff747-50e2-4621-8df6-458c8151a505" elementFormDefault="qualified">
    <xsd:import namespace="http://schemas.microsoft.com/office/2006/documentManagement/types"/>
    <xsd:import namespace="http://schemas.microsoft.com/office/infopath/2007/PartnerControls"/>
    <xsd:element name="SharedWithUsers" ma:index="11"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dílené s podrobnostm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5650E8-A514-410F-9318-8407A16447B0}">
  <ds:schemaRefs>
    <ds:schemaRef ds:uri="http://schemas.microsoft.com/sharepoint/v3/contenttype/forms"/>
  </ds:schemaRefs>
</ds:datastoreItem>
</file>

<file path=customXml/itemProps2.xml><?xml version="1.0" encoding="utf-8"?>
<ds:datastoreItem xmlns:ds="http://schemas.openxmlformats.org/officeDocument/2006/customXml" ds:itemID="{3E05DA5C-F298-487F-B4AD-D063A451EE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7720ff-53f2-424f-bdbf-9f2258d7a7d5"/>
    <ds:schemaRef ds:uri="60eff747-50e2-4621-8df6-458c8151a5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C722D0-06D9-49BA-ACD8-03252B259DDB}">
  <ds:schemaRefs>
    <ds:schemaRef ds:uri="http://purl.org/dc/dcmitype/"/>
    <ds:schemaRef ds:uri="http://www.w3.org/XML/1998/namespace"/>
    <ds:schemaRef ds:uri="http://schemas.openxmlformats.org/package/2006/metadata/core-properties"/>
    <ds:schemaRef ds:uri="http://purl.org/dc/terms/"/>
    <ds:schemaRef ds:uri="http://purl.org/dc/elements/1.1/"/>
    <ds:schemaRef ds:uri="60eff747-50e2-4621-8df6-458c8151a505"/>
    <ds:schemaRef ds:uri="http://schemas.microsoft.com/office/2006/documentManagement/types"/>
    <ds:schemaRef ds:uri="http://schemas.microsoft.com/office/infopath/2007/PartnerControls"/>
    <ds:schemaRef ds:uri="0f7720ff-53f2-424f-bdbf-9f2258d7a7d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Motiv Office</Template>
  <TotalTime>973</TotalTime>
  <Words>1487</Words>
  <Application>Microsoft Office PowerPoint</Application>
  <PresentationFormat>Širokoúhlá obrazovka</PresentationFormat>
  <Paragraphs>167</Paragraphs>
  <Slides>25</Slides>
  <Notes>2</Notes>
  <HiddenSlides>4</HiddenSlides>
  <MMClips>0</MMClips>
  <ScaleCrop>false</ScaleCrop>
  <HeadingPairs>
    <vt:vector size="4" baseType="variant">
      <vt:variant>
        <vt:lpstr>Motiv</vt:lpstr>
      </vt:variant>
      <vt:variant>
        <vt:i4>1</vt:i4>
      </vt:variant>
      <vt:variant>
        <vt:lpstr>Nadpisy snímků</vt:lpstr>
      </vt:variant>
      <vt:variant>
        <vt:i4>25</vt:i4>
      </vt:variant>
    </vt:vector>
  </HeadingPairs>
  <TitlesOfParts>
    <vt:vector size="26" baseType="lpstr">
      <vt:lpstr>Motiv Office</vt:lpstr>
      <vt:lpstr>AKTUÁLNÍ_STAV_ZOPDS_</vt:lpstr>
      <vt:lpstr>AGENDA_</vt:lpstr>
      <vt:lpstr>RoadMap_implementace_ZoPDS</vt:lpstr>
      <vt:lpstr>Co_se_podařilo?</vt:lpstr>
      <vt:lpstr>Projekty_ZoPDS </vt:lpstr>
      <vt:lpstr>Projekty_ZoPDS</vt:lpstr>
      <vt:lpstr>Stav_zpracování_popisů_služeb – přenesená_působnost</vt:lpstr>
      <vt:lpstr>Stav_zveřejňování_el._formulářů – přenesená_působnost</vt:lpstr>
      <vt:lpstr>Posun_za_měsíc_říjen_2023</vt:lpstr>
      <vt:lpstr>Samoobslužné_portály_</vt:lpstr>
      <vt:lpstr>Checklist_pro_samoobslužné_portály_ </vt:lpstr>
      <vt:lpstr>Samoobslužný_portál_</vt:lpstr>
      <vt:lpstr>Alternativy_řešení_</vt:lpstr>
      <vt:lpstr>Sdílení_dat_</vt:lpstr>
      <vt:lpstr>Plán_pro_sdílení_dat_</vt:lpstr>
      <vt:lpstr>Stav_zpracování</vt:lpstr>
      <vt:lpstr>Samospráva_</vt:lpstr>
      <vt:lpstr>Požadavky_</vt:lpstr>
      <vt:lpstr>Dotazy_MŽP_</vt:lpstr>
      <vt:lpstr>Dotazy MŽP (30000 uživatelů)</vt:lpstr>
      <vt:lpstr>Dotazy MŽP (30000 uživatelů)</vt:lpstr>
      <vt:lpstr>Využití_umělé_inteligence_</vt:lpstr>
      <vt:lpstr>Využití_umělé_inteligence_pro_ DEPO_3_</vt:lpstr>
      <vt:lpstr>Spolupráce_</vt:lpstr>
      <vt:lpstr>Spolupráce_</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AKTUÁLNÍ_STAV_ZOPDS</dc:title>
  <dc:creator>Jan Petr</dc:creator>
  <cp:lastModifiedBy>Jan Petr</cp:lastModifiedBy>
  <cp:revision>5</cp:revision>
  <dcterms:created xsi:type="dcterms:W3CDTF">2023-11-12T08:06:00Z</dcterms:created>
  <dcterms:modified xsi:type="dcterms:W3CDTF">2023-11-14T12:23:26Z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2023-11-11T17:12:34Z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5b6b85cd-44ef-4d66-86d4-603dd2160780</vt:lpwstr>
  </property>
  <property fmtid="{D5CDD505-2E9C-101B-9397-08002B2CF9AE}" pid="7" name="MSIP_Label_defa4170-0d19-0005-0004-bc88714345d2_ActionId">
    <vt:lpwstr>be86f225-2e14-45b3-9781-65c14ff6c9ac</vt:lpwstr>
  </property>
  <property fmtid="{D5CDD505-2E9C-101B-9397-08002B2CF9AE}" pid="8" name="MSIP_Label_defa4170-0d19-0005-0004-bc88714345d2_ContentBits">
    <vt:lpwstr>0</vt:lpwstr>
  </property>
  <property fmtid="{D5CDD505-2E9C-101B-9397-08002B2CF9AE}" pid="9" name="ContentTypeId">
    <vt:lpwstr>0x0101005EEDC0FAECAFE148AD396C865B9B5E28</vt:lpwstr>
  </property>
</Properties>
</file>