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405" r:id="rId10"/>
    <p:sldId id="274" r:id="rId11"/>
    <p:sldId id="275" r:id="rId12"/>
    <p:sldId id="276" r:id="rId13"/>
    <p:sldId id="311" r:id="rId14"/>
    <p:sldId id="269" r:id="rId15"/>
    <p:sldId id="406" r:id="rId16"/>
    <p:sldId id="407" r:id="rId17"/>
    <p:sldId id="408" r:id="rId18"/>
    <p:sldId id="272" r:id="rId19"/>
    <p:sldId id="270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Šedivec" userId="5859117d-4fed-45af-939e-a078bb4ea44f" providerId="ADAL" clId="{928A9DD4-21D0-4F1B-99CD-5AC1E09B7593}"/>
    <pc:docChg chg="undo custSel addSld modSld">
      <pc:chgData name="Tomáš Šedivec" userId="5859117d-4fed-45af-939e-a078bb4ea44f" providerId="ADAL" clId="{928A9DD4-21D0-4F1B-99CD-5AC1E09B7593}" dt="2023-11-13T11:04:48.092" v="103" actId="20577"/>
      <pc:docMkLst>
        <pc:docMk/>
      </pc:docMkLst>
      <pc:sldChg chg="modSp mod">
        <pc:chgData name="Tomáš Šedivec" userId="5859117d-4fed-45af-939e-a078bb4ea44f" providerId="ADAL" clId="{928A9DD4-21D0-4F1B-99CD-5AC1E09B7593}" dt="2023-11-13T11:02:00.220" v="90" actId="113"/>
        <pc:sldMkLst>
          <pc:docMk/>
          <pc:sldMk cId="3010951941" sldId="259"/>
        </pc:sldMkLst>
        <pc:spChg chg="mod">
          <ac:chgData name="Tomáš Šedivec" userId="5859117d-4fed-45af-939e-a078bb4ea44f" providerId="ADAL" clId="{928A9DD4-21D0-4F1B-99CD-5AC1E09B7593}" dt="2023-11-13T11:02:00.220" v="90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Tomáš Šedivec" userId="5859117d-4fed-45af-939e-a078bb4ea44f" providerId="ADAL" clId="{928A9DD4-21D0-4F1B-99CD-5AC1E09B7593}" dt="2023-11-13T11:04:10.513" v="96" actId="20577"/>
        <pc:sldMkLst>
          <pc:docMk/>
          <pc:sldMk cId="3282216109" sldId="275"/>
        </pc:sldMkLst>
        <pc:spChg chg="mod">
          <ac:chgData name="Tomáš Šedivec" userId="5859117d-4fed-45af-939e-a078bb4ea44f" providerId="ADAL" clId="{928A9DD4-21D0-4F1B-99CD-5AC1E09B7593}" dt="2023-11-13T11:04:10.513" v="96" actId="20577"/>
          <ac:spMkLst>
            <pc:docMk/>
            <pc:sldMk cId="3282216109" sldId="275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928A9DD4-21D0-4F1B-99CD-5AC1E09B7593}" dt="2023-11-13T11:04:23.598" v="97" actId="6549"/>
        <pc:sldMkLst>
          <pc:docMk/>
          <pc:sldMk cId="3289770421" sldId="276"/>
        </pc:sldMkLst>
        <pc:spChg chg="mod">
          <ac:chgData name="Tomáš Šedivec" userId="5859117d-4fed-45af-939e-a078bb4ea44f" providerId="ADAL" clId="{928A9DD4-21D0-4F1B-99CD-5AC1E09B7593}" dt="2023-11-13T11:04:23.598" v="97" actId="6549"/>
          <ac:spMkLst>
            <pc:docMk/>
            <pc:sldMk cId="3289770421" sldId="276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928A9DD4-21D0-4F1B-99CD-5AC1E09B7593}" dt="2023-11-13T11:02:38.392" v="91" actId="1076"/>
        <pc:sldMkLst>
          <pc:docMk/>
          <pc:sldMk cId="3684061063" sldId="405"/>
        </pc:sldMkLst>
        <pc:spChg chg="mod">
          <ac:chgData name="Tomáš Šedivec" userId="5859117d-4fed-45af-939e-a078bb4ea44f" providerId="ADAL" clId="{928A9DD4-21D0-4F1B-99CD-5AC1E09B7593}" dt="2023-11-13T11:02:38.392" v="91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modSp add mod">
        <pc:chgData name="Tomáš Šedivec" userId="5859117d-4fed-45af-939e-a078bb4ea44f" providerId="ADAL" clId="{928A9DD4-21D0-4F1B-99CD-5AC1E09B7593}" dt="2023-11-13T11:04:48.092" v="103" actId="20577"/>
        <pc:sldMkLst>
          <pc:docMk/>
          <pc:sldMk cId="878930634" sldId="408"/>
        </pc:sldMkLst>
        <pc:spChg chg="mod">
          <ac:chgData name="Tomáš Šedivec" userId="5859117d-4fed-45af-939e-a078bb4ea44f" providerId="ADAL" clId="{928A9DD4-21D0-4F1B-99CD-5AC1E09B7593}" dt="2023-11-13T11:04:48.092" v="103" actId="20577"/>
          <ac:spMkLst>
            <pc:docMk/>
            <pc:sldMk cId="878930634" sldId="40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13.11.2023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implementace_zopds" TargetMode="External"/><Relationship Id="rId2" Type="http://schemas.openxmlformats.org/officeDocument/2006/relationships/hyperlink" Target="https://archi.gov.cz/znalostni_baze:aisp_ohlaseni_sluze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vzorove_zadost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sprava_programovych_prostredku" TargetMode="External"/><Relationship Id="rId2" Type="http://schemas.openxmlformats.org/officeDocument/2006/relationships/hyperlink" Target="https://archi.gov.cz/nap:fai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znalostni_baze:aisp_editace_udaju" TargetMode="External"/><Relationship Id="rId4" Type="http://schemas.openxmlformats.org/officeDocument/2006/relationships/hyperlink" Target="https://archi.gov.cz/znalostni_baze:doporuceni_sprava_programovych_prostredk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13. 11. 2023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Základní registry nové generace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Zkušenosti s využíváním </a:t>
            </a:r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eGSB</a:t>
            </a:r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/ISSS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52578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Centrální autentizační a autorizační systém (CAAIS) jako náhrada za JIP/KAAS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17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52578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eGovernment cloud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26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52578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ZoPDS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30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Základní registry nové generace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Tiller</a:t>
            </a:r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Zkušenosti s využíváním </a:t>
            </a:r>
            <a:r>
              <a:rPr lang="cs-CZ" sz="28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eGSB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/ISSS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Pavel Kolář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Centrální autentizační a autorizační systém (CAAIS) jako náhrada za JIP/KAAS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Pavel Tesař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eGovernment cloud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Helena Ulrychová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err="1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ZoPDS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Jan Petr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087143"/>
            <a:ext cx="11296691" cy="577085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 na vytvoření nové kategorie soukromoprávních uživatelů údajů (SPUÚ) https://archi.gov.cz/znalostni_baze:aisp_vytvoreni_kategorie_spuu</a:t>
            </a:r>
            <a:endParaRPr lang="cs-CZ" sz="29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Návod na doplnění služeb VS do agendy  </a:t>
            </a:r>
            <a:r>
              <a:rPr lang="pl-PL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https://archi.gov.cz/znalostni_baze:aisp_ohlaseni_sluzeb</a:t>
            </a:r>
            <a:r>
              <a:rPr lang="pl-PL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cs-CZ" sz="29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Implementace povinností dle zákona o právu na digitální služby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https://archi.gov.cz/znalostni_baze:implementace_zopds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Vzorové žádosti a formuláře z procesu posuzování ICT projektů/záměrů OHA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https://archi.gov.cz/znalostni_baze:vzorove_zadosti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Formulářový agendový informační systém </a:t>
            </a: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https://archi.gov.cz/nap:fais</a:t>
            </a: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Pravidla, zásady a způsob pořizování, správy a užívání programových prostředků </a:t>
            </a: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https://archi.gov.cz/znalostni_baze:sprava_programovych_prostredku</a:t>
            </a: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Doporučení k zajištění splnění Pravidel, zásad a způsobu pořizování, správy a užívání programových prostředků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https://archi.gov.cz/znalostni_baze:doporuceni_sprava_programovych_prostredku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Návod na editaci údajů o informačních systémech veřejné správy v Katalogu ISVS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https://archi.gov.cz/znalostni_baze:aisp_editace_udaju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2023/10/03/U7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3134</TotalTime>
  <Words>525</Words>
  <Application>Microsoft Office PowerPoint</Application>
  <PresentationFormat>Širokoúhlá obrazovka</PresentationFormat>
  <Paragraphs>50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Základní registry nové generace</vt:lpstr>
      <vt:lpstr>Zkušenosti s využíváním eGSB/ISSS </vt:lpstr>
      <vt:lpstr>Centrální autentizační a autorizační systém (CAAIS) jako náhrada za JIP/KAAS </vt:lpstr>
      <vt:lpstr>eGovernment cloud </vt:lpstr>
      <vt:lpstr>ZoPDS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Tomáš Šedivec</cp:lastModifiedBy>
  <cp:revision>115</cp:revision>
  <dcterms:created xsi:type="dcterms:W3CDTF">2021-01-27T09:19:54Z</dcterms:created>
  <dcterms:modified xsi:type="dcterms:W3CDTF">2023-11-13T11:04:59Z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