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27"/>
  </p:notesMasterIdLst>
  <p:sldIdLst>
    <p:sldId id="257" r:id="rId5"/>
    <p:sldId id="260" r:id="rId6"/>
    <p:sldId id="261" r:id="rId7"/>
    <p:sldId id="259" r:id="rId8"/>
    <p:sldId id="285" r:id="rId9"/>
    <p:sldId id="405" r:id="rId10"/>
    <p:sldId id="449" r:id="rId11"/>
    <p:sldId id="275" r:id="rId12"/>
    <p:sldId id="276" r:id="rId13"/>
    <p:sldId id="451" r:id="rId14"/>
    <p:sldId id="4715" r:id="rId15"/>
    <p:sldId id="452" r:id="rId16"/>
    <p:sldId id="458" r:id="rId17"/>
    <p:sldId id="459" r:id="rId18"/>
    <p:sldId id="453" r:id="rId19"/>
    <p:sldId id="455" r:id="rId20"/>
    <p:sldId id="454" r:id="rId21"/>
    <p:sldId id="457" r:id="rId22"/>
    <p:sldId id="436" r:id="rId23"/>
    <p:sldId id="456" r:id="rId24"/>
    <p:sldId id="272" r:id="rId25"/>
    <p:sldId id="270" r:id="rId2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F5A5C2-0F03-4AE0-8452-838FD2793CD9}" v="13" dt="2024-10-07T10:03:06.73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0167" autoAdjust="0"/>
  </p:normalViewPr>
  <p:slideViewPr>
    <p:cSldViewPr snapToGrid="0">
      <p:cViewPr varScale="1">
        <p:scale>
          <a:sx n="100" d="100"/>
          <a:sy n="100" d="100"/>
        </p:scale>
        <p:origin x="990" y="2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Šedivec Tomáš" userId="5859117d-4fed-45af-939e-a078bb4ea44f" providerId="ADAL" clId="{00F5A5C2-0F03-4AE0-8452-838FD2793CD9}"/>
    <pc:docChg chg="undo redo custSel addSld delSld modSld sldOrd">
      <pc:chgData name="Šedivec Tomáš" userId="5859117d-4fed-45af-939e-a078bb4ea44f" providerId="ADAL" clId="{00F5A5C2-0F03-4AE0-8452-838FD2793CD9}" dt="2024-10-07T10:03:06.728" v="787"/>
      <pc:docMkLst>
        <pc:docMk/>
      </pc:docMkLst>
      <pc:sldChg chg="modSp mod">
        <pc:chgData name="Šedivec Tomáš" userId="5859117d-4fed-45af-939e-a078bb4ea44f" providerId="ADAL" clId="{00F5A5C2-0F03-4AE0-8452-838FD2793CD9}" dt="2024-10-03T14:21:36.658" v="5" actId="20577"/>
        <pc:sldMkLst>
          <pc:docMk/>
          <pc:sldMk cId="2059693041" sldId="257"/>
        </pc:sldMkLst>
        <pc:spChg chg="mod">
          <ac:chgData name="Šedivec Tomáš" userId="5859117d-4fed-45af-939e-a078bb4ea44f" providerId="ADAL" clId="{00F5A5C2-0F03-4AE0-8452-838FD2793CD9}" dt="2024-10-03T14:21:36.658" v="5" actId="20577"/>
          <ac:spMkLst>
            <pc:docMk/>
            <pc:sldMk cId="2059693041" sldId="257"/>
            <ac:spMk id="5" creationId="{00000000-0000-0000-0000-000000000000}"/>
          </ac:spMkLst>
        </pc:spChg>
      </pc:sldChg>
      <pc:sldChg chg="modSp mod">
        <pc:chgData name="Šedivec Tomáš" userId="5859117d-4fed-45af-939e-a078bb4ea44f" providerId="ADAL" clId="{00F5A5C2-0F03-4AE0-8452-838FD2793CD9}" dt="2024-10-07T10:02:49.451" v="785" actId="113"/>
        <pc:sldMkLst>
          <pc:docMk/>
          <pc:sldMk cId="3010951941" sldId="259"/>
        </pc:sldMkLst>
        <pc:spChg chg="mod">
          <ac:chgData name="Šedivec Tomáš" userId="5859117d-4fed-45af-939e-a078bb4ea44f" providerId="ADAL" clId="{00F5A5C2-0F03-4AE0-8452-838FD2793CD9}" dt="2024-10-07T10:02:49.451" v="785" actId="113"/>
          <ac:spMkLst>
            <pc:docMk/>
            <pc:sldMk cId="3010951941" sldId="259"/>
            <ac:spMk id="8" creationId="{DB173E78-E423-C647-B2A9-0E772E0C7ADB}"/>
          </ac:spMkLst>
        </pc:spChg>
      </pc:sldChg>
      <pc:sldChg chg="modSp mod">
        <pc:chgData name="Šedivec Tomáš" userId="5859117d-4fed-45af-939e-a078bb4ea44f" providerId="ADAL" clId="{00F5A5C2-0F03-4AE0-8452-838FD2793CD9}" dt="2024-10-03T14:30:38.701" v="186" actId="1076"/>
        <pc:sldMkLst>
          <pc:docMk/>
          <pc:sldMk cId="3684061063" sldId="405"/>
        </pc:sldMkLst>
        <pc:spChg chg="mod">
          <ac:chgData name="Šedivec Tomáš" userId="5859117d-4fed-45af-939e-a078bb4ea44f" providerId="ADAL" clId="{00F5A5C2-0F03-4AE0-8452-838FD2793CD9}" dt="2024-10-03T14:30:38.701" v="186" actId="1076"/>
          <ac:spMkLst>
            <pc:docMk/>
            <pc:sldMk cId="3684061063" sldId="405"/>
            <ac:spMk id="3" creationId="{00000000-0000-0000-0000-000000000000}"/>
          </ac:spMkLst>
        </pc:spChg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979719771" sldId="436"/>
        </pc:sldMkLst>
      </pc:sldChg>
      <pc:sldChg chg="modSp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1134117863" sldId="436"/>
        </pc:sldMkLst>
        <pc:spChg chg="mod">
          <ac:chgData name="Šedivec Tomáš" userId="5859117d-4fed-45af-939e-a078bb4ea44f" providerId="ADAL" clId="{00F5A5C2-0F03-4AE0-8452-838FD2793CD9}" dt="2024-10-03T14:31:50.590" v="205" actId="20577"/>
          <ac:spMkLst>
            <pc:docMk/>
            <pc:sldMk cId="1134117863" sldId="436"/>
            <ac:spMk id="2" creationId="{5D04E58C-EE5C-E80E-0E94-C120E9656855}"/>
          </ac:spMkLst>
        </pc:spChg>
      </pc:sldChg>
      <pc:sldChg chg="modSp mod">
        <pc:chgData name="Šedivec Tomáš" userId="5859117d-4fed-45af-939e-a078bb4ea44f" providerId="ADAL" clId="{00F5A5C2-0F03-4AE0-8452-838FD2793CD9}" dt="2024-10-03T14:31:12.191" v="199" actId="20577"/>
        <pc:sldMkLst>
          <pc:docMk/>
          <pc:sldMk cId="2267967382" sldId="449"/>
        </pc:sldMkLst>
        <pc:spChg chg="mod">
          <ac:chgData name="Šedivec Tomáš" userId="5859117d-4fed-45af-939e-a078bb4ea44f" providerId="ADAL" clId="{00F5A5C2-0F03-4AE0-8452-838FD2793CD9}" dt="2024-10-03T14:31:12.191" v="199" actId="20577"/>
          <ac:spMkLst>
            <pc:docMk/>
            <pc:sldMk cId="2267967382" sldId="449"/>
            <ac:spMk id="3" creationId="{00000000-0000-0000-0000-000000000000}"/>
          </ac:spMkLst>
        </pc:spChg>
      </pc:sldChg>
      <pc:sldChg chg="new del">
        <pc:chgData name="Šedivec Tomáš" userId="5859117d-4fed-45af-939e-a078bb4ea44f" providerId="ADAL" clId="{00F5A5C2-0F03-4AE0-8452-838FD2793CD9}" dt="2024-10-03T14:33:20.199" v="238" actId="47"/>
        <pc:sldMkLst>
          <pc:docMk/>
          <pc:sldMk cId="1986621770" sldId="450"/>
        </pc:sldMkLst>
      </pc:sldChg>
      <pc:sldChg chg="modSp add mod">
        <pc:chgData name="Šedivec Tomáš" userId="5859117d-4fed-45af-939e-a078bb4ea44f" providerId="ADAL" clId="{00F5A5C2-0F03-4AE0-8452-838FD2793CD9}" dt="2024-10-03T14:32:04.896" v="213" actId="20577"/>
        <pc:sldMkLst>
          <pc:docMk/>
          <pc:sldMk cId="3385071484" sldId="451"/>
        </pc:sldMkLst>
        <pc:spChg chg="mod">
          <ac:chgData name="Šedivec Tomáš" userId="5859117d-4fed-45af-939e-a078bb4ea44f" providerId="ADAL" clId="{00F5A5C2-0F03-4AE0-8452-838FD2793CD9}" dt="2024-10-03T14:32:04.896" v="213" actId="20577"/>
          <ac:spMkLst>
            <pc:docMk/>
            <pc:sldMk cId="3385071484" sldId="451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19.900" v="219" actId="20577"/>
        <pc:sldMkLst>
          <pc:docMk/>
          <pc:sldMk cId="2478049402" sldId="452"/>
        </pc:sldMkLst>
        <pc:spChg chg="mod">
          <ac:chgData name="Šedivec Tomáš" userId="5859117d-4fed-45af-939e-a078bb4ea44f" providerId="ADAL" clId="{00F5A5C2-0F03-4AE0-8452-838FD2793CD9}" dt="2024-10-03T14:32:19.900" v="219" actId="20577"/>
          <ac:spMkLst>
            <pc:docMk/>
            <pc:sldMk cId="2478049402" sldId="452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35.700" v="225" actId="20577"/>
        <pc:sldMkLst>
          <pc:docMk/>
          <pc:sldMk cId="2478826433" sldId="453"/>
        </pc:sldMkLst>
        <pc:spChg chg="mod">
          <ac:chgData name="Šedivec Tomáš" userId="5859117d-4fed-45af-939e-a078bb4ea44f" providerId="ADAL" clId="{00F5A5C2-0F03-4AE0-8452-838FD2793CD9}" dt="2024-10-03T14:32:35.700" v="225" actId="20577"/>
          <ac:spMkLst>
            <pc:docMk/>
            <pc:sldMk cId="2478826433" sldId="453"/>
            <ac:spMk id="2" creationId="{5D04E58C-EE5C-E80E-0E94-C120E9656855}"/>
          </ac:spMkLst>
        </pc:spChg>
      </pc:sldChg>
      <pc:sldChg chg="modSp add mod">
        <pc:chgData name="Šedivec Tomáš" userId="5859117d-4fed-45af-939e-a078bb4ea44f" providerId="ADAL" clId="{00F5A5C2-0F03-4AE0-8452-838FD2793CD9}" dt="2024-10-03T14:32:52.693" v="231" actId="20577"/>
        <pc:sldMkLst>
          <pc:docMk/>
          <pc:sldMk cId="1219135848" sldId="454"/>
        </pc:sldMkLst>
        <pc:spChg chg="mod">
          <ac:chgData name="Šedivec Tomáš" userId="5859117d-4fed-45af-939e-a078bb4ea44f" providerId="ADAL" clId="{00F5A5C2-0F03-4AE0-8452-838FD2793CD9}" dt="2024-10-03T14:32:52.693" v="231" actId="20577"/>
          <ac:spMkLst>
            <pc:docMk/>
            <pc:sldMk cId="1219135848" sldId="454"/>
            <ac:spMk id="2" creationId="{5D04E58C-EE5C-E80E-0E94-C120E9656855}"/>
          </ac:spMkLst>
        </pc:spChg>
      </pc:sldChg>
      <pc:sldChg chg="modSp add mod ord">
        <pc:chgData name="Šedivec Tomáš" userId="5859117d-4fed-45af-939e-a078bb4ea44f" providerId="ADAL" clId="{00F5A5C2-0F03-4AE0-8452-838FD2793CD9}" dt="2024-10-03T14:43:24.470" v="448"/>
        <pc:sldMkLst>
          <pc:docMk/>
          <pc:sldMk cId="3555653953" sldId="455"/>
        </pc:sldMkLst>
        <pc:spChg chg="mod">
          <ac:chgData name="Šedivec Tomáš" userId="5859117d-4fed-45af-939e-a078bb4ea44f" providerId="ADAL" clId="{00F5A5C2-0F03-4AE0-8452-838FD2793CD9}" dt="2024-10-03T14:33:10.246" v="237" actId="20577"/>
          <ac:spMkLst>
            <pc:docMk/>
            <pc:sldMk cId="3555653953" sldId="455"/>
            <ac:spMk id="2" creationId="{5D04E58C-EE5C-E80E-0E94-C120E9656855}"/>
          </ac:spMkLst>
        </pc:spChg>
      </pc:sldChg>
      <pc:sldChg chg="modSp new del mod">
        <pc:chgData name="Šedivec Tomáš" userId="5859117d-4fed-45af-939e-a078bb4ea44f" providerId="ADAL" clId="{00F5A5C2-0F03-4AE0-8452-838FD2793CD9}" dt="2024-10-07T10:03:02.144" v="786" actId="2696"/>
        <pc:sldMkLst>
          <pc:docMk/>
          <pc:sldMk cId="460563719" sldId="456"/>
        </pc:sldMkLst>
        <pc:spChg chg="mod">
          <ac:chgData name="Šedivec Tomáš" userId="5859117d-4fed-45af-939e-a078bb4ea44f" providerId="ADAL" clId="{00F5A5C2-0F03-4AE0-8452-838FD2793CD9}" dt="2024-10-03T14:40:50.204" v="425" actId="108"/>
          <ac:spMkLst>
            <pc:docMk/>
            <pc:sldMk cId="460563719" sldId="456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42:41.257" v="446" actId="403"/>
          <ac:spMkLst>
            <pc:docMk/>
            <pc:sldMk cId="460563719" sldId="456"/>
            <ac:spMk id="3" creationId="{20218078-B778-267E-E778-46C6591F6C4E}"/>
          </ac:spMkLst>
        </pc:spChg>
      </pc:sldChg>
      <pc:sldChg chg="add">
        <pc:chgData name="Šedivec Tomáš" userId="5859117d-4fed-45af-939e-a078bb4ea44f" providerId="ADAL" clId="{00F5A5C2-0F03-4AE0-8452-838FD2793CD9}" dt="2024-10-07T10:03:06.728" v="787"/>
        <pc:sldMkLst>
          <pc:docMk/>
          <pc:sldMk cId="2366172806" sldId="456"/>
        </pc:sldMkLst>
      </pc:sldChg>
      <pc:sldChg chg="modSp add mod ord">
        <pc:chgData name="Šedivec Tomáš" userId="5859117d-4fed-45af-939e-a078bb4ea44f" providerId="ADAL" clId="{00F5A5C2-0F03-4AE0-8452-838FD2793CD9}" dt="2024-10-03T14:45:47.354" v="651" actId="1076"/>
        <pc:sldMkLst>
          <pc:docMk/>
          <pc:sldMk cId="699870025" sldId="457"/>
        </pc:sldMkLst>
        <pc:spChg chg="mod">
          <ac:chgData name="Šedivec Tomáš" userId="5859117d-4fed-45af-939e-a078bb4ea44f" providerId="ADAL" clId="{00F5A5C2-0F03-4AE0-8452-838FD2793CD9}" dt="2024-10-03T14:43:52.686" v="488" actId="20577"/>
          <ac:spMkLst>
            <pc:docMk/>
            <pc:sldMk cId="699870025" sldId="457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45:47.354" v="651" actId="1076"/>
          <ac:spMkLst>
            <pc:docMk/>
            <pc:sldMk cId="699870025" sldId="457"/>
            <ac:spMk id="3" creationId="{20218078-B778-267E-E778-46C6591F6C4E}"/>
          </ac:spMkLst>
        </pc:spChg>
      </pc:sldChg>
      <pc:sldChg chg="modSp add mod ord">
        <pc:chgData name="Šedivec Tomáš" userId="5859117d-4fed-45af-939e-a078bb4ea44f" providerId="ADAL" clId="{00F5A5C2-0F03-4AE0-8452-838FD2793CD9}" dt="2024-10-03T14:54:12.241" v="752" actId="20577"/>
        <pc:sldMkLst>
          <pc:docMk/>
          <pc:sldMk cId="242960361" sldId="458"/>
        </pc:sldMkLst>
        <pc:spChg chg="mod">
          <ac:chgData name="Šedivec Tomáš" userId="5859117d-4fed-45af-939e-a078bb4ea44f" providerId="ADAL" clId="{00F5A5C2-0F03-4AE0-8452-838FD2793CD9}" dt="2024-10-03T14:50:32.952" v="658" actId="20577"/>
          <ac:spMkLst>
            <pc:docMk/>
            <pc:sldMk cId="242960361" sldId="458"/>
            <ac:spMk id="2" creationId="{E4D98EC8-D528-486F-EC1D-9F4C818E618B}"/>
          </ac:spMkLst>
        </pc:spChg>
        <pc:spChg chg="mod">
          <ac:chgData name="Šedivec Tomáš" userId="5859117d-4fed-45af-939e-a078bb4ea44f" providerId="ADAL" clId="{00F5A5C2-0F03-4AE0-8452-838FD2793CD9}" dt="2024-10-03T14:54:12.241" v="752" actId="20577"/>
          <ac:spMkLst>
            <pc:docMk/>
            <pc:sldMk cId="242960361" sldId="458"/>
            <ac:spMk id="3" creationId="{20218078-B778-267E-E778-46C6591F6C4E}"/>
          </ac:spMkLst>
        </pc:spChg>
      </pc:sldChg>
      <pc:sldChg chg="modSp add mod">
        <pc:chgData name="Šedivec Tomáš" userId="5859117d-4fed-45af-939e-a078bb4ea44f" providerId="ADAL" clId="{00F5A5C2-0F03-4AE0-8452-838FD2793CD9}" dt="2024-10-03T14:55:18.815" v="763" actId="108"/>
        <pc:sldMkLst>
          <pc:docMk/>
          <pc:sldMk cId="4148550666" sldId="459"/>
        </pc:sldMkLst>
        <pc:spChg chg="mod">
          <ac:chgData name="Šedivec Tomáš" userId="5859117d-4fed-45af-939e-a078bb4ea44f" providerId="ADAL" clId="{00F5A5C2-0F03-4AE0-8452-838FD2793CD9}" dt="2024-10-03T14:55:18.815" v="763" actId="108"/>
          <ac:spMkLst>
            <pc:docMk/>
            <pc:sldMk cId="4148550666" sldId="459"/>
            <ac:spMk id="3" creationId="{20218078-B778-267E-E778-46C6591F6C4E}"/>
          </ac:spMkLst>
        </pc:spChg>
      </pc:sldChg>
      <pc:sldChg chg="modSp add mod">
        <pc:chgData name="Šedivec Tomáš" userId="5859117d-4fed-45af-939e-a078bb4ea44f" providerId="ADAL" clId="{00F5A5C2-0F03-4AE0-8452-838FD2793CD9}" dt="2024-10-07T09:45:01.261" v="773" actId="27636"/>
        <pc:sldMkLst>
          <pc:docMk/>
          <pc:sldMk cId="3485125544" sldId="4715"/>
        </pc:sldMkLst>
        <pc:spChg chg="mod">
          <ac:chgData name="Šedivec Tomáš" userId="5859117d-4fed-45af-939e-a078bb4ea44f" providerId="ADAL" clId="{00F5A5C2-0F03-4AE0-8452-838FD2793CD9}" dt="2024-10-07T09:44:30.724" v="767" actId="108"/>
          <ac:spMkLst>
            <pc:docMk/>
            <pc:sldMk cId="3485125544" sldId="4715"/>
            <ac:spMk id="2" creationId="{484D960B-43B6-DF25-3852-6F1FA4616F22}"/>
          </ac:spMkLst>
        </pc:spChg>
        <pc:spChg chg="mod">
          <ac:chgData name="Šedivec Tomáš" userId="5859117d-4fed-45af-939e-a078bb4ea44f" providerId="ADAL" clId="{00F5A5C2-0F03-4AE0-8452-838FD2793CD9}" dt="2024-10-07T09:45:01.261" v="773" actId="27636"/>
          <ac:spMkLst>
            <pc:docMk/>
            <pc:sldMk cId="3485125544" sldId="4715"/>
            <ac:spMk id="3" creationId="{D5BC58BC-0010-1A08-0848-6233880DE3A2}"/>
          </ac:spMkLst>
        </pc:spChg>
      </pc:sldChg>
    </pc:docChg>
  </pc:docChgLst>
  <pc:docChgLst>
    <pc:chgData name="Šedivec Tomáš" userId="5859117d-4fed-45af-939e-a078bb4ea44f" providerId="ADAL" clId="{F6E47318-830E-4136-AE75-33A374F7B8DC}"/>
    <pc:docChg chg="undo custSel modSld">
      <pc:chgData name="Šedivec Tomáš" userId="5859117d-4fed-45af-939e-a078bb4ea44f" providerId="ADAL" clId="{F6E47318-830E-4136-AE75-33A374F7B8DC}" dt="2024-08-12T10:14:28.182" v="26" actId="108"/>
      <pc:docMkLst>
        <pc:docMk/>
      </pc:docMkLst>
      <pc:sldChg chg="modSp mod">
        <pc:chgData name="Šedivec Tomáš" userId="5859117d-4fed-45af-939e-a078bb4ea44f" providerId="ADAL" clId="{F6E47318-830E-4136-AE75-33A374F7B8DC}" dt="2024-08-12T10:14:28.182" v="26" actId="108"/>
        <pc:sldMkLst>
          <pc:docMk/>
          <pc:sldMk cId="2267967382" sldId="449"/>
        </pc:sldMkLst>
        <pc:spChg chg="mod">
          <ac:chgData name="Šedivec Tomáš" userId="5859117d-4fed-45af-939e-a078bb4ea44f" providerId="ADAL" clId="{F6E47318-830E-4136-AE75-33A374F7B8DC}" dt="2024-08-12T10:14:28.182" v="26" actId="108"/>
          <ac:spMkLst>
            <pc:docMk/>
            <pc:sldMk cId="2267967382" sldId="449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14E12E-C91D-434D-A647-BE6EC2A79133}" type="datetimeFigureOut">
              <a:rPr lang="cs-CZ" smtClean="0"/>
              <a:t>07.10.2024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E8805-B56C-4FAD-A9B2-E9EC334F86B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3006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07.10.2024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07.10.2024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ruvodcepripojenim.gov.cz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dekompozice_isvs?do=diff&amp;rev2%5B0%5D=1716898276&amp;rev2%5B1%5D=1724762850&amp;difftype=sidebyside" TargetMode="External"/><Relationship Id="rId2" Type="http://schemas.openxmlformats.org/officeDocument/2006/relationships/hyperlink" Target="https://archi.gov.cz/znalostni_baze:osvedceni?do=diff&amp;rev2%5B0%5D=1648473984&amp;rev2%5B1%5D=1724419874&amp;difftype=sidebysid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chi.gov.cz/znalostni_baze:ik_ovs?do=diff&amp;rev2%5B0%5D=1705393131&amp;rev2%5B1%5D=1721204142&amp;difftype=sidebysid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znalostni_baze:ciselniky_rpp" TargetMode="External"/><Relationship Id="rId2" Type="http://schemas.openxmlformats.org/officeDocument/2006/relationships/hyperlink" Target="https://archi.gov.cz/nap:reza?do=diff&amp;rev2%5B0%5D=1724150795&amp;rev2%5B1%5D=1727187001&amp;difftype=sidebysid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432857" y="5620012"/>
            <a:ext cx="8533612" cy="954107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2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Digitální a informační agentura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611598"/>
            <a:ext cx="9649072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54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Zasedání</a:t>
            </a:r>
            <a:r>
              <a:rPr kumimoji="0" lang="cs-CZ" sz="5400" b="1" i="0" u="none" strike="noStrike" kern="1200" cap="none" spc="0" normalizeH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2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32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zasedání 7. 10. 2024</a:t>
            </a:r>
            <a:endParaRPr lang="cs-CZ" sz="2800" b="1" dirty="0">
              <a:ln>
                <a:solidFill>
                  <a:schemeClr val="bg1"/>
                </a:solidFill>
              </a:ln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CMS a služby DNS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071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4D960B-43B6-DF25-3852-6F1FA4616F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431999"/>
            <a:ext cx="11113199" cy="718071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Přehled služeb CMS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5BC58BC-0010-1A08-0848-6233880DE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964096"/>
            <a:ext cx="11799216" cy="50030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Služba CMS2-06-DNS hosting :                          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CMS2-06-1  Služba veřejná registrovaná doména do internetu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CMS2-06-2  Poskytování služeb DNS do internetu pro domény vyššího řádu gov.cz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CMS2-06-3  Poskytování služeb DNS do CMS pro interní doménu cms2.cz</a:t>
            </a:r>
          </a:p>
          <a:p>
            <a:pPr marL="0" indent="0">
              <a:buNone/>
            </a:pPr>
            <a:endParaRPr lang="cs-CZ" sz="2400" b="1" dirty="0"/>
          </a:p>
          <a:p>
            <a:pPr marL="0" indent="0">
              <a:buNone/>
            </a:pPr>
            <a:r>
              <a:rPr lang="cs-CZ" b="1" dirty="0">
                <a:ln>
                  <a:solidFill>
                    <a:schemeClr val="bg1"/>
                  </a:solidFill>
                </a:ln>
              </a:rPr>
              <a:t>V přehledu služeb byly ukončeny služby a k 31.12.2024 budou zrušeny: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CMS2-06-4  Služba DNS do internetu pro domény Subjektu – z vlastního serveru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CMS2-06-5  Služba DNS do internetu pro domény Subjektu – na DNS serveru CMS </a:t>
            </a:r>
          </a:p>
          <a:p>
            <a:endParaRPr lang="cs-CZ" sz="2400" dirty="0"/>
          </a:p>
          <a:p>
            <a:endParaRPr lang="cs-CZ" sz="2400" dirty="0"/>
          </a:p>
          <a:p>
            <a:pPr marL="0" indent="0">
              <a:buNone/>
            </a:pPr>
            <a:endParaRPr lang="cs-CZ" sz="2600" dirty="0"/>
          </a:p>
          <a:p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0935597-66FD-4E14-2F0A-8C311D90D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2E2C2B"/>
                </a:solidFill>
                <a:effectLst/>
                <a:uLnTx/>
                <a:uFillTx/>
                <a:latin typeface="Azeret Mono" pitchFamily="2" charset="0"/>
                <a:ea typeface="+mn-ea"/>
                <a:cs typeface="Azeret Mono" pitchFamily="2" charset="0"/>
              </a:rPr>
              <a:t>DIA.</a:t>
            </a:r>
            <a:r>
              <a:rPr kumimoji="0" lang="cs-CZ" sz="1000" b="0" i="0" u="none" strike="noStrike" kern="1200" cap="none" spc="0" normalizeH="0" baseline="0" noProof="0" dirty="0">
                <a:ln>
                  <a:noFill/>
                </a:ln>
                <a:solidFill>
                  <a:srgbClr val="368537"/>
                </a:solidFill>
                <a:effectLst/>
                <a:uLnTx/>
                <a:uFillTx/>
                <a:latin typeface="Azeret Mono" pitchFamily="2" charset="0"/>
                <a:ea typeface="+mn-ea"/>
                <a:cs typeface="Azeret Mono" pitchFamily="2" charset="0"/>
              </a:rPr>
              <a:t>GOV.CZ</a:t>
            </a:r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2FE4C25-EDB0-801D-5CB7-87C02C25E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1F385E-1634-DB44-B85F-E63591247372}" type="slidenum">
              <a:rPr kumimoji="0" lang="cs-CZ" sz="1000" b="0" i="0" u="none" strike="noStrike" kern="1200" cap="none" spc="0" normalizeH="0" baseline="0" noProof="0" smtClean="0">
                <a:ln>
                  <a:noFill/>
                </a:ln>
                <a:solidFill>
                  <a:srgbClr val="368537"/>
                </a:solidFill>
                <a:effectLst/>
                <a:uLnTx/>
                <a:uFillTx/>
                <a:latin typeface="Azeret Mono" pitchFamily="2" charset="0"/>
                <a:ea typeface="+mn-ea"/>
                <a:cs typeface="Azeret Mono" pitchFamily="2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sz="1000" b="0" i="0" u="none" strike="noStrike" kern="1200" cap="none" spc="0" normalizeH="0" baseline="0" noProof="0" dirty="0">
              <a:ln>
                <a:noFill/>
              </a:ln>
              <a:solidFill>
                <a:srgbClr val="368537"/>
              </a:solidFill>
              <a:effectLst/>
              <a:uLnTx/>
              <a:uFillTx/>
              <a:latin typeface="Azeret Mono" pitchFamily="2" charset="0"/>
              <a:ea typeface="+mn-ea"/>
              <a:cs typeface="Azeret Mon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125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AIS </a:t>
            </a:r>
            <a:r>
              <a:rPr lang="cs-CZ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vyrozumívací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9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AISV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475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Centrální služba pro vyrozumívání o změnách údajů z ISVS OVM o subjektu údajů vedeném v registru obyvatel (ROB) nebo registru osob (ROS)</a:t>
            </a:r>
          </a:p>
          <a:p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Dne 21. 8. proběhlo úspěšné integrační testování AISV s týmem REZA</a:t>
            </a:r>
          </a:p>
          <a:p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Od 30.8. bude na produkčním prostředí umožněno čtení změn z ROB a ROS</a:t>
            </a: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</a:rPr>
              <a:t>Aktuálně se pracuje na přípravě průvodců a zjednodušení metodik pro připojení, které budou dostupné na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hlinkClick r:id="rId2"/>
              </a:rPr>
              <a:t>https://pruvodcepripojenim.gov.cz/</a:t>
            </a:r>
            <a:r>
              <a:rPr lang="cs-CZ" sz="2400" b="1" dirty="0">
                <a:ln>
                  <a:solidFill>
                    <a:schemeClr val="bg1"/>
                  </a:solidFill>
                </a:ln>
              </a:rPr>
              <a:t>  </a:t>
            </a: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</a:rPr>
              <a:t>Připojení CIS se předpokládá na přelomu září/října 2024</a:t>
            </a: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</a:rPr>
              <a:t>Předpoklad připojení AISEO je v průběhu podzimu 2024. Notifikovat bude v 1. etapě pouze rodné číslo, vázané osoby a opatrovníka (bez AIFO). 2. etapa s notifikací dalších údajů bude nejdříve 2025/2026.</a:t>
            </a:r>
          </a:p>
        </p:txBody>
      </p:sp>
    </p:spTree>
    <p:extLst>
      <p:ext uri="{BB962C8B-B14F-4D97-AF65-F5344CB8AC3E}">
        <p14:creationId xmlns:p14="http://schemas.microsoft.com/office/powerpoint/2010/main" val="242960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AISV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475"/>
            <a:ext cx="10515600" cy="4351338"/>
          </a:xfrm>
        </p:spPr>
        <p:txBody>
          <a:bodyPr>
            <a:normAutofit fontScale="85000" lnSpcReduction="10000"/>
          </a:bodyPr>
          <a:lstStyle/>
          <a:p>
            <a:r>
              <a:rPr lang="cs-CZ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 průběhu podzimu 2024 se očekává připojení  agendového informačního systému evidence obyvatel (AISEO) a agendového informačního systému cizinců (AISC), které nabídne notifikace o změnách nereferenčních údajů (rodné číslo, vázané osoby, aj.). Všechny další orgány veřejné moci </a:t>
            </a:r>
            <a:r>
              <a:rPr lang="cs-CZ" sz="3100" b="1" dirty="0">
                <a:ln>
                  <a:solidFill>
                    <a:schemeClr val="bg1"/>
                  </a:solidFill>
                </a:ln>
              </a:rPr>
              <a:t>se zájmem o publikaci svých dat mohou zahájit připojování, kdykoliv budou připraveni.</a:t>
            </a:r>
          </a:p>
          <a:p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AISV rovněž plně nahrazuje současné notifikační služby pro údaje ROB a ROS, tj. E07 </a:t>
            </a: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robCtiZmeny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 a E28 </a:t>
            </a: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rosCtiZmeny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, a to jednotnou službou E317 – </a:t>
            </a: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aisvCtiZmeny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. Současné notifikační služby ROB a ROS, tj. E07 </a:t>
            </a: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robCtiZmeny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 a E28 </a:t>
            </a:r>
            <a:r>
              <a:rPr lang="cs-CZ" sz="3000" b="1" dirty="0" err="1">
                <a:ln>
                  <a:solidFill>
                    <a:schemeClr val="bg1"/>
                  </a:solidFill>
                </a:ln>
              </a:rPr>
              <a:t>rosCtiZmeny</a:t>
            </a:r>
            <a:r>
              <a:rPr lang="cs-CZ" sz="3000" b="1" dirty="0">
                <a:ln>
                  <a:solidFill>
                    <a:schemeClr val="bg1"/>
                  </a:solidFill>
                </a:ln>
              </a:rPr>
              <a:t>, budou do konce roku 2025 vypnuty</a:t>
            </a:r>
          </a:p>
        </p:txBody>
      </p:sp>
    </p:spTree>
    <p:extLst>
      <p:ext uri="{BB962C8B-B14F-4D97-AF65-F5344CB8AC3E}">
        <p14:creationId xmlns:p14="http://schemas.microsoft.com/office/powerpoint/2010/main" val="4148550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CAAIS aktuální stav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26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AI/LLM ve VS ve vazbě na evropské nařízení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6539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Rozvojové náměty realizovatelné DIA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35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Rozvojové náměty 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Jednotný validátor </a:t>
            </a: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Portál digitální veřejné správy</a:t>
            </a:r>
            <a:endParaRPr lang="cs-CZ" sz="3600" b="1" dirty="0">
              <a:ln>
                <a:solidFill>
                  <a:schemeClr val="bg1"/>
                </a:solidFill>
              </a:ln>
            </a:endParaRPr>
          </a:p>
          <a:p>
            <a:r>
              <a:rPr lang="cs-CZ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Zjednodušený el. formulář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Navigace katalogu služeb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Standard el. Formuláře</a:t>
            </a:r>
          </a:p>
          <a:p>
            <a:r>
              <a:rPr lang="cs-CZ" sz="3600" b="1" dirty="0">
                <a:ln>
                  <a:solidFill>
                    <a:schemeClr val="bg1"/>
                  </a:solidFill>
                </a:ln>
              </a:rPr>
              <a:t>AIS jako </a:t>
            </a:r>
            <a:r>
              <a:rPr lang="cs-CZ" sz="3600" b="1" dirty="0" err="1">
                <a:ln>
                  <a:solidFill>
                    <a:schemeClr val="bg1"/>
                  </a:solidFill>
                </a:ln>
              </a:rPr>
              <a:t>SaaS</a:t>
            </a:r>
            <a:endParaRPr lang="cs-CZ" sz="3600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6998700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6AF9A-1F12-450E-FFFD-6C88EEBE45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04E58C-EE5C-E80E-0E94-C120E9656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Navrhovaná změna Statutu RVIS a dopady na pracovní skupiny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719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1638431"/>
            <a:ext cx="8811491" cy="1754326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54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D98EC8-D528-486F-EC1D-9F4C818E6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Změna statutu RVIS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0218078-B778-267E-E778-46C6591F6C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68475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Posílení pravomocí Rady a předsedy Rady</a:t>
            </a:r>
          </a:p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Předsedu pracovní skupiny jmenuje předseda Rady. Členy pracovní skupiny jmenuje a odvolává předseda pracovní skupiny. Členy pracovních skupin může jmenovat a odvolat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též předseda Rady.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Zřizuje se Výbor pro </a:t>
            </a:r>
            <a:r>
              <a:rPr lang="cs-CZ" b="1" dirty="0" err="1">
                <a:ln>
                  <a:solidFill>
                    <a:schemeClr val="bg1"/>
                  </a:solidFill>
                </a:ln>
              </a:rPr>
              <a:t>pro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digitalizaci stavebnictví a územního plánování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Spolupráce pracovních skupin se sekretariátem a předkládání přes Výbor. Plnění úkolů Rady.</a:t>
            </a:r>
          </a:p>
        </p:txBody>
      </p:sp>
    </p:spTree>
    <p:extLst>
      <p:ext uri="{BB962C8B-B14F-4D97-AF65-F5344CB8AC3E}">
        <p14:creationId xmlns:p14="http://schemas.microsoft.com/office/powerpoint/2010/main" val="23661728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305" y="669805"/>
            <a:ext cx="3629545" cy="1938992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0100" y="10047"/>
            <a:ext cx="7581900" cy="6851008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6451600" y="3911600"/>
            <a:ext cx="1257300" cy="4445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6369050" y="1194800"/>
            <a:ext cx="1257300" cy="95784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>
            <a:off x="7626350" y="93074"/>
            <a:ext cx="1352550" cy="52922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843248" y="30612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2" y="1228855"/>
            <a:ext cx="11521279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CMS služby DNS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NAKIT a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AIS </a:t>
            </a:r>
            <a:r>
              <a:rPr lang="cs-CZ" sz="24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vyrozumívací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</a:t>
            </a:r>
            <a:r>
              <a:rPr lang="cs-CZ" sz="2400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CAAIS aktuální stav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AI/LLM ve VS ve vazbě na evropské nařízení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Rozvojové náměty realizovatelné DIA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– Digitální a informační agentura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Navrhovaná změna Statutu RVIS a dopady na pracovní skupiny –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Digitální a informační agentura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cs typeface="Arial" panose="020B0604020202020204" pitchFamily="34" charset="0"/>
              </a:rPr>
              <a:t>Poznámky a nejasnosti členů pracovní skupiny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Závěr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193214"/>
            <a:ext cx="11296691" cy="577085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Czech POINT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https://archi.gov.cz/nap:czechpoint?do=diff&amp;rev2%5B0%5D=1651665799&amp;rev2%5B1%5D=1723451903&amp;difftype=sidebyside</a:t>
            </a:r>
          </a:p>
          <a:p>
            <a:pPr>
              <a:lnSpc>
                <a:spcPct val="120000"/>
              </a:lnSpc>
            </a:pPr>
            <a:r>
              <a:rPr lang="cs-CZ" sz="2900" b="1" dirty="0" err="1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eLegalizace</a:t>
            </a: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 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https://archi.gov.cz/nap:elegalizace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Osvědčení o digitálním úkonu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https://archi.gov.cz/znalostni_baze:osvedceni?do=diff&amp;rev2%5B0%5D=1648473984&amp;rev2%5B1%5D=1724419874&amp;difftype=sidebyside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Dekompozice ISVS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/>
              </a:rPr>
              <a:t>https://archi.gov.cz/znalostni_baze:dekompozice_isvs?do=diff&amp;rev2%5B0%5D=1716898276&amp;rev2%5B1%5D=1724762850&amp;difftype=sidebyside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Osnova vzorové informační koncepce OVS  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4"/>
              </a:rPr>
              <a:t>https://archi.gov.cz/znalostni_baze:ik_ovs?do=diff&amp;rev2%5B0%5D=1705393131&amp;rev2%5B1%5D=1721204142&amp;difftype=sidebyside</a:t>
            </a:r>
            <a:r>
              <a:rPr lang="cs-CZ" sz="2900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68406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47438" y="1087143"/>
            <a:ext cx="11296691" cy="577085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FAQ ISVS https://archi.gov.cz/znalostni_baze:faq_isvs?do=diff&amp;rev2%5B0%5D=1714458521&amp;rev2%5B1%5D=1726822743&amp;difftype=sidebyside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Registr zastupování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https://archi.gov.cz/nap:reza?do=diff&amp;rev2%5B0%5D=1724150795&amp;rev2%5B1%5D=1727187001&amp;difftype=sidebyside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Číselníky ve VDF 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https://archi.gov.cz/znalostni_baze:ciselniky_rpp</a:t>
            </a:r>
            <a:r>
              <a:rPr lang="cs-CZ" b="1" dirty="0">
                <a:ln w="0">
                  <a:solidFill>
                    <a:schemeClr val="bg1"/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6796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změn jednomyslně schválen usnesením RVIS č. 2024/03/18/U5</a:t>
            </a:r>
          </a:p>
          <a:p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Výbor pro Informační koncepci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sz="3200" b="1" dirty="0">
                <a:ln>
                  <a:solidFill>
                    <a:schemeClr val="bg1"/>
                  </a:solidFill>
                </a:ln>
              </a:rPr>
              <a:t>Plenární zasedání RVIS</a:t>
            </a: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Pravidla diskuze ve speciální části webu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https://archi.gov.cz/diskuze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Diskutujte 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7698</TotalTime>
  <Words>965</Words>
  <Application>Microsoft Office PowerPoint</Application>
  <PresentationFormat>Širokoúhlá obrazovka</PresentationFormat>
  <Paragraphs>88</Paragraphs>
  <Slides>22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22</vt:i4>
      </vt:variant>
    </vt:vector>
  </HeadingPairs>
  <TitlesOfParts>
    <vt:vector size="26" baseType="lpstr">
      <vt:lpstr>Arial</vt:lpstr>
      <vt:lpstr>Azeret Mono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CMS a služby DNS </vt:lpstr>
      <vt:lpstr>Přehled služeb CMS</vt:lpstr>
      <vt:lpstr>AIS vyrozumívací </vt:lpstr>
      <vt:lpstr>AISV</vt:lpstr>
      <vt:lpstr>AISV</vt:lpstr>
      <vt:lpstr>CAAIS aktuální stav </vt:lpstr>
      <vt:lpstr>AI/LLM ve VS ve vazbě na evropské nařízení </vt:lpstr>
      <vt:lpstr>Rozvojové náměty realizovatelné DIA </vt:lpstr>
      <vt:lpstr>Rozvojové náměty </vt:lpstr>
      <vt:lpstr>Navrhovaná změna Statutu RVIS a dopady na pracovní skupiny </vt:lpstr>
      <vt:lpstr>Změna statutu RVIS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116</cp:revision>
  <dcterms:created xsi:type="dcterms:W3CDTF">2021-01-27T09:19:54Z</dcterms:created>
  <dcterms:modified xsi:type="dcterms:W3CDTF">2024-10-07T10:03:07Z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  <property fmtid="{D5CDD505-2E9C-101B-9397-08002B2CF9AE}" pid="4" name="MSIP_Label_defa4170-0d19-0005-0004-bc88714345d2_Enabled">
    <vt:lpwstr>true</vt:lpwstr>
  </property>
  <property fmtid="{D5CDD505-2E9C-101B-9397-08002B2CF9AE}" pid="5" name="MSIP_Label_defa4170-0d19-0005-0004-bc88714345d2_SetDate">
    <vt:lpwstr>2023-05-31T18:05:34Z</vt:lpwstr>
  </property>
  <property fmtid="{D5CDD505-2E9C-101B-9397-08002B2CF9AE}" pid="6" name="MSIP_Label_defa4170-0d19-0005-0004-bc88714345d2_Method">
    <vt:lpwstr>Standard</vt:lpwstr>
  </property>
  <property fmtid="{D5CDD505-2E9C-101B-9397-08002B2CF9AE}" pid="7" name="MSIP_Label_defa4170-0d19-0005-0004-bc88714345d2_Name">
    <vt:lpwstr>defa4170-0d19-0005-0004-bc88714345d2</vt:lpwstr>
  </property>
  <property fmtid="{D5CDD505-2E9C-101B-9397-08002B2CF9AE}" pid="8" name="MSIP_Label_defa4170-0d19-0005-0004-bc88714345d2_SiteId">
    <vt:lpwstr>5b6b85cd-44ef-4d66-86d4-603dd2160780</vt:lpwstr>
  </property>
  <property fmtid="{D5CDD505-2E9C-101B-9397-08002B2CF9AE}" pid="9" name="MSIP_Label_defa4170-0d19-0005-0004-bc88714345d2_ActionId">
    <vt:lpwstr>c5314257-51c3-403d-a298-d6cb53c54f2a</vt:lpwstr>
  </property>
  <property fmtid="{D5CDD505-2E9C-101B-9397-08002B2CF9AE}" pid="10" name="MSIP_Label_defa4170-0d19-0005-0004-bc88714345d2_ContentBits">
    <vt:lpwstr>0</vt:lpwstr>
  </property>
</Properties>
</file>