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comments/modernComment_105_3FF8B111.xml" ContentType="application/vnd.ms-powerpoint.comments+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8" r:id="rId3"/>
    <p:sldId id="257" r:id="rId4"/>
    <p:sldId id="264" r:id="rId5"/>
    <p:sldId id="263" r:id="rId6"/>
    <p:sldId id="260" r:id="rId7"/>
    <p:sldId id="261" r:id="rId8"/>
    <p:sldId id="265" r:id="rId9"/>
    <p:sldId id="266" r:id="rId10"/>
    <p:sldId id="259" r:id="rId11"/>
  </p:sldIdLst>
  <p:sldSz cx="12192000" cy="6858000"/>
  <p:notesSz cx="9144000" cy="6858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4059539-233C-2D8F-B1A6-2816E1D85C17}" name="Cepr Martin" initials="MC" userId="S::martin.cepr@dia.gov.cz::15120edd-ee6e-4fe6-b50c-af5e4a36e0c3"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A94809-DA30-40F8-8673-0AD4AAF52F7F}" v="385" dt="2024-10-07T08:51:33.8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286" autoAdjust="0"/>
    <p:restoredTop sz="93447" autoAdjust="0"/>
  </p:normalViewPr>
  <p:slideViewPr>
    <p:cSldViewPr snapToGrid="0">
      <p:cViewPr varScale="1">
        <p:scale>
          <a:sx n="113" d="100"/>
          <a:sy n="113" d="100"/>
        </p:scale>
        <p:origin x="330" y="57"/>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epr Martin" userId="15120edd-ee6e-4fe6-b50c-af5e4a36e0c3" providerId="ADAL" clId="{96A94809-DA30-40F8-8673-0AD4AAF52F7F}"/>
    <pc:docChg chg="undo custSel addSld delSld modSld sldOrd">
      <pc:chgData name="Cepr Martin" userId="15120edd-ee6e-4fe6-b50c-af5e4a36e0c3" providerId="ADAL" clId="{96A94809-DA30-40F8-8673-0AD4AAF52F7F}" dt="2024-10-07T10:45:58.901" v="5969" actId="20577"/>
      <pc:docMkLst>
        <pc:docMk/>
      </pc:docMkLst>
      <pc:sldChg chg="delSp modSp mod">
        <pc:chgData name="Cepr Martin" userId="15120edd-ee6e-4fe6-b50c-af5e4a36e0c3" providerId="ADAL" clId="{96A94809-DA30-40F8-8673-0AD4AAF52F7F}" dt="2024-10-07T09:48:21.341" v="5713" actId="478"/>
        <pc:sldMkLst>
          <pc:docMk/>
          <pc:sldMk cId="1629723264" sldId="256"/>
        </pc:sldMkLst>
        <pc:spChg chg="del mod">
          <ac:chgData name="Cepr Martin" userId="15120edd-ee6e-4fe6-b50c-af5e4a36e0c3" providerId="ADAL" clId="{96A94809-DA30-40F8-8673-0AD4AAF52F7F}" dt="2024-10-07T09:48:21.341" v="5713" actId="478"/>
          <ac:spMkLst>
            <pc:docMk/>
            <pc:sldMk cId="1629723264" sldId="256"/>
            <ac:spMk id="4" creationId="{0FC3B33C-A71A-98BC-F88C-7B38C5783E73}"/>
          </ac:spMkLst>
        </pc:spChg>
      </pc:sldChg>
      <pc:sldChg chg="addSp delSp modSp mod modClrScheme chgLayout">
        <pc:chgData name="Cepr Martin" userId="15120edd-ee6e-4fe6-b50c-af5e4a36e0c3" providerId="ADAL" clId="{96A94809-DA30-40F8-8673-0AD4AAF52F7F}" dt="2024-10-07T10:43:22.368" v="5893" actId="20577"/>
        <pc:sldMkLst>
          <pc:docMk/>
          <pc:sldMk cId="3980755004" sldId="257"/>
        </pc:sldMkLst>
        <pc:spChg chg="mod ord">
          <ac:chgData name="Cepr Martin" userId="15120edd-ee6e-4fe6-b50c-af5e4a36e0c3" providerId="ADAL" clId="{96A94809-DA30-40F8-8673-0AD4AAF52F7F}" dt="2024-09-30T08:36:51.055" v="389" actId="27636"/>
          <ac:spMkLst>
            <pc:docMk/>
            <pc:sldMk cId="3980755004" sldId="257"/>
            <ac:spMk id="2" creationId="{9F00B078-ED9C-913C-C4EA-7B68DD24A390}"/>
          </ac:spMkLst>
        </pc:spChg>
        <pc:spChg chg="mod ord">
          <ac:chgData name="Cepr Martin" userId="15120edd-ee6e-4fe6-b50c-af5e4a36e0c3" providerId="ADAL" clId="{96A94809-DA30-40F8-8673-0AD4AAF52F7F}" dt="2024-09-30T08:36:51.048" v="388" actId="26606"/>
          <ac:spMkLst>
            <pc:docMk/>
            <pc:sldMk cId="3980755004" sldId="257"/>
            <ac:spMk id="3" creationId="{18479583-3878-6C04-D24F-2E5FC5B135C3}"/>
          </ac:spMkLst>
        </pc:spChg>
        <pc:spChg chg="del mod">
          <ac:chgData name="Cepr Martin" userId="15120edd-ee6e-4fe6-b50c-af5e4a36e0c3" providerId="ADAL" clId="{96A94809-DA30-40F8-8673-0AD4AAF52F7F}" dt="2024-09-30T08:35:27.260" v="375"/>
          <ac:spMkLst>
            <pc:docMk/>
            <pc:sldMk cId="3980755004" sldId="257"/>
            <ac:spMk id="4" creationId="{0FC3B33C-A71A-98BC-F88C-7B38C5783E73}"/>
          </ac:spMkLst>
        </pc:spChg>
        <pc:spChg chg="add del mod">
          <ac:chgData name="Cepr Martin" userId="15120edd-ee6e-4fe6-b50c-af5e4a36e0c3" providerId="ADAL" clId="{96A94809-DA30-40F8-8673-0AD4AAF52F7F}" dt="2024-09-30T08:36:51.048" v="388" actId="26606"/>
          <ac:spMkLst>
            <pc:docMk/>
            <pc:sldMk cId="3980755004" sldId="257"/>
            <ac:spMk id="5" creationId="{71759C45-7995-D2AC-CE8B-0ECB5A03280A}"/>
          </ac:spMkLst>
        </pc:spChg>
        <pc:spChg chg="add">
          <ac:chgData name="Cepr Martin" userId="15120edd-ee6e-4fe6-b50c-af5e4a36e0c3" providerId="ADAL" clId="{96A94809-DA30-40F8-8673-0AD4AAF52F7F}" dt="2024-09-30T11:52:32.785" v="3289"/>
          <ac:spMkLst>
            <pc:docMk/>
            <pc:sldMk cId="3980755004" sldId="257"/>
            <ac:spMk id="8" creationId="{EEEFC90A-18BD-570B-AC4D-AD3DF75EB851}"/>
          </ac:spMkLst>
        </pc:spChg>
        <pc:spChg chg="add del mod">
          <ac:chgData name="Cepr Martin" userId="15120edd-ee6e-4fe6-b50c-af5e4a36e0c3" providerId="ADAL" clId="{96A94809-DA30-40F8-8673-0AD4AAF52F7F}" dt="2024-09-30T08:36:51.017" v="387" actId="26606"/>
          <ac:spMkLst>
            <pc:docMk/>
            <pc:sldMk cId="3980755004" sldId="257"/>
            <ac:spMk id="12" creationId="{71AF4E62-A740-2F26-6926-4D7D9A031A18}"/>
          </ac:spMkLst>
        </pc:spChg>
        <pc:spChg chg="add del mod">
          <ac:chgData name="Cepr Martin" userId="15120edd-ee6e-4fe6-b50c-af5e4a36e0c3" providerId="ADAL" clId="{96A94809-DA30-40F8-8673-0AD4AAF52F7F}" dt="2024-09-30T08:36:51.017" v="387" actId="26606"/>
          <ac:spMkLst>
            <pc:docMk/>
            <pc:sldMk cId="3980755004" sldId="257"/>
            <ac:spMk id="14" creationId="{14875F15-99A1-FD09-CC4F-91D77F4AB1A3}"/>
          </ac:spMkLst>
        </pc:spChg>
        <pc:spChg chg="add mod">
          <ac:chgData name="Cepr Martin" userId="15120edd-ee6e-4fe6-b50c-af5e4a36e0c3" providerId="ADAL" clId="{96A94809-DA30-40F8-8673-0AD4AAF52F7F}" dt="2024-09-30T08:36:51.048" v="388" actId="26606"/>
          <ac:spMkLst>
            <pc:docMk/>
            <pc:sldMk cId="3980755004" sldId="257"/>
            <ac:spMk id="16" creationId="{77135F9D-01A4-5578-5C30-38B318B1C018}"/>
          </ac:spMkLst>
        </pc:spChg>
        <pc:spChg chg="add mod">
          <ac:chgData name="Cepr Martin" userId="15120edd-ee6e-4fe6-b50c-af5e4a36e0c3" providerId="ADAL" clId="{96A94809-DA30-40F8-8673-0AD4AAF52F7F}" dt="2024-10-07T10:43:22.368" v="5893" actId="20577"/>
          <ac:spMkLst>
            <pc:docMk/>
            <pc:sldMk cId="3980755004" sldId="257"/>
            <ac:spMk id="17" creationId="{7D4AD4C6-C5BC-F6DE-7E13-90B3D02F4F18}"/>
          </ac:spMkLst>
        </pc:spChg>
        <pc:picChg chg="add mod">
          <ac:chgData name="Cepr Martin" userId="15120edd-ee6e-4fe6-b50c-af5e4a36e0c3" providerId="ADAL" clId="{96A94809-DA30-40F8-8673-0AD4AAF52F7F}" dt="2024-09-30T11:48:03.714" v="3288" actId="1076"/>
          <ac:picMkLst>
            <pc:docMk/>
            <pc:sldMk cId="3980755004" sldId="257"/>
            <ac:picMk id="7" creationId="{A08CCC1B-A82E-0BA1-CA00-5542C2C2DFA5}"/>
          </ac:picMkLst>
        </pc:picChg>
        <pc:picChg chg="add del mod">
          <ac:chgData name="Cepr Martin" userId="15120edd-ee6e-4fe6-b50c-af5e4a36e0c3" providerId="ADAL" clId="{96A94809-DA30-40F8-8673-0AD4AAF52F7F}" dt="2024-09-30T11:54:05.769" v="3297" actId="478"/>
          <ac:picMkLst>
            <pc:docMk/>
            <pc:sldMk cId="3980755004" sldId="257"/>
            <ac:picMk id="10" creationId="{C4751782-3683-0D41-6C57-5C9F166D1447}"/>
          </ac:picMkLst>
        </pc:picChg>
      </pc:sldChg>
      <pc:sldChg chg="addSp modSp mod modClrScheme chgLayout">
        <pc:chgData name="Cepr Martin" userId="15120edd-ee6e-4fe6-b50c-af5e4a36e0c3" providerId="ADAL" clId="{96A94809-DA30-40F8-8673-0AD4AAF52F7F}" dt="2024-10-02T08:40:10.430" v="3869" actId="27636"/>
        <pc:sldMkLst>
          <pc:docMk/>
          <pc:sldMk cId="1738979975" sldId="258"/>
        </pc:sldMkLst>
        <pc:spChg chg="mod ord">
          <ac:chgData name="Cepr Martin" userId="15120edd-ee6e-4fe6-b50c-af5e4a36e0c3" providerId="ADAL" clId="{96A94809-DA30-40F8-8673-0AD4AAF52F7F}" dt="2024-09-30T07:51:42.641" v="208" actId="26606"/>
          <ac:spMkLst>
            <pc:docMk/>
            <pc:sldMk cId="1738979975" sldId="258"/>
            <ac:spMk id="2" creationId="{9F00B078-ED9C-913C-C4EA-7B68DD24A390}"/>
          </ac:spMkLst>
        </pc:spChg>
        <pc:spChg chg="mod">
          <ac:chgData name="Cepr Martin" userId="15120edd-ee6e-4fe6-b50c-af5e4a36e0c3" providerId="ADAL" clId="{96A94809-DA30-40F8-8673-0AD4AAF52F7F}" dt="2024-09-30T07:51:42.641" v="208" actId="26606"/>
          <ac:spMkLst>
            <pc:docMk/>
            <pc:sldMk cId="1738979975" sldId="258"/>
            <ac:spMk id="3" creationId="{18479583-3878-6C04-D24F-2E5FC5B135C3}"/>
          </ac:spMkLst>
        </pc:spChg>
        <pc:spChg chg="mod ord">
          <ac:chgData name="Cepr Martin" userId="15120edd-ee6e-4fe6-b50c-af5e4a36e0c3" providerId="ADAL" clId="{96A94809-DA30-40F8-8673-0AD4AAF52F7F}" dt="2024-10-02T08:40:10.430" v="3869" actId="27636"/>
          <ac:spMkLst>
            <pc:docMk/>
            <pc:sldMk cId="1738979975" sldId="258"/>
            <ac:spMk id="4" creationId="{0FC3B33C-A71A-98BC-F88C-7B38C5783E73}"/>
          </ac:spMkLst>
        </pc:spChg>
        <pc:spChg chg="add mod">
          <ac:chgData name="Cepr Martin" userId="15120edd-ee6e-4fe6-b50c-af5e4a36e0c3" providerId="ADAL" clId="{96A94809-DA30-40F8-8673-0AD4AAF52F7F}" dt="2024-09-30T07:51:42.641" v="208" actId="26606"/>
          <ac:spMkLst>
            <pc:docMk/>
            <pc:sldMk cId="1738979975" sldId="258"/>
            <ac:spMk id="1031" creationId="{2B7558BE-E1E2-15D0-0F75-57B100827187}"/>
          </ac:spMkLst>
        </pc:spChg>
        <pc:picChg chg="add mod ord">
          <ac:chgData name="Cepr Martin" userId="15120edd-ee6e-4fe6-b50c-af5e4a36e0c3" providerId="ADAL" clId="{96A94809-DA30-40F8-8673-0AD4AAF52F7F}" dt="2024-09-30T10:27:31.428" v="1979" actId="14100"/>
          <ac:picMkLst>
            <pc:docMk/>
            <pc:sldMk cId="1738979975" sldId="258"/>
            <ac:picMk id="1026" creationId="{7784DF98-D37F-5567-EB10-230B91BDF006}"/>
          </ac:picMkLst>
        </pc:picChg>
      </pc:sldChg>
      <pc:sldChg chg="modSp new mod ord">
        <pc:chgData name="Cepr Martin" userId="15120edd-ee6e-4fe6-b50c-af5e4a36e0c3" providerId="ADAL" clId="{96A94809-DA30-40F8-8673-0AD4AAF52F7F}" dt="2024-10-02T07:54:43.868" v="3741" actId="5793"/>
        <pc:sldMkLst>
          <pc:docMk/>
          <pc:sldMk cId="848772639" sldId="259"/>
        </pc:sldMkLst>
        <pc:spChg chg="mod">
          <ac:chgData name="Cepr Martin" userId="15120edd-ee6e-4fe6-b50c-af5e4a36e0c3" providerId="ADAL" clId="{96A94809-DA30-40F8-8673-0AD4AAF52F7F}" dt="2024-09-30T08:40:15.916" v="425" actId="5793"/>
          <ac:spMkLst>
            <pc:docMk/>
            <pc:sldMk cId="848772639" sldId="259"/>
            <ac:spMk id="2" creationId="{F2A29C17-0E0E-F34F-A2B8-56187B0FCB1E}"/>
          </ac:spMkLst>
        </pc:spChg>
        <pc:spChg chg="mod">
          <ac:chgData name="Cepr Martin" userId="15120edd-ee6e-4fe6-b50c-af5e4a36e0c3" providerId="ADAL" clId="{96A94809-DA30-40F8-8673-0AD4AAF52F7F}" dt="2024-10-02T07:54:43.868" v="3741" actId="5793"/>
          <ac:spMkLst>
            <pc:docMk/>
            <pc:sldMk cId="848772639" sldId="259"/>
            <ac:spMk id="3" creationId="{5107E373-989B-26BD-9941-93AB0EDDD5A5}"/>
          </ac:spMkLst>
        </pc:spChg>
      </pc:sldChg>
      <pc:sldChg chg="addSp modSp new mod ord modClrScheme chgLayout">
        <pc:chgData name="Cepr Martin" userId="15120edd-ee6e-4fe6-b50c-af5e4a36e0c3" providerId="ADAL" clId="{96A94809-DA30-40F8-8673-0AD4AAF52F7F}" dt="2024-09-30T09:16:16.253" v="968" actId="113"/>
        <pc:sldMkLst>
          <pc:docMk/>
          <pc:sldMk cId="1419527220" sldId="260"/>
        </pc:sldMkLst>
        <pc:spChg chg="mod">
          <ac:chgData name="Cepr Martin" userId="15120edd-ee6e-4fe6-b50c-af5e4a36e0c3" providerId="ADAL" clId="{96A94809-DA30-40F8-8673-0AD4AAF52F7F}" dt="2024-09-30T09:14:10.977" v="928" actId="26606"/>
          <ac:spMkLst>
            <pc:docMk/>
            <pc:sldMk cId="1419527220" sldId="260"/>
            <ac:spMk id="2" creationId="{D372FAE5-14EB-9AE5-556C-51FCBA5F95C8}"/>
          </ac:spMkLst>
        </pc:spChg>
        <pc:spChg chg="mod">
          <ac:chgData name="Cepr Martin" userId="15120edd-ee6e-4fe6-b50c-af5e4a36e0c3" providerId="ADAL" clId="{96A94809-DA30-40F8-8673-0AD4AAF52F7F}" dt="2024-09-30T09:16:16.253" v="968" actId="113"/>
          <ac:spMkLst>
            <pc:docMk/>
            <pc:sldMk cId="1419527220" sldId="260"/>
            <ac:spMk id="3" creationId="{7A82CDFF-254A-809B-D0F3-25D1F75EADA5}"/>
          </ac:spMkLst>
        </pc:spChg>
        <pc:spChg chg="mod">
          <ac:chgData name="Cepr Martin" userId="15120edd-ee6e-4fe6-b50c-af5e4a36e0c3" providerId="ADAL" clId="{96A94809-DA30-40F8-8673-0AD4AAF52F7F}" dt="2024-09-30T09:14:10.977" v="928" actId="26606"/>
          <ac:spMkLst>
            <pc:docMk/>
            <pc:sldMk cId="1419527220" sldId="260"/>
            <ac:spMk id="4" creationId="{EE2FF097-415B-AA98-E387-0C2CD5EFEDA4}"/>
          </ac:spMkLst>
        </pc:spChg>
        <pc:spChg chg="mod">
          <ac:chgData name="Cepr Martin" userId="15120edd-ee6e-4fe6-b50c-af5e4a36e0c3" providerId="ADAL" clId="{96A94809-DA30-40F8-8673-0AD4AAF52F7F}" dt="2024-09-30T09:14:10.977" v="928" actId="26606"/>
          <ac:spMkLst>
            <pc:docMk/>
            <pc:sldMk cId="1419527220" sldId="260"/>
            <ac:spMk id="5" creationId="{3125789B-098F-2D9D-4A35-86B3562963C7}"/>
          </ac:spMkLst>
        </pc:spChg>
        <pc:spChg chg="add mod">
          <ac:chgData name="Cepr Martin" userId="15120edd-ee6e-4fe6-b50c-af5e4a36e0c3" providerId="ADAL" clId="{96A94809-DA30-40F8-8673-0AD4AAF52F7F}" dt="2024-09-30T09:13:41.636" v="926" actId="1036"/>
          <ac:spMkLst>
            <pc:docMk/>
            <pc:sldMk cId="1419527220" sldId="260"/>
            <ac:spMk id="6" creationId="{CAE9D17D-9554-6FEC-4610-2E3DF00DA673}"/>
          </ac:spMkLst>
        </pc:spChg>
        <pc:picChg chg="add mod ord">
          <ac:chgData name="Cepr Martin" userId="15120edd-ee6e-4fe6-b50c-af5e4a36e0c3" providerId="ADAL" clId="{96A94809-DA30-40F8-8673-0AD4AAF52F7F}" dt="2024-09-30T09:14:10.977" v="928" actId="26606"/>
          <ac:picMkLst>
            <pc:docMk/>
            <pc:sldMk cId="1419527220" sldId="260"/>
            <ac:picMk id="8" creationId="{4D334FF6-6117-7843-EB9A-0E6F14A471CD}"/>
          </ac:picMkLst>
        </pc:picChg>
      </pc:sldChg>
      <pc:sldChg chg="modSp new mod ord">
        <pc:chgData name="Cepr Martin" userId="15120edd-ee6e-4fe6-b50c-af5e4a36e0c3" providerId="ADAL" clId="{96A94809-DA30-40F8-8673-0AD4AAF52F7F}" dt="2024-10-07T08:36:55.582" v="5364" actId="20577"/>
        <pc:sldMkLst>
          <pc:docMk/>
          <pc:sldMk cId="1073262865" sldId="261"/>
        </pc:sldMkLst>
        <pc:spChg chg="mod">
          <ac:chgData name="Cepr Martin" userId="15120edd-ee6e-4fe6-b50c-af5e4a36e0c3" providerId="ADAL" clId="{96A94809-DA30-40F8-8673-0AD4AAF52F7F}" dt="2024-09-30T11:43:28.232" v="3283" actId="20577"/>
          <ac:spMkLst>
            <pc:docMk/>
            <pc:sldMk cId="1073262865" sldId="261"/>
            <ac:spMk id="2" creationId="{61120BFB-2B69-D091-77A3-D75847669DEC}"/>
          </ac:spMkLst>
        </pc:spChg>
        <pc:spChg chg="mod">
          <ac:chgData name="Cepr Martin" userId="15120edd-ee6e-4fe6-b50c-af5e4a36e0c3" providerId="ADAL" clId="{96A94809-DA30-40F8-8673-0AD4AAF52F7F}" dt="2024-10-07T08:36:55.582" v="5364" actId="20577"/>
          <ac:spMkLst>
            <pc:docMk/>
            <pc:sldMk cId="1073262865" sldId="261"/>
            <ac:spMk id="3" creationId="{BD7AF4D8-82CF-DD62-4F1C-C54D7050FE0C}"/>
          </ac:spMkLst>
        </pc:spChg>
      </pc:sldChg>
      <pc:sldChg chg="new del">
        <pc:chgData name="Cepr Martin" userId="15120edd-ee6e-4fe6-b50c-af5e4a36e0c3" providerId="ADAL" clId="{96A94809-DA30-40F8-8673-0AD4AAF52F7F}" dt="2024-09-30T09:17:16.985" v="970" actId="47"/>
        <pc:sldMkLst>
          <pc:docMk/>
          <pc:sldMk cId="2574796242" sldId="261"/>
        </pc:sldMkLst>
      </pc:sldChg>
      <pc:sldChg chg="modSp new del mod">
        <pc:chgData name="Cepr Martin" userId="15120edd-ee6e-4fe6-b50c-af5e4a36e0c3" providerId="ADAL" clId="{96A94809-DA30-40F8-8673-0AD4AAF52F7F}" dt="2024-10-02T10:32:03.310" v="4653" actId="2696"/>
        <pc:sldMkLst>
          <pc:docMk/>
          <pc:sldMk cId="2187381161" sldId="262"/>
        </pc:sldMkLst>
        <pc:spChg chg="mod">
          <ac:chgData name="Cepr Martin" userId="15120edd-ee6e-4fe6-b50c-af5e4a36e0c3" providerId="ADAL" clId="{96A94809-DA30-40F8-8673-0AD4AAF52F7F}" dt="2024-09-30T09:28:59.323" v="1187" actId="20577"/>
          <ac:spMkLst>
            <pc:docMk/>
            <pc:sldMk cId="2187381161" sldId="262"/>
            <ac:spMk id="2" creationId="{A842B474-CFBE-3541-46D6-2E636498745E}"/>
          </ac:spMkLst>
        </pc:spChg>
        <pc:spChg chg="mod">
          <ac:chgData name="Cepr Martin" userId="15120edd-ee6e-4fe6-b50c-af5e4a36e0c3" providerId="ADAL" clId="{96A94809-DA30-40F8-8673-0AD4AAF52F7F}" dt="2024-10-02T09:37:16.874" v="4537" actId="6549"/>
          <ac:spMkLst>
            <pc:docMk/>
            <pc:sldMk cId="2187381161" sldId="262"/>
            <ac:spMk id="3" creationId="{3C395D9B-7723-8682-4D88-0F286FF28EC3}"/>
          </ac:spMkLst>
        </pc:spChg>
      </pc:sldChg>
      <pc:sldChg chg="modSp add mod">
        <pc:chgData name="Cepr Martin" userId="15120edd-ee6e-4fe6-b50c-af5e4a36e0c3" providerId="ADAL" clId="{96A94809-DA30-40F8-8673-0AD4AAF52F7F}" dt="2024-10-07T09:55:21.719" v="5776" actId="20577"/>
        <pc:sldMkLst>
          <pc:docMk/>
          <pc:sldMk cId="1765699942" sldId="263"/>
        </pc:sldMkLst>
        <pc:spChg chg="mod">
          <ac:chgData name="Cepr Martin" userId="15120edd-ee6e-4fe6-b50c-af5e4a36e0c3" providerId="ADAL" clId="{96A94809-DA30-40F8-8673-0AD4AAF52F7F}" dt="2024-10-07T09:55:21.719" v="5776" actId="20577"/>
          <ac:spMkLst>
            <pc:docMk/>
            <pc:sldMk cId="1765699942" sldId="263"/>
            <ac:spMk id="17" creationId="{7D4AD4C6-C5BC-F6DE-7E13-90B3D02F4F18}"/>
          </ac:spMkLst>
        </pc:spChg>
      </pc:sldChg>
      <pc:sldChg chg="modSp add mod">
        <pc:chgData name="Cepr Martin" userId="15120edd-ee6e-4fe6-b50c-af5e4a36e0c3" providerId="ADAL" clId="{96A94809-DA30-40F8-8673-0AD4AAF52F7F}" dt="2024-09-30T11:41:54.542" v="3277" actId="14100"/>
        <pc:sldMkLst>
          <pc:docMk/>
          <pc:sldMk cId="1313826809" sldId="264"/>
        </pc:sldMkLst>
        <pc:spChg chg="mod">
          <ac:chgData name="Cepr Martin" userId="15120edd-ee6e-4fe6-b50c-af5e4a36e0c3" providerId="ADAL" clId="{96A94809-DA30-40F8-8673-0AD4AAF52F7F}" dt="2024-09-30T11:41:54.542" v="3277" actId="14100"/>
          <ac:spMkLst>
            <pc:docMk/>
            <pc:sldMk cId="1313826809" sldId="264"/>
            <ac:spMk id="17" creationId="{7D4AD4C6-C5BC-F6DE-7E13-90B3D02F4F18}"/>
          </ac:spMkLst>
        </pc:spChg>
        <pc:picChg chg="mod">
          <ac:chgData name="Cepr Martin" userId="15120edd-ee6e-4fe6-b50c-af5e4a36e0c3" providerId="ADAL" clId="{96A94809-DA30-40F8-8673-0AD4AAF52F7F}" dt="2024-09-30T11:04:52.402" v="2730" actId="14100"/>
          <ac:picMkLst>
            <pc:docMk/>
            <pc:sldMk cId="1313826809" sldId="264"/>
            <ac:picMk id="7" creationId="{A08CCC1B-A82E-0BA1-CA00-5542C2C2DFA5}"/>
          </ac:picMkLst>
        </pc:picChg>
      </pc:sldChg>
      <pc:sldChg chg="addSp delSp modSp add mod">
        <pc:chgData name="Cepr Martin" userId="15120edd-ee6e-4fe6-b50c-af5e4a36e0c3" providerId="ADAL" clId="{96A94809-DA30-40F8-8673-0AD4AAF52F7F}" dt="2024-10-07T09:47:20.347" v="5711" actId="5793"/>
        <pc:sldMkLst>
          <pc:docMk/>
          <pc:sldMk cId="1145437258" sldId="265"/>
        </pc:sldMkLst>
        <pc:spChg chg="add del mod">
          <ac:chgData name="Cepr Martin" userId="15120edd-ee6e-4fe6-b50c-af5e4a36e0c3" providerId="ADAL" clId="{96A94809-DA30-40F8-8673-0AD4AAF52F7F}" dt="2024-10-07T09:47:20.347" v="5711" actId="5793"/>
          <ac:spMkLst>
            <pc:docMk/>
            <pc:sldMk cId="1145437258" sldId="265"/>
            <ac:spMk id="3" creationId="{3C395D9B-7723-8682-4D88-0F286FF28EC3}"/>
          </ac:spMkLst>
        </pc:spChg>
        <pc:spChg chg="add del mod">
          <ac:chgData name="Cepr Martin" userId="15120edd-ee6e-4fe6-b50c-af5e4a36e0c3" providerId="ADAL" clId="{96A94809-DA30-40F8-8673-0AD4AAF52F7F}" dt="2024-10-02T08:42:52.718" v="3894" actId="478"/>
          <ac:spMkLst>
            <pc:docMk/>
            <pc:sldMk cId="1145437258" sldId="265"/>
            <ac:spMk id="7" creationId="{206EAABD-56AA-CB40-ACA8-D3D058D4A299}"/>
          </ac:spMkLst>
        </pc:spChg>
      </pc:sldChg>
      <pc:sldChg chg="new del">
        <pc:chgData name="Cepr Martin" userId="15120edd-ee6e-4fe6-b50c-af5e4a36e0c3" providerId="ADAL" clId="{96A94809-DA30-40F8-8673-0AD4AAF52F7F}" dt="2024-09-30T12:55:11.430" v="3299" actId="2696"/>
        <pc:sldMkLst>
          <pc:docMk/>
          <pc:sldMk cId="1736387181" sldId="265"/>
        </pc:sldMkLst>
      </pc:sldChg>
      <pc:sldChg chg="modSp new mod">
        <pc:chgData name="Cepr Martin" userId="15120edd-ee6e-4fe6-b50c-af5e4a36e0c3" providerId="ADAL" clId="{96A94809-DA30-40F8-8673-0AD4AAF52F7F}" dt="2024-10-07T10:45:58.901" v="5969" actId="20577"/>
        <pc:sldMkLst>
          <pc:docMk/>
          <pc:sldMk cId="540263304" sldId="266"/>
        </pc:sldMkLst>
        <pc:spChg chg="mod">
          <ac:chgData name="Cepr Martin" userId="15120edd-ee6e-4fe6-b50c-af5e4a36e0c3" providerId="ADAL" clId="{96A94809-DA30-40F8-8673-0AD4AAF52F7F}" dt="2024-10-02T10:54:37.680" v="5056" actId="20577"/>
          <ac:spMkLst>
            <pc:docMk/>
            <pc:sldMk cId="540263304" sldId="266"/>
            <ac:spMk id="2" creationId="{25AA0703-13E8-14BB-C84C-0102101F8A81}"/>
          </ac:spMkLst>
        </pc:spChg>
        <pc:spChg chg="mod">
          <ac:chgData name="Cepr Martin" userId="15120edd-ee6e-4fe6-b50c-af5e4a36e0c3" providerId="ADAL" clId="{96A94809-DA30-40F8-8673-0AD4AAF52F7F}" dt="2024-10-07T10:45:58.901" v="5969" actId="20577"/>
          <ac:spMkLst>
            <pc:docMk/>
            <pc:sldMk cId="540263304" sldId="266"/>
            <ac:spMk id="3" creationId="{D118141C-6049-6265-B402-6492EF39A290}"/>
          </ac:spMkLst>
        </pc:spChg>
      </pc:sldChg>
    </pc:docChg>
  </pc:docChgLst>
</pc:chgInfo>
</file>

<file path=ppt/comments/modernComment_105_3FF8B111.xml><?xml version="1.0" encoding="utf-8"?>
<p188:cmLst xmlns:a="http://schemas.openxmlformats.org/drawingml/2006/main" xmlns:r="http://schemas.openxmlformats.org/officeDocument/2006/relationships" xmlns:p188="http://schemas.microsoft.com/office/powerpoint/2018/8/main">
  <p188:cm id="{4AC45FDC-7299-4115-A702-7372E7259627}" authorId="{34059539-233C-2D8F-B1A6-2816E1D85C17}" created="2024-10-02T07:10:04.805">
    <ac:txMkLst xmlns:ac="http://schemas.microsoft.com/office/drawing/2013/main/command">
      <pc:docMk xmlns:pc="http://schemas.microsoft.com/office/powerpoint/2013/main/command"/>
      <pc:sldMk xmlns:pc="http://schemas.microsoft.com/office/powerpoint/2013/main/command" cId="1073262865" sldId="261"/>
      <ac:spMk id="2" creationId="{61120BFB-2B69-D091-77A3-D75847669DEC}"/>
      <ac:txMk cp="0" len="17">
        <ac:context len="18" hash="1698316404"/>
      </ac:txMk>
    </ac:txMkLst>
    <p188:pos x="5083034" y="251172"/>
    <p188:txBody>
      <a:bodyPr/>
      <a:lstStyle/>
      <a:p>
        <a:r>
          <a:rPr lang="cs-CZ"/>
          <a:t>Tady nevím, jak dopadl výsledek schvalování a jestli návrh Bartoše prezentovat. I když podle Aktu to jsou stejně kroky, které bude nutné udělat bez ohledu na Bartoše.</a:t>
        </a:r>
      </a:p>
    </p188:txBody>
  </p188:cm>
</p188:cmLst>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_ Úvodní snímek">
    <p:spTree>
      <p:nvGrpSpPr>
        <p:cNvPr id="1" name=""/>
        <p:cNvGrpSpPr/>
        <p:nvPr/>
      </p:nvGrpSpPr>
      <p:grpSpPr>
        <a:xfrm>
          <a:off x="0" y="0"/>
          <a:ext cx="0" cy="0"/>
          <a:chOff x="0" y="0"/>
          <a:chExt cx="0" cy="0"/>
        </a:xfrm>
      </p:grpSpPr>
      <p:pic>
        <p:nvPicPr>
          <p:cNvPr id="8" name="Obrázek 7">
            <a:extLst>
              <a:ext uri="{FF2B5EF4-FFF2-40B4-BE49-F238E27FC236}">
                <a16:creationId xmlns:a16="http://schemas.microsoft.com/office/drawing/2014/main" id="{9C03E269-9E23-3850-18B9-BFED7015B3F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1848268"/>
          </a:xfrm>
        </p:spPr>
        <p:txBody>
          <a:bodyPr lIns="0" tIns="0" rIns="0" bIns="0" anchor="t">
            <a:normAutofit/>
          </a:bodyPr>
          <a:lstStyle>
            <a:lvl1pPr>
              <a:lnSpc>
                <a:spcPct val="100000"/>
              </a:lnSpc>
              <a:defRPr sz="4800">
                <a:solidFill>
                  <a:schemeClr val="accent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noRot="1" noMove="1" noResize="1" noEditPoints="1" noAdjustHandles="1" noChangeArrowheads="1" noChangeShapeType="1"/>
          </p:cNvSpPr>
          <p:nvPr>
            <p:ph type="ftr" sz="quarter" idx="10"/>
          </p:nvPr>
        </p:nvSpPr>
        <p:spPr>
          <a:xfrm>
            <a:off x="3125786" y="6325354"/>
            <a:ext cx="5940428" cy="365125"/>
          </a:xfrm>
        </p:spPr>
        <p:txBody>
          <a:bodyPr/>
          <a:lstStyle>
            <a:lvl1pPr algn="ctr">
              <a:defRPr/>
            </a:lvl1pPr>
          </a:lstStyle>
          <a:p>
            <a:r>
              <a:rPr lang="cs-CZ" dirty="0">
                <a:solidFill>
                  <a:schemeClr val="accent3"/>
                </a:solidFill>
              </a:rPr>
              <a:t>DIA.</a:t>
            </a:r>
            <a:r>
              <a:rPr lang="cs-CZ" dirty="0"/>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39999" y="3265199"/>
            <a:ext cx="11113200" cy="1173600"/>
          </a:xfrm>
        </p:spPr>
        <p:txBody>
          <a:bodyPr lIns="0" tIns="0" rIns="0" bIns="0">
            <a:normAutofit/>
          </a:bodyPr>
          <a:lstStyle>
            <a:lvl1pPr marL="0" indent="0" algn="l">
              <a:lnSpc>
                <a:spcPct val="100000"/>
              </a:lnSpc>
              <a:spcBef>
                <a:spcPts val="0"/>
              </a:spcBef>
              <a:spcAft>
                <a:spcPts val="800"/>
              </a:spcAft>
              <a:buNone/>
              <a:defRPr sz="3200" cap="all" baseline="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9" name="Grafický objekt 8">
            <a:extLst>
              <a:ext uri="{FF2B5EF4-FFF2-40B4-BE49-F238E27FC236}">
                <a16:creationId xmlns:a16="http://schemas.microsoft.com/office/drawing/2014/main" id="{3F45B2B3-EA87-06E1-C21A-D472874DC8D9}"/>
              </a:ext>
              <a:ext uri="{C183D7F6-B498-43B3-948B-1728B52AA6E4}">
                <adec:decorative xmlns:adec="http://schemas.microsoft.com/office/drawing/2017/decorative" val="1"/>
              </a:ext>
            </a:extLst>
          </p:cNvPr>
          <p:cNvPicPr>
            <a:picLocks noGrp="1" noRo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540000" y="5841718"/>
            <a:ext cx="1738990" cy="776045"/>
          </a:xfrm>
          <a:prstGeom prst="rect">
            <a:avLst/>
          </a:prstGeom>
        </p:spPr>
      </p:pic>
    </p:spTree>
    <p:extLst>
      <p:ext uri="{BB962C8B-B14F-4D97-AF65-F5344CB8AC3E}">
        <p14:creationId xmlns:p14="http://schemas.microsoft.com/office/powerpoint/2010/main" val="14680127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DIA_ Prázdná strana">
    <p:spTree>
      <p:nvGrpSpPr>
        <p:cNvPr id="1" name=""/>
        <p:cNvGrpSpPr/>
        <p:nvPr/>
      </p:nvGrpSpPr>
      <p:grpSpPr>
        <a:xfrm>
          <a:off x="0" y="0"/>
          <a:ext cx="0" cy="0"/>
          <a:chOff x="0" y="0"/>
          <a:chExt cx="0" cy="0"/>
        </a:xfrm>
      </p:grpSpPr>
      <p:sp>
        <p:nvSpPr>
          <p:cNvPr id="3" name="Zástupný symbol pro zápatí 2">
            <a:extLst>
              <a:ext uri="{FF2B5EF4-FFF2-40B4-BE49-F238E27FC236}">
                <a16:creationId xmlns:a16="http://schemas.microsoft.com/office/drawing/2014/main" id="{A6496385-261F-8D4B-E9CF-F0148C1049F0}"/>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4" name="Zástupný symbol pro číslo snímku 3">
            <a:extLst>
              <a:ext uri="{FF2B5EF4-FFF2-40B4-BE49-F238E27FC236}">
                <a16:creationId xmlns:a16="http://schemas.microsoft.com/office/drawing/2014/main" id="{CF9D07E3-ACC6-DFAC-43E1-F355DCF86E8B}"/>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20947870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IA_ Dva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hasCustomPrompt="1"/>
          </p:nvPr>
        </p:nvSpPr>
        <p:spPr/>
        <p:txBody>
          <a:bodyPr/>
          <a:lstStyle>
            <a:lvl1pPr>
              <a:defRPr/>
            </a:lvl1pPr>
          </a:lstStyle>
          <a:p>
            <a:r>
              <a:rPr lang="cs-CZ" dirty="0"/>
              <a:t>Nadpis_</a:t>
            </a:r>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825626"/>
            <a:ext cx="5400000" cy="4046538"/>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825626"/>
            <a:ext cx="5400000" cy="40464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2455559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IA_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E94D143-8F3D-7015-869D-24BACD20174F}"/>
              </a:ext>
            </a:extLst>
          </p:cNvPr>
          <p:cNvSpPr>
            <a:spLocks noGrp="1"/>
          </p:cNvSpPr>
          <p:nvPr>
            <p:ph type="title"/>
          </p:nvPr>
        </p:nvSpPr>
        <p:spPr>
          <a:xfrm>
            <a:off x="540000" y="432000"/>
            <a:ext cx="11113200" cy="759462"/>
          </a:xfrm>
        </p:spPr>
        <p:txBody>
          <a:bodyPr/>
          <a:lstStyle/>
          <a:p>
            <a:r>
              <a:rPr lang="cs-CZ"/>
              <a:t>Kliknutím lze upravit styl.</a:t>
            </a:r>
            <a:endParaRPr lang="cs-CZ" dirty="0"/>
          </a:p>
        </p:txBody>
      </p:sp>
      <p:sp>
        <p:nvSpPr>
          <p:cNvPr id="3" name="Zástupný obsah 2">
            <a:extLst>
              <a:ext uri="{FF2B5EF4-FFF2-40B4-BE49-F238E27FC236}">
                <a16:creationId xmlns:a16="http://schemas.microsoft.com/office/drawing/2014/main" id="{070F0E4D-B07F-A91F-6D23-BB741C3A6297}"/>
              </a:ext>
            </a:extLst>
          </p:cNvPr>
          <p:cNvSpPr>
            <a:spLocks noGrp="1"/>
          </p:cNvSpPr>
          <p:nvPr>
            <p:ph sz="half" idx="1"/>
          </p:nvPr>
        </p:nvSpPr>
        <p:spPr>
          <a:xfrm>
            <a:off x="540000" y="1620000"/>
            <a:ext cx="5400000" cy="4046538"/>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obsah 3">
            <a:extLst>
              <a:ext uri="{FF2B5EF4-FFF2-40B4-BE49-F238E27FC236}">
                <a16:creationId xmlns:a16="http://schemas.microsoft.com/office/drawing/2014/main" id="{E1DEEC92-3FFF-31D7-057C-36986C994986}"/>
              </a:ext>
            </a:extLst>
          </p:cNvPr>
          <p:cNvSpPr>
            <a:spLocks noGrp="1"/>
          </p:cNvSpPr>
          <p:nvPr>
            <p:ph sz="half" idx="2"/>
          </p:nvPr>
        </p:nvSpPr>
        <p:spPr>
          <a:xfrm>
            <a:off x="6253200" y="1620000"/>
            <a:ext cx="5400000" cy="4046400"/>
          </a:xfrm>
        </p:spPr>
        <p:txBody>
          <a:bodyPr>
            <a:normAutofit/>
          </a:bodyPr>
          <a:lstStyle>
            <a:lvl1pPr>
              <a:defRPr sz="2400">
                <a:latin typeface="Azeret Mono" pitchFamily="2" charset="0"/>
                <a:cs typeface="Azeret Mono" pitchFamily="2" charset="0"/>
              </a:defRPr>
            </a:lvl1pPr>
            <a:lvl2pPr>
              <a:defRPr sz="2400">
                <a:latin typeface="Azeret Mono" pitchFamily="2" charset="0"/>
                <a:cs typeface="Azeret Mono" pitchFamily="2" charset="0"/>
              </a:defRPr>
            </a:lvl2pPr>
            <a:lvl3pPr>
              <a:defRPr sz="2400">
                <a:latin typeface="Azeret Mono" pitchFamily="2" charset="0"/>
                <a:cs typeface="Azeret Mono" pitchFamily="2" charset="0"/>
              </a:defRPr>
            </a:lvl3pPr>
            <a:lvl4pPr>
              <a:defRPr sz="2400">
                <a:latin typeface="Azeret Mono" pitchFamily="2" charset="0"/>
                <a:cs typeface="Azeret Mono" pitchFamily="2" charset="0"/>
              </a:defRPr>
            </a:lvl4pPr>
            <a:lvl5pPr>
              <a:defRPr sz="2400">
                <a:latin typeface="Azeret Mono" pitchFamily="2" charset="0"/>
                <a:cs typeface="Azeret Mono" pitchFamily="2" charset="0"/>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symbol pro zápatí 5">
            <a:extLst>
              <a:ext uri="{FF2B5EF4-FFF2-40B4-BE49-F238E27FC236}">
                <a16:creationId xmlns:a16="http://schemas.microsoft.com/office/drawing/2014/main" id="{4BCAED4E-EC91-2343-055B-D8D30DD527A3}"/>
              </a:ext>
            </a:extLst>
          </p:cNvPr>
          <p:cNvSpPr>
            <a:spLocks noGrp="1"/>
          </p:cNvSpPr>
          <p:nvPr>
            <p:ph type="ftr" sz="quarter" idx="11"/>
          </p:nvPr>
        </p:nvSpPr>
        <p:spPr/>
        <p:txBody>
          <a:bodyPr/>
          <a:lstStyle>
            <a:lvl1pPr algn="ctr">
              <a:defRPr/>
            </a:lvl1pPr>
          </a:lstStyle>
          <a:p>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D2C8A6DD-1BCF-B72C-C945-AC74F3AF4B06}"/>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246991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A_ 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1"/>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6253200" y="1980000"/>
            <a:ext cx="5400000"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dirty="0"/>
          </a:p>
        </p:txBody>
      </p:sp>
    </p:spTree>
    <p:extLst>
      <p:ext uri="{BB962C8B-B14F-4D97-AF65-F5344CB8AC3E}">
        <p14:creationId xmlns:p14="http://schemas.microsoft.com/office/powerpoint/2010/main" val="18924719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A_ 3 sloupce">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DA87CE5-202F-F305-6033-A1C780FB8757}"/>
              </a:ext>
            </a:extLst>
          </p:cNvPr>
          <p:cNvSpPr>
            <a:spLocks noGrp="1"/>
          </p:cNvSpPr>
          <p:nvPr>
            <p:ph type="title"/>
          </p:nvPr>
        </p:nvSpPr>
        <p:spPr>
          <a:xfrm>
            <a:off x="540000" y="432000"/>
            <a:ext cx="11113200" cy="576000"/>
          </a:xfrm>
        </p:spPr>
        <p:txBody>
          <a:bodyPr/>
          <a:lstStyle/>
          <a:p>
            <a:r>
              <a:rPr lang="cs-CZ"/>
              <a:t>Kliknutím lze upravit styl.</a:t>
            </a:r>
            <a:endParaRPr lang="cs-CZ" dirty="0"/>
          </a:p>
        </p:txBody>
      </p:sp>
      <p:sp>
        <p:nvSpPr>
          <p:cNvPr id="3" name="Zástupný text 2">
            <a:extLst>
              <a:ext uri="{FF2B5EF4-FFF2-40B4-BE49-F238E27FC236}">
                <a16:creationId xmlns:a16="http://schemas.microsoft.com/office/drawing/2014/main" id="{3CD74EB8-DF24-B230-6993-5AE3FD5EE088}"/>
              </a:ext>
            </a:extLst>
          </p:cNvPr>
          <p:cNvSpPr>
            <a:spLocks noGrp="1"/>
          </p:cNvSpPr>
          <p:nvPr>
            <p:ph type="body" idx="1"/>
          </p:nvPr>
        </p:nvSpPr>
        <p:spPr>
          <a:xfrm>
            <a:off x="540000" y="1080000"/>
            <a:ext cx="11113200" cy="823912"/>
          </a:xfrm>
        </p:spPr>
        <p:txBody>
          <a:bodyPr anchor="t">
            <a:normAutofit/>
          </a:bodyPr>
          <a:lstStyle>
            <a:lvl1pPr marL="0" indent="0">
              <a:buNone/>
              <a:defRPr sz="1800" b="0" i="0" cap="all" baseline="0">
                <a:latin typeface="Azeret Mono" pitchFamily="2" charset="0"/>
                <a:cs typeface="Azeret Mono"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a:t>Po kliknutí můžete upravovat styly textu v předloze.</a:t>
            </a:r>
          </a:p>
        </p:txBody>
      </p:sp>
      <p:sp>
        <p:nvSpPr>
          <p:cNvPr id="4" name="Zástupný obsah 3">
            <a:extLst>
              <a:ext uri="{FF2B5EF4-FFF2-40B4-BE49-F238E27FC236}">
                <a16:creationId xmlns:a16="http://schemas.microsoft.com/office/drawing/2014/main" id="{D3E2051B-5DDA-7128-40E8-22CBF048CEEC}"/>
              </a:ext>
            </a:extLst>
          </p:cNvPr>
          <p:cNvSpPr>
            <a:spLocks noGrp="1"/>
          </p:cNvSpPr>
          <p:nvPr>
            <p:ph sz="half" idx="2"/>
          </p:nvPr>
        </p:nvSpPr>
        <p:spPr>
          <a:xfrm>
            <a:off x="540000" y="1980000"/>
            <a:ext cx="3518765"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6" name="Zástupný obsah 5">
            <a:extLst>
              <a:ext uri="{FF2B5EF4-FFF2-40B4-BE49-F238E27FC236}">
                <a16:creationId xmlns:a16="http://schemas.microsoft.com/office/drawing/2014/main" id="{9119B41F-E350-FA2E-1A56-8A8FEE745F89}"/>
              </a:ext>
            </a:extLst>
          </p:cNvPr>
          <p:cNvSpPr>
            <a:spLocks noGrp="1"/>
          </p:cNvSpPr>
          <p:nvPr>
            <p:ph sz="quarter" idx="4"/>
          </p:nvPr>
        </p:nvSpPr>
        <p:spPr>
          <a:xfrm>
            <a:off x="4338647"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8" name="Zástupný symbol pro zápatí 7">
            <a:extLst>
              <a:ext uri="{FF2B5EF4-FFF2-40B4-BE49-F238E27FC236}">
                <a16:creationId xmlns:a16="http://schemas.microsoft.com/office/drawing/2014/main" id="{4B2284D2-A8A0-60E6-6607-86CE530CE995}"/>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9" name="Zástupný symbol pro číslo snímku 8">
            <a:extLst>
              <a:ext uri="{FF2B5EF4-FFF2-40B4-BE49-F238E27FC236}">
                <a16:creationId xmlns:a16="http://schemas.microsoft.com/office/drawing/2014/main" id="{6618BC81-CB91-F26D-84A8-4AF8864BEC20}"/>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7" name="Zástupný obsah 5">
            <a:extLst>
              <a:ext uri="{FF2B5EF4-FFF2-40B4-BE49-F238E27FC236}">
                <a16:creationId xmlns:a16="http://schemas.microsoft.com/office/drawing/2014/main" id="{334DA0B0-CD8C-3E60-D93E-FA6C86C902AC}"/>
              </a:ext>
            </a:extLst>
          </p:cNvPr>
          <p:cNvSpPr>
            <a:spLocks noGrp="1"/>
          </p:cNvSpPr>
          <p:nvPr>
            <p:ph sz="quarter" idx="13"/>
          </p:nvPr>
        </p:nvSpPr>
        <p:spPr>
          <a:xfrm>
            <a:off x="8136000" y="1980000"/>
            <a:ext cx="3514704" cy="3960000"/>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1708882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DIA_ Text s odrážkami a média">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9FAD486-026F-F07F-0719-E63DC5038490}"/>
              </a:ext>
            </a:extLst>
          </p:cNvPr>
          <p:cNvSpPr>
            <a:spLocks noGrp="1"/>
          </p:cNvSpPr>
          <p:nvPr>
            <p:ph type="title"/>
          </p:nvPr>
        </p:nvSpPr>
        <p:spPr>
          <a:xfrm>
            <a:off x="540000" y="457200"/>
            <a:ext cx="3932237" cy="1600200"/>
          </a:xfrm>
        </p:spPr>
        <p:txBody>
          <a:bodyPr anchor="b">
            <a:normAutofit/>
          </a:bodyPr>
          <a:lstStyle>
            <a:lvl1pPr>
              <a:defRPr sz="3600"/>
            </a:lvl1pPr>
          </a:lstStyle>
          <a:p>
            <a:r>
              <a:rPr lang="cs-CZ"/>
              <a:t>Kliknutím lze upravit styl.</a:t>
            </a:r>
            <a:endParaRPr lang="cs-CZ" dirty="0"/>
          </a:p>
        </p:txBody>
      </p:sp>
      <p:sp>
        <p:nvSpPr>
          <p:cNvPr id="3" name="Zástupný obsah 2">
            <a:extLst>
              <a:ext uri="{FF2B5EF4-FFF2-40B4-BE49-F238E27FC236}">
                <a16:creationId xmlns:a16="http://schemas.microsoft.com/office/drawing/2014/main" id="{02A5B587-08F7-9284-D67E-2309FAF1AD68}"/>
              </a:ext>
            </a:extLst>
          </p:cNvPr>
          <p:cNvSpPr>
            <a:spLocks noGrp="1"/>
          </p:cNvSpPr>
          <p:nvPr>
            <p:ph idx="1"/>
          </p:nvPr>
        </p:nvSpPr>
        <p:spPr>
          <a:xfrm>
            <a:off x="5183187" y="457201"/>
            <a:ext cx="6569425" cy="5403850"/>
          </a:xfrm>
        </p:spPr>
        <p:txBody>
          <a:bodyPr>
            <a:normAutofit/>
          </a:bodyPr>
          <a:lstStyle>
            <a:lvl1pPr>
              <a:lnSpc>
                <a:spcPct val="120000"/>
              </a:lnSpc>
              <a:defRPr sz="1800"/>
            </a:lvl1pPr>
            <a:lvl2pPr>
              <a:lnSpc>
                <a:spcPct val="120000"/>
              </a:lnSpc>
              <a:defRPr sz="1800"/>
            </a:lvl2pPr>
            <a:lvl3pPr>
              <a:lnSpc>
                <a:spcPct val="120000"/>
              </a:lnSpc>
              <a:defRPr sz="1800"/>
            </a:lvl3pPr>
            <a:lvl4pPr>
              <a:lnSpc>
                <a:spcPct val="120000"/>
              </a:lnSpc>
              <a:defRPr sz="1800"/>
            </a:lvl4pPr>
            <a:lvl5pPr>
              <a:lnSpc>
                <a:spcPct val="120000"/>
              </a:lnSpc>
              <a:defRPr sz="1800"/>
            </a:lvl5pPr>
            <a:lvl6pPr>
              <a:defRPr sz="2000"/>
            </a:lvl6pPr>
            <a:lvl7pPr>
              <a:defRPr sz="2000"/>
            </a:lvl7pPr>
            <a:lvl8pPr>
              <a:defRPr sz="2000"/>
            </a:lvl8pPr>
            <a:lvl9pPr>
              <a:defRPr sz="2000"/>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4" name="Zástupný text 3">
            <a:extLst>
              <a:ext uri="{FF2B5EF4-FFF2-40B4-BE49-F238E27FC236}">
                <a16:creationId xmlns:a16="http://schemas.microsoft.com/office/drawing/2014/main" id="{3E501A4A-DA79-C8F2-E5C5-28A03D7EE2E8}"/>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
        <p:nvSpPr>
          <p:cNvPr id="6" name="Zástupný symbol pro zápatí 5">
            <a:extLst>
              <a:ext uri="{FF2B5EF4-FFF2-40B4-BE49-F238E27FC236}">
                <a16:creationId xmlns:a16="http://schemas.microsoft.com/office/drawing/2014/main" id="{7D1631ED-DEF3-6A6D-32E8-2DCF679DF221}"/>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53461A86-1EBD-9C84-718F-87D77A97135E}"/>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08758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A_ Text a média">
    <p:spTree>
      <p:nvGrpSpPr>
        <p:cNvPr id="1" name=""/>
        <p:cNvGrpSpPr/>
        <p:nvPr/>
      </p:nvGrpSpPr>
      <p:grpSpPr>
        <a:xfrm>
          <a:off x="0" y="0"/>
          <a:ext cx="0" cy="0"/>
          <a:chOff x="0" y="0"/>
          <a:chExt cx="0" cy="0"/>
        </a:xfrm>
      </p:grpSpPr>
      <p:sp>
        <p:nvSpPr>
          <p:cNvPr id="2" name="Zástupný symbol obrázku 2">
            <a:extLst>
              <a:ext uri="{FF2B5EF4-FFF2-40B4-BE49-F238E27FC236}">
                <a16:creationId xmlns:a16="http://schemas.microsoft.com/office/drawing/2014/main" id="{475E19F0-E25C-3988-D787-829F824E6E2A}"/>
              </a:ext>
            </a:extLst>
          </p:cNvPr>
          <p:cNvSpPr>
            <a:spLocks noGrp="1"/>
          </p:cNvSpPr>
          <p:nvPr>
            <p:ph type="pic" idx="1"/>
          </p:nvPr>
        </p:nvSpPr>
        <p:spPr>
          <a:xfrm>
            <a:off x="5183187" y="457201"/>
            <a:ext cx="6569425" cy="5403850"/>
          </a:xfrm>
        </p:spPr>
        <p:txBody>
          <a:bodyPr>
            <a:normAutofit/>
          </a:bodyPr>
          <a:lstStyle>
            <a:lvl1pPr marL="0" indent="0">
              <a:lnSpc>
                <a:spcPct val="120000"/>
              </a:lnSpc>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endParaRPr lang="cs-CZ" dirty="0"/>
          </a:p>
        </p:txBody>
      </p:sp>
      <p:sp>
        <p:nvSpPr>
          <p:cNvPr id="3" name="Zástupný symbol pro zápatí 5">
            <a:extLst>
              <a:ext uri="{FF2B5EF4-FFF2-40B4-BE49-F238E27FC236}">
                <a16:creationId xmlns:a16="http://schemas.microsoft.com/office/drawing/2014/main" id="{9F9E4587-C623-2EB1-6917-B73C5E402230}"/>
              </a:ext>
            </a:extLst>
          </p:cNvPr>
          <p:cNvSpPr>
            <a:spLocks noGrp="1"/>
          </p:cNvSpPr>
          <p:nvPr>
            <p:ph type="ftr" sz="quarter" idx="11"/>
          </p:nvPr>
        </p:nvSpPr>
        <p:spPr>
          <a:xfrm>
            <a:off x="3405554" y="6325354"/>
            <a:ext cx="5380892" cy="365125"/>
          </a:xfrm>
        </p:spPr>
        <p:txBody>
          <a:bodyPr/>
          <a:lstStyle/>
          <a:p>
            <a:pPr algn="ctr"/>
            <a:r>
              <a:rPr lang="cs-CZ" dirty="0">
                <a:solidFill>
                  <a:schemeClr val="accent3"/>
                </a:solidFill>
              </a:rPr>
              <a:t>DIA.</a:t>
            </a:r>
            <a:r>
              <a:rPr lang="cs-CZ" dirty="0"/>
              <a:t>GOV.CZ</a:t>
            </a:r>
          </a:p>
        </p:txBody>
      </p:sp>
      <p:sp>
        <p:nvSpPr>
          <p:cNvPr id="4" name="Zástupný symbol pro číslo snímku 6">
            <a:extLst>
              <a:ext uri="{FF2B5EF4-FFF2-40B4-BE49-F238E27FC236}">
                <a16:creationId xmlns:a16="http://schemas.microsoft.com/office/drawing/2014/main" id="{44794EE0-21BB-601D-18A0-78895EC0E9E6}"/>
              </a:ext>
            </a:extLst>
          </p:cNvPr>
          <p:cNvSpPr>
            <a:spLocks noGrp="1"/>
          </p:cNvSpPr>
          <p:nvPr>
            <p:ph type="sldNum" sz="quarter" idx="12"/>
          </p:nvPr>
        </p:nvSpPr>
        <p:spPr>
          <a:xfrm>
            <a:off x="9831571" y="6325354"/>
            <a:ext cx="1921042" cy="365125"/>
          </a:xfrm>
        </p:spPr>
        <p:txBody>
          <a:bodyPr/>
          <a:lstStyle/>
          <a:p>
            <a:fld id="{F21F385E-1634-DB44-B85F-E63591247372}" type="slidenum">
              <a:rPr lang="cs-CZ" smtClean="0"/>
              <a:t>‹#›</a:t>
            </a:fld>
            <a:endParaRPr lang="cs-CZ"/>
          </a:p>
        </p:txBody>
      </p:sp>
      <p:sp>
        <p:nvSpPr>
          <p:cNvPr id="5" name="Nadpis 1">
            <a:extLst>
              <a:ext uri="{FF2B5EF4-FFF2-40B4-BE49-F238E27FC236}">
                <a16:creationId xmlns:a16="http://schemas.microsoft.com/office/drawing/2014/main" id="{9DB918A1-F9FA-ACE4-A10C-71B17E0A28EA}"/>
              </a:ext>
            </a:extLst>
          </p:cNvPr>
          <p:cNvSpPr>
            <a:spLocks noGrp="1"/>
          </p:cNvSpPr>
          <p:nvPr>
            <p:ph type="title"/>
          </p:nvPr>
        </p:nvSpPr>
        <p:spPr>
          <a:xfrm>
            <a:off x="540000" y="457200"/>
            <a:ext cx="3932237" cy="1600200"/>
          </a:xfrm>
        </p:spPr>
        <p:txBody>
          <a:bodyPr anchor="b">
            <a:normAutofit/>
          </a:bodyPr>
          <a:lstStyle>
            <a:lvl1pPr>
              <a:lnSpc>
                <a:spcPct val="100000"/>
              </a:lnSpc>
              <a:defRPr sz="3600"/>
            </a:lvl1pPr>
          </a:lstStyle>
          <a:p>
            <a:r>
              <a:rPr lang="cs-CZ"/>
              <a:t>Kliknutím lze upravit styl.</a:t>
            </a:r>
            <a:endParaRPr lang="cs-CZ" dirty="0"/>
          </a:p>
        </p:txBody>
      </p:sp>
      <p:sp>
        <p:nvSpPr>
          <p:cNvPr id="10" name="Zástupný text 3">
            <a:extLst>
              <a:ext uri="{FF2B5EF4-FFF2-40B4-BE49-F238E27FC236}">
                <a16:creationId xmlns:a16="http://schemas.microsoft.com/office/drawing/2014/main" id="{C07424CD-CCAE-AD61-7550-8BE6149DD021}"/>
              </a:ext>
            </a:extLst>
          </p:cNvPr>
          <p:cNvSpPr>
            <a:spLocks noGrp="1"/>
          </p:cNvSpPr>
          <p:nvPr>
            <p:ph type="body" sz="half" idx="2"/>
          </p:nvPr>
        </p:nvSpPr>
        <p:spPr>
          <a:xfrm>
            <a:off x="540000" y="2377440"/>
            <a:ext cx="3932237" cy="3491548"/>
          </a:xfrm>
        </p:spPr>
        <p:txBody>
          <a:bodyPr>
            <a:normAutofit/>
          </a:bodyPr>
          <a:lstStyle>
            <a:lvl1pPr marL="0" indent="0">
              <a:lnSpc>
                <a:spcPct val="120000"/>
              </a:lnSpc>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1369518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DIA_ Text a volný prostor">
    <p:spTree>
      <p:nvGrpSpPr>
        <p:cNvPr id="1" name=""/>
        <p:cNvGrpSpPr/>
        <p:nvPr/>
      </p:nvGrpSpPr>
      <p:grpSpPr>
        <a:xfrm>
          <a:off x="0" y="0"/>
          <a:ext cx="0" cy="0"/>
          <a:chOff x="0" y="0"/>
          <a:chExt cx="0" cy="0"/>
        </a:xfrm>
      </p:grpSpPr>
      <p:sp>
        <p:nvSpPr>
          <p:cNvPr id="6" name="Zástupný symbol pro zápatí 5">
            <a:extLst>
              <a:ext uri="{FF2B5EF4-FFF2-40B4-BE49-F238E27FC236}">
                <a16:creationId xmlns:a16="http://schemas.microsoft.com/office/drawing/2014/main" id="{35D165B9-8657-8AF6-AFCC-CB497BE676E2}"/>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7" name="Zástupný symbol pro číslo snímku 6">
            <a:extLst>
              <a:ext uri="{FF2B5EF4-FFF2-40B4-BE49-F238E27FC236}">
                <a16:creationId xmlns:a16="http://schemas.microsoft.com/office/drawing/2014/main" id="{7441E40B-5C8A-83AA-5A88-1D8DCF5ABD9D}"/>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8" name="Nadpis 1">
            <a:extLst>
              <a:ext uri="{FF2B5EF4-FFF2-40B4-BE49-F238E27FC236}">
                <a16:creationId xmlns:a16="http://schemas.microsoft.com/office/drawing/2014/main" id="{857591AE-875D-DB42-8535-2A7829FA1DCD}"/>
              </a:ext>
            </a:extLst>
          </p:cNvPr>
          <p:cNvSpPr>
            <a:spLocks noGrp="1"/>
          </p:cNvSpPr>
          <p:nvPr>
            <p:ph type="title"/>
          </p:nvPr>
        </p:nvSpPr>
        <p:spPr>
          <a:xfrm>
            <a:off x="540000" y="431999"/>
            <a:ext cx="11113200" cy="612000"/>
          </a:xfrm>
        </p:spPr>
        <p:txBody>
          <a:bodyPr anchor="t">
            <a:normAutofit/>
          </a:bodyPr>
          <a:lstStyle>
            <a:lvl1pPr>
              <a:defRPr sz="3600"/>
            </a:lvl1pPr>
          </a:lstStyle>
          <a:p>
            <a:r>
              <a:rPr lang="cs-CZ"/>
              <a:t>Kliknutím lze upravit styl.</a:t>
            </a:r>
            <a:endParaRPr lang="cs-CZ" dirty="0"/>
          </a:p>
        </p:txBody>
      </p:sp>
      <p:sp>
        <p:nvSpPr>
          <p:cNvPr id="9" name="Zástupný text 3">
            <a:extLst>
              <a:ext uri="{FF2B5EF4-FFF2-40B4-BE49-F238E27FC236}">
                <a16:creationId xmlns:a16="http://schemas.microsoft.com/office/drawing/2014/main" id="{AC6D30CE-5961-C3DF-5F10-695BBF584336}"/>
              </a:ext>
            </a:extLst>
          </p:cNvPr>
          <p:cNvSpPr>
            <a:spLocks noGrp="1"/>
          </p:cNvSpPr>
          <p:nvPr>
            <p:ph type="body" sz="half" idx="2"/>
          </p:nvPr>
        </p:nvSpPr>
        <p:spPr>
          <a:xfrm>
            <a:off x="540000" y="1285462"/>
            <a:ext cx="3115556" cy="4583526"/>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Po kliknutí můžete upravovat styly textu v předloze.</a:t>
            </a:r>
          </a:p>
        </p:txBody>
      </p:sp>
    </p:spTree>
    <p:extLst>
      <p:ext uri="{BB962C8B-B14F-4D97-AF65-F5344CB8AC3E}">
        <p14:creationId xmlns:p14="http://schemas.microsoft.com/office/powerpoint/2010/main" val="33559159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BA42293A-552E-86EF-639C-8B6F2380F66D}"/>
              </a:ext>
            </a:extLst>
          </p:cNvPr>
          <p:cNvSpPr>
            <a:spLocks noGrp="1"/>
          </p:cNvSpPr>
          <p:nvPr>
            <p:ph type="title"/>
          </p:nvPr>
        </p:nvSpPr>
        <p:spPr/>
        <p:txBody>
          <a:bodyPr/>
          <a:lstStyle/>
          <a:p>
            <a:r>
              <a:rPr lang="cs-CZ"/>
              <a:t>Kliknutím lze upravit styl.</a:t>
            </a:r>
            <a:endParaRPr lang="cs-CZ" dirty="0"/>
          </a:p>
        </p:txBody>
      </p:sp>
      <p:sp>
        <p:nvSpPr>
          <p:cNvPr id="3" name="Zástupný symbol pro svislý text 2">
            <a:extLst>
              <a:ext uri="{FF2B5EF4-FFF2-40B4-BE49-F238E27FC236}">
                <a16:creationId xmlns:a16="http://schemas.microsoft.com/office/drawing/2014/main" id="{B3812289-740C-E50E-D6AE-E0D6DC97B1FD}"/>
              </a:ext>
            </a:extLst>
          </p:cNvPr>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DBF8881F-3F3A-6A05-6BFD-6C25A9B2E91B}"/>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28E6E924-A96C-FB97-913A-EED484260F3F}"/>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4009750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BBF89947-13F9-1BB0-576B-8A3B91EDFACF}"/>
              </a:ext>
            </a:extLst>
          </p:cNvPr>
          <p:cNvSpPr>
            <a:spLocks noGrp="1"/>
          </p:cNvSpPr>
          <p:nvPr>
            <p:ph type="title" orient="vert"/>
          </p:nvPr>
        </p:nvSpPr>
        <p:spPr>
          <a:xfrm>
            <a:off x="9123713" y="432000"/>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5BDFA057-2E82-D72A-31C2-4EC80D7B3791}"/>
              </a:ext>
            </a:extLst>
          </p:cNvPr>
          <p:cNvSpPr>
            <a:spLocks noGrp="1"/>
          </p:cNvSpPr>
          <p:nvPr>
            <p:ph type="body" orient="vert" idx="1"/>
          </p:nvPr>
        </p:nvSpPr>
        <p:spPr>
          <a:xfrm>
            <a:off x="439387" y="432000"/>
            <a:ext cx="8531926" cy="5811838"/>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symbol pro zápatí 4">
            <a:extLst>
              <a:ext uri="{FF2B5EF4-FFF2-40B4-BE49-F238E27FC236}">
                <a16:creationId xmlns:a16="http://schemas.microsoft.com/office/drawing/2014/main" id="{77E361D0-B494-0E13-7236-DAACD149C9FF}"/>
              </a:ext>
            </a:extLst>
          </p:cNvPr>
          <p:cNvSpPr>
            <a:spLocks noGrp="1"/>
          </p:cNvSpPr>
          <p:nvPr>
            <p:ph type="ftr" sz="quarter" idx="11"/>
          </p:nvPr>
        </p:nvSpPr>
        <p:spPr/>
        <p:txBody>
          <a:bodyPr/>
          <a:lstStyle/>
          <a:p>
            <a:pPr algn="ctr"/>
            <a:r>
              <a:rPr lang="cs-CZ" dirty="0">
                <a:solidFill>
                  <a:schemeClr val="accent3"/>
                </a:solidFill>
              </a:rPr>
              <a:t>DIA.</a:t>
            </a:r>
            <a:r>
              <a:rPr lang="cs-CZ" dirty="0"/>
              <a:t>GOV.CZ</a:t>
            </a:r>
          </a:p>
        </p:txBody>
      </p:sp>
      <p:sp>
        <p:nvSpPr>
          <p:cNvPr id="6" name="Zástupný symbol pro číslo snímku 5">
            <a:extLst>
              <a:ext uri="{FF2B5EF4-FFF2-40B4-BE49-F238E27FC236}">
                <a16:creationId xmlns:a16="http://schemas.microsoft.com/office/drawing/2014/main" id="{0CF3F1E6-DE6A-3590-85F9-AC6DCD4AAB5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1954648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DIA_ Nadpis a text bez odrážek">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2000"/>
            <a:ext cx="11113200" cy="1296000"/>
          </a:xfrm>
        </p:spPr>
        <p:txBody>
          <a:bodyPr/>
          <a:lstStyle>
            <a:lvl1pPr>
              <a:lnSpc>
                <a:spcPct val="100000"/>
              </a:lnSpc>
              <a:defRPr>
                <a:solidFill>
                  <a:schemeClr val="accent1"/>
                </a:solidFill>
              </a:defRPr>
            </a:lvl1pPr>
          </a:lstStyle>
          <a:p>
            <a:r>
              <a:rPr lang="cs-CZ" dirty="0"/>
              <a:t>nadpis_</a:t>
            </a:r>
          </a:p>
        </p:txBody>
      </p:sp>
      <p:sp>
        <p:nvSpPr>
          <p:cNvPr id="3" name="Zástupný obsah 2">
            <a:extLst>
              <a:ext uri="{FF2B5EF4-FFF2-40B4-BE49-F238E27FC236}">
                <a16:creationId xmlns:a16="http://schemas.microsoft.com/office/drawing/2014/main" id="{AEEB6F58-E8AC-B8D5-83C8-1BCA62048775}"/>
              </a:ext>
            </a:extLst>
          </p:cNvPr>
          <p:cNvSpPr>
            <a:spLocks noGrp="1"/>
          </p:cNvSpPr>
          <p:nvPr>
            <p:ph idx="1"/>
          </p:nvPr>
        </p:nvSpPr>
        <p:spPr>
          <a:xfrm>
            <a:off x="540000" y="1825200"/>
            <a:ext cx="11113200" cy="4144869"/>
          </a:xfrm>
        </p:spPr>
        <p:txBody>
          <a:bodyPr/>
          <a:lstStyle>
            <a:lvl1pPr marL="0" indent="0">
              <a:lnSpc>
                <a:spcPct val="120000"/>
              </a:lnSpc>
              <a:buNone/>
              <a:defRPr/>
            </a:lvl1pPr>
            <a:lvl2pPr marL="288000" indent="0">
              <a:lnSpc>
                <a:spcPct val="120000"/>
              </a:lnSpc>
              <a:buNone/>
              <a:defRPr/>
            </a:lvl2pPr>
            <a:lvl3pPr marL="576000" indent="0">
              <a:lnSpc>
                <a:spcPct val="120000"/>
              </a:lnSpc>
              <a:buNone/>
              <a:defRPr/>
            </a:lvl3pPr>
            <a:lvl4pPr marL="576000" indent="0">
              <a:lnSpc>
                <a:spcPct val="120000"/>
              </a:lnSpc>
              <a:buNone/>
              <a:defRPr/>
            </a:lvl4pPr>
            <a:lvl5pPr marL="576000" indent="0">
              <a:lnSpc>
                <a:spcPct val="120000"/>
              </a:lnSpc>
              <a:buNone/>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3705254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DIA_ Nadpis a text s odrážkami">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129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Tree>
    <p:extLst>
      <p:ext uri="{BB962C8B-B14F-4D97-AF65-F5344CB8AC3E}">
        <p14:creationId xmlns:p14="http://schemas.microsoft.com/office/powerpoint/2010/main" val="402106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DIA_ Nadpis, podtitulek a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01186AEB-B221-5DA8-141B-DD533399E72B}"/>
              </a:ext>
            </a:extLst>
          </p:cNvPr>
          <p:cNvSpPr>
            <a:spLocks noGrp="1"/>
          </p:cNvSpPr>
          <p:nvPr>
            <p:ph type="title" hasCustomPrompt="1"/>
          </p:nvPr>
        </p:nvSpPr>
        <p:spPr>
          <a:xfrm>
            <a:off x="540000" y="431999"/>
            <a:ext cx="11113200" cy="576000"/>
          </a:xfrm>
        </p:spPr>
        <p:txBody>
          <a:bodyPr lIns="0" tIns="0" rIns="0" bIns="0" anchor="t" anchorCtr="0"/>
          <a:lstStyle>
            <a:lvl1pPr>
              <a:lnSpc>
                <a:spcPct val="100000"/>
              </a:lnSpc>
              <a:defRPr>
                <a:solidFill>
                  <a:schemeClr val="accent1"/>
                </a:solidFill>
              </a:defRPr>
            </a:lvl1pPr>
          </a:lstStyle>
          <a:p>
            <a:r>
              <a:rPr lang="cs-CZ" dirty="0"/>
              <a:t>nadpis_</a:t>
            </a:r>
          </a:p>
        </p:txBody>
      </p:sp>
      <p:sp>
        <p:nvSpPr>
          <p:cNvPr id="3" name="Obsah">
            <a:extLst>
              <a:ext uri="{FF2B5EF4-FFF2-40B4-BE49-F238E27FC236}">
                <a16:creationId xmlns:a16="http://schemas.microsoft.com/office/drawing/2014/main" id="{AEEB6F58-E8AC-B8D5-83C8-1BCA62048775}"/>
              </a:ext>
            </a:extLst>
          </p:cNvPr>
          <p:cNvSpPr>
            <a:spLocks noGrp="1"/>
          </p:cNvSpPr>
          <p:nvPr>
            <p:ph idx="1"/>
          </p:nvPr>
        </p:nvSpPr>
        <p:spPr>
          <a:xfrm>
            <a:off x="540000" y="1825625"/>
            <a:ext cx="11113200" cy="4144869"/>
          </a:xfrm>
        </p:spPr>
        <p:txBody>
          <a:bodyPr lIns="0" tIns="0" rIns="0" bIns="0" anchor="t" anchorCtr="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
        <p:nvSpPr>
          <p:cNvPr id="5" name="Zástupný symbol pro zápatí 4">
            <a:extLst>
              <a:ext uri="{FF2B5EF4-FFF2-40B4-BE49-F238E27FC236}">
                <a16:creationId xmlns:a16="http://schemas.microsoft.com/office/drawing/2014/main" id="{6784B13E-951A-0E2A-4D1D-C060ED01C0D3}"/>
              </a:ext>
            </a:extLst>
          </p:cNvPr>
          <p:cNvSpPr>
            <a:spLocks noGrp="1"/>
          </p:cNvSpPr>
          <p:nvPr>
            <p:ph type="ftr" sz="quarter" idx="11"/>
          </p:nvPr>
        </p:nvSpPr>
        <p:spPr/>
        <p:txBody>
          <a:bodyPr/>
          <a:lstStyle>
            <a:lvl1pPr algn="ctr">
              <a:defRPr/>
            </a:lvl1pPr>
          </a:lstStyle>
          <a:p>
            <a:r>
              <a:rPr lang="cs-CZ">
                <a:solidFill>
                  <a:schemeClr val="accent3"/>
                </a:solidFill>
              </a:rPr>
              <a:t>DIA.</a:t>
            </a:r>
            <a:r>
              <a:rPr lang="cs-CZ"/>
              <a:t>GOV.CZ</a:t>
            </a:r>
            <a:endParaRPr lang="cs-CZ" dirty="0"/>
          </a:p>
        </p:txBody>
      </p:sp>
      <p:sp>
        <p:nvSpPr>
          <p:cNvPr id="6" name="Zástupný symbol pro číslo snímku 5">
            <a:extLst>
              <a:ext uri="{FF2B5EF4-FFF2-40B4-BE49-F238E27FC236}">
                <a16:creationId xmlns:a16="http://schemas.microsoft.com/office/drawing/2014/main" id="{A8D88A8B-347F-2B19-9AC1-545887309694}"/>
              </a:ext>
            </a:extLst>
          </p:cNvPr>
          <p:cNvSpPr>
            <a:spLocks noGrp="1"/>
          </p:cNvSpPr>
          <p:nvPr>
            <p:ph type="sldNum" sz="quarter" idx="12"/>
          </p:nvPr>
        </p:nvSpPr>
        <p:spPr/>
        <p:txBody>
          <a:bodyPr/>
          <a:lstStyle/>
          <a:p>
            <a:fld id="{F21F385E-1634-DB44-B85F-E63591247372}" type="slidenum">
              <a:rPr lang="cs-CZ" smtClean="0"/>
              <a:t>‹#›</a:t>
            </a:fld>
            <a:endParaRPr lang="cs-CZ"/>
          </a:p>
        </p:txBody>
      </p:sp>
      <p:sp>
        <p:nvSpPr>
          <p:cNvPr id="4" name="Podnadpis">
            <a:extLst>
              <a:ext uri="{FF2B5EF4-FFF2-40B4-BE49-F238E27FC236}">
                <a16:creationId xmlns:a16="http://schemas.microsoft.com/office/drawing/2014/main" id="{84F93504-89B1-112D-FF63-11139C2036DE}"/>
              </a:ext>
            </a:extLst>
          </p:cNvPr>
          <p:cNvSpPr txBox="1">
            <a:spLocks/>
          </p:cNvSpPr>
          <p:nvPr/>
        </p:nvSpPr>
        <p:spPr>
          <a:xfrm>
            <a:off x="540000" y="1282799"/>
            <a:ext cx="11113200" cy="451517"/>
          </a:xfrm>
          <a:prstGeom prst="rect">
            <a:avLst/>
          </a:prstGeom>
        </p:spPr>
        <p:txBody>
          <a:bodyPr vert="horz" lIns="0" tIns="0" rIns="0" bIns="0" rtlCol="0" anchor="t" anchorCtr="0">
            <a:normAutofit/>
          </a:bodyPr>
          <a:lstStyle>
            <a:lvl1pPr algn="l" defTabSz="914400" rtl="0" eaLnBrk="1" latinLnBrk="0" hangingPunct="1">
              <a:lnSpc>
                <a:spcPct val="100000"/>
              </a:lnSpc>
              <a:spcBef>
                <a:spcPct val="0"/>
              </a:spcBef>
              <a:buNone/>
              <a:defRPr sz="4400" b="0" i="0" kern="1200" cap="all" baseline="0">
                <a:solidFill>
                  <a:schemeClr val="accent1"/>
                </a:solidFill>
                <a:latin typeface="Azeret Mono Medium" pitchFamily="2" charset="0"/>
                <a:ea typeface="+mj-ea"/>
                <a:cs typeface="+mj-cs"/>
              </a:defRPr>
            </a:lvl1pPr>
          </a:lstStyle>
          <a:p>
            <a:endParaRPr lang="cs-CZ" sz="1800" dirty="0">
              <a:solidFill>
                <a:srgbClr val="2E2D2C"/>
              </a:solidFill>
            </a:endParaRPr>
          </a:p>
        </p:txBody>
      </p:sp>
      <p:sp>
        <p:nvSpPr>
          <p:cNvPr id="8" name="Obsah">
            <a:extLst>
              <a:ext uri="{FF2B5EF4-FFF2-40B4-BE49-F238E27FC236}">
                <a16:creationId xmlns:a16="http://schemas.microsoft.com/office/drawing/2014/main" id="{2A58A94E-2737-0B65-DC6C-F1223EB65FE8}"/>
              </a:ext>
            </a:extLst>
          </p:cNvPr>
          <p:cNvSpPr>
            <a:spLocks noGrp="1"/>
          </p:cNvSpPr>
          <p:nvPr>
            <p:ph idx="13" hasCustomPrompt="1"/>
          </p:nvPr>
        </p:nvSpPr>
        <p:spPr>
          <a:xfrm>
            <a:off x="538800" y="1080000"/>
            <a:ext cx="11113200" cy="440837"/>
          </a:xfrm>
        </p:spPr>
        <p:txBody>
          <a:bodyPr wrap="square" lIns="0" tIns="0" rIns="0" bIns="0" anchor="t" anchorCtr="0">
            <a:noAutofit/>
          </a:bodyPr>
          <a:lstStyle>
            <a:lvl1pPr marL="0" indent="0">
              <a:buNone/>
              <a:defRPr cap="all" baseline="0">
                <a:latin typeface="Azeret Mono" pitchFamily="2" charset="0"/>
                <a:cs typeface="Azeret Mono" pitchFamily="2" charset="0"/>
              </a:defRPr>
            </a:lvl1pPr>
            <a:lvl2pPr marL="216000" indent="0">
              <a:buNone/>
              <a:defRPr cap="all" baseline="0">
                <a:latin typeface="Azeret Mono" pitchFamily="2" charset="0"/>
                <a:cs typeface="Azeret Mono" pitchFamily="2" charset="0"/>
              </a:defRPr>
            </a:lvl2pPr>
            <a:lvl3pPr marL="432000" indent="0">
              <a:buNone/>
              <a:defRPr cap="all" baseline="0">
                <a:latin typeface="Azeret Mono" pitchFamily="2" charset="0"/>
                <a:cs typeface="Azeret Mono" pitchFamily="2" charset="0"/>
              </a:defRPr>
            </a:lvl3pPr>
            <a:lvl4pPr marL="432000" indent="0">
              <a:buNone/>
              <a:defRPr cap="all" baseline="0">
                <a:latin typeface="Azeret Mono" pitchFamily="2" charset="0"/>
                <a:cs typeface="Azeret Mono" pitchFamily="2" charset="0"/>
              </a:defRPr>
            </a:lvl4pPr>
            <a:lvl5pPr marL="432000" indent="0">
              <a:buNone/>
              <a:defRPr cap="all" baseline="0">
                <a:latin typeface="Azeret Mono" pitchFamily="2" charset="0"/>
                <a:cs typeface="Azeret Mono" pitchFamily="2" charset="0"/>
              </a:defRPr>
            </a:lvl5pPr>
          </a:lstStyle>
          <a:p>
            <a:pPr lvl="0"/>
            <a:r>
              <a:rPr lang="cs-CZ" dirty="0"/>
              <a:t>PODTITULEK</a:t>
            </a:r>
          </a:p>
        </p:txBody>
      </p:sp>
    </p:spTree>
    <p:extLst>
      <p:ext uri="{BB962C8B-B14F-4D97-AF65-F5344CB8AC3E}">
        <p14:creationId xmlns:p14="http://schemas.microsoft.com/office/powerpoint/2010/main" val="40478094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A_ Předělová strana">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60BC63B7-C438-CDCA-2E62-A019E80EF14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2EFDAF7-49CF-94EF-AE6B-E3C8DF5398B4}"/>
              </a:ext>
            </a:extLst>
          </p:cNvPr>
          <p:cNvSpPr>
            <a:spLocks noGrp="1"/>
          </p:cNvSpPr>
          <p:nvPr>
            <p:ph type="title"/>
          </p:nvPr>
        </p:nvSpPr>
        <p:spPr>
          <a:xfrm>
            <a:off x="540000" y="795600"/>
            <a:ext cx="11113200" cy="2358000"/>
          </a:xfrm>
        </p:spPr>
        <p:txBody>
          <a:bodyPr lIns="0" tIns="0" rIns="0" bIns="0" anchor="b">
            <a:normAutofit/>
          </a:bodyPr>
          <a:lstStyle>
            <a:lvl1pPr>
              <a:lnSpc>
                <a:spcPct val="100000"/>
              </a:lnSpc>
              <a:defRPr sz="4800" cap="all" baseline="0">
                <a:solidFill>
                  <a:schemeClr val="accent3"/>
                </a:solidFill>
              </a:defRPr>
            </a:lvl1pPr>
          </a:lstStyle>
          <a:p>
            <a:r>
              <a:rPr lang="cs-CZ"/>
              <a:t>Kliknutím lze upravit styl.</a:t>
            </a:r>
            <a:endParaRPr lang="cs-CZ" dirty="0"/>
          </a:p>
        </p:txBody>
      </p:sp>
      <p:pic>
        <p:nvPicPr>
          <p:cNvPr id="3" name="Grafický objekt 2">
            <a:extLst>
              <a:ext uri="{FF2B5EF4-FFF2-40B4-BE49-F238E27FC236}">
                <a16:creationId xmlns:a16="http://schemas.microsoft.com/office/drawing/2014/main" id="{491657B4-57AA-E6DE-504E-12F9C647754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9650449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800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8000"/>
          </a:xfrm>
        </p:spPr>
        <p:txBody>
          <a:bodyPr lIns="0" tIns="0" rIns="0" bIns="0">
            <a:normAutofit/>
          </a:bodyPr>
          <a:lstStyle>
            <a:lvl1pPr marL="0" indent="0" algn="l">
              <a:lnSpc>
                <a:spcPct val="100000"/>
              </a:lnSpc>
              <a:buNone/>
              <a:defRPr sz="2400">
                <a:solidFill>
                  <a:srgbClr val="2E2D2C"/>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33669913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_ Předělová strana s textem 2">
    <p:spTree>
      <p:nvGrpSpPr>
        <p:cNvPr id="1" name=""/>
        <p:cNvGrpSpPr/>
        <p:nvPr/>
      </p:nvGrpSpPr>
      <p:grpSpPr>
        <a:xfrm>
          <a:off x="0" y="0"/>
          <a:ext cx="0" cy="0"/>
          <a:chOff x="0" y="0"/>
          <a:chExt cx="0" cy="0"/>
        </a:xfrm>
      </p:grpSpPr>
      <p:pic>
        <p:nvPicPr>
          <p:cNvPr id="22" name="Obrázek 21">
            <a:extLst>
              <a:ext uri="{FF2B5EF4-FFF2-40B4-BE49-F238E27FC236}">
                <a16:creationId xmlns:a16="http://schemas.microsoft.com/office/drawing/2014/main" id="{F230C951-7D24-FA60-D1D6-04D9E8B4331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sp>
        <p:nvSpPr>
          <p:cNvPr id="2" name="Nadpis 1">
            <a:extLst>
              <a:ext uri="{FF2B5EF4-FFF2-40B4-BE49-F238E27FC236}">
                <a16:creationId xmlns:a16="http://schemas.microsoft.com/office/drawing/2014/main" id="{29A81E2B-67BE-411E-069A-D11A709D2A91}"/>
              </a:ext>
            </a:extLst>
          </p:cNvPr>
          <p:cNvSpPr>
            <a:spLocks noGrp="1"/>
          </p:cNvSpPr>
          <p:nvPr>
            <p:ph type="ctrTitle"/>
          </p:nvPr>
        </p:nvSpPr>
        <p:spPr>
          <a:xfrm>
            <a:off x="540000" y="796500"/>
            <a:ext cx="11113200" cy="2356860"/>
          </a:xfrm>
        </p:spPr>
        <p:txBody>
          <a:bodyPr lIns="0" tIns="0" rIns="0" bIns="0" anchor="b">
            <a:normAutofit/>
          </a:bodyPr>
          <a:lstStyle>
            <a:lvl1pPr algn="l">
              <a:lnSpc>
                <a:spcPct val="100000"/>
              </a:lnSpc>
              <a:defRPr sz="4800" cap="all" baseline="0">
                <a:solidFill>
                  <a:srgbClr val="2E2D2C"/>
                </a:solidFill>
              </a:defRPr>
            </a:lvl1pPr>
          </a:lstStyle>
          <a:p>
            <a:r>
              <a:rPr lang="cs-CZ"/>
              <a:t>Kliknutím lze upravit styl.</a:t>
            </a:r>
            <a:endParaRPr lang="cs-CZ" dirty="0"/>
          </a:p>
        </p:txBody>
      </p:sp>
      <p:sp>
        <p:nvSpPr>
          <p:cNvPr id="3" name="Podnadpis 2">
            <a:extLst>
              <a:ext uri="{FF2B5EF4-FFF2-40B4-BE49-F238E27FC236}">
                <a16:creationId xmlns:a16="http://schemas.microsoft.com/office/drawing/2014/main" id="{916E2C77-4E80-5FA4-572E-5684CCBD049A}"/>
              </a:ext>
            </a:extLst>
          </p:cNvPr>
          <p:cNvSpPr>
            <a:spLocks noGrp="1"/>
          </p:cNvSpPr>
          <p:nvPr>
            <p:ph type="subTitle" idx="1"/>
          </p:nvPr>
        </p:nvSpPr>
        <p:spPr>
          <a:xfrm>
            <a:off x="539999" y="3427200"/>
            <a:ext cx="11113200" cy="2356860"/>
          </a:xfrm>
        </p:spPr>
        <p:txBody>
          <a:bodyPr lIns="0" tIns="0" rIns="0" bIns="0">
            <a:normAutofit/>
          </a:bodyPr>
          <a:lstStyle>
            <a:lvl1pPr marL="0" indent="0" algn="l">
              <a:lnSpc>
                <a:spcPct val="100000"/>
              </a:lnSpc>
              <a:buNone/>
              <a:defRPr sz="2400" baseline="0">
                <a:solidFill>
                  <a:srgbClr val="2E2D2C"/>
                </a:solidFill>
                <a:latin typeface="Arial" panose="020B0604020202020204" pitchFamily="34"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pic>
        <p:nvPicPr>
          <p:cNvPr id="23" name="Grafický objekt 22">
            <a:extLst>
              <a:ext uri="{FF2B5EF4-FFF2-40B4-BE49-F238E27FC236}">
                <a16:creationId xmlns:a16="http://schemas.microsoft.com/office/drawing/2014/main" id="{173ABE62-4F91-DAF7-8357-C88BCA2897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540000" y="6022975"/>
            <a:ext cx="1335204" cy="595850"/>
          </a:xfrm>
          <a:prstGeom prst="rect">
            <a:avLst/>
          </a:prstGeom>
        </p:spPr>
      </p:pic>
    </p:spTree>
    <p:extLst>
      <p:ext uri="{BB962C8B-B14F-4D97-AF65-F5344CB8AC3E}">
        <p14:creationId xmlns:p14="http://schemas.microsoft.com/office/powerpoint/2010/main" val="1701937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DIA_ Závěřečná strana">
    <p:spTree>
      <p:nvGrpSpPr>
        <p:cNvPr id="1" name=""/>
        <p:cNvGrpSpPr/>
        <p:nvPr/>
      </p:nvGrpSpPr>
      <p:grpSpPr>
        <a:xfrm>
          <a:off x="0" y="0"/>
          <a:ext cx="0" cy="0"/>
          <a:chOff x="0" y="0"/>
          <a:chExt cx="0" cy="0"/>
        </a:xfrm>
      </p:grpSpPr>
      <p:pic>
        <p:nvPicPr>
          <p:cNvPr id="4" name="Obrázek 3">
            <a:extLst>
              <a:ext uri="{FF2B5EF4-FFF2-40B4-BE49-F238E27FC236}">
                <a16:creationId xmlns:a16="http://schemas.microsoft.com/office/drawing/2014/main" id="{793909D7-0D07-E27F-07C9-DD6B9CEF6DD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
          <a:stretch>
            <a:fillRect/>
          </a:stretch>
        </p:blipFill>
        <p:spPr>
          <a:xfrm>
            <a:off x="0" y="0"/>
            <a:ext cx="12192000" cy="6858000"/>
          </a:xfrm>
          <a:prstGeom prst="rect">
            <a:avLst/>
          </a:prstGeom>
        </p:spPr>
      </p:pic>
      <p:pic>
        <p:nvPicPr>
          <p:cNvPr id="6" name="Grafický objekt 5">
            <a:extLst>
              <a:ext uri="{FF2B5EF4-FFF2-40B4-BE49-F238E27FC236}">
                <a16:creationId xmlns:a16="http://schemas.microsoft.com/office/drawing/2014/main" id="{84DC879B-3803-3314-33B3-F397843C098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3">
            <a:extLst>
              <a:ext uri="{96DAC541-7B7A-43D3-8B79-37D633B846F1}">
                <asvg:svgBlip xmlns:asvg="http://schemas.microsoft.com/office/drawing/2016/SVG/main" r:embed="rId4"/>
              </a:ext>
            </a:extLst>
          </a:blip>
          <a:stretch>
            <a:fillRect/>
          </a:stretch>
        </p:blipFill>
        <p:spPr>
          <a:xfrm>
            <a:off x="545275" y="6022973"/>
            <a:ext cx="1335205" cy="595851"/>
          </a:xfrm>
          <a:prstGeom prst="rect">
            <a:avLst/>
          </a:prstGeom>
        </p:spPr>
      </p:pic>
      <p:sp>
        <p:nvSpPr>
          <p:cNvPr id="2" name="Nadpis 1">
            <a:extLst>
              <a:ext uri="{FF2B5EF4-FFF2-40B4-BE49-F238E27FC236}">
                <a16:creationId xmlns:a16="http://schemas.microsoft.com/office/drawing/2014/main" id="{F252827B-6D38-B322-CA78-ACCC78D152B1}"/>
              </a:ext>
            </a:extLst>
          </p:cNvPr>
          <p:cNvSpPr>
            <a:spLocks noGrp="1"/>
          </p:cNvSpPr>
          <p:nvPr>
            <p:ph type="title"/>
          </p:nvPr>
        </p:nvSpPr>
        <p:spPr>
          <a:xfrm>
            <a:off x="540000" y="432000"/>
            <a:ext cx="11113200" cy="842836"/>
          </a:xfrm>
        </p:spPr>
        <p:txBody>
          <a:bodyPr lIns="0" tIns="0" rIns="0" bIns="0" anchor="t">
            <a:noAutofit/>
          </a:bodyPr>
          <a:lstStyle>
            <a:lvl1pPr>
              <a:defRPr sz="4800">
                <a:solidFill>
                  <a:schemeClr val="bg1"/>
                </a:solidFill>
              </a:defRPr>
            </a:lvl1pPr>
          </a:lstStyle>
          <a:p>
            <a:r>
              <a:rPr lang="cs-CZ"/>
              <a:t>Kliknutím lze upravit styl.</a:t>
            </a:r>
            <a:endParaRPr lang="cs-CZ" dirty="0"/>
          </a:p>
        </p:txBody>
      </p:sp>
      <p:sp>
        <p:nvSpPr>
          <p:cNvPr id="3" name="Zástupný symbol pro zápatí 2">
            <a:extLst>
              <a:ext uri="{FF2B5EF4-FFF2-40B4-BE49-F238E27FC236}">
                <a16:creationId xmlns:a16="http://schemas.microsoft.com/office/drawing/2014/main" id="{B2F989C5-DFF7-0DB9-5730-9664254731E4}"/>
              </a:ext>
            </a:extLst>
          </p:cNvPr>
          <p:cNvSpPr>
            <a:spLocks noGrp="1"/>
          </p:cNvSpPr>
          <p:nvPr>
            <p:ph type="ftr" sz="quarter" idx="10"/>
          </p:nvPr>
        </p:nvSpPr>
        <p:spPr>
          <a:xfrm>
            <a:off x="3125786" y="6325354"/>
            <a:ext cx="5940428" cy="365125"/>
          </a:xfrm>
        </p:spPr>
        <p:txBody>
          <a:bodyPr/>
          <a:lstStyle>
            <a:lvl1pPr algn="ctr">
              <a:defRPr>
                <a:solidFill>
                  <a:schemeClr val="accent6"/>
                </a:solidFill>
              </a:defRPr>
            </a:lvl1pPr>
          </a:lstStyle>
          <a:p>
            <a:r>
              <a:rPr lang="cs-CZ" dirty="0">
                <a:solidFill>
                  <a:schemeClr val="bg1"/>
                </a:solidFill>
              </a:rPr>
              <a:t>DIA.</a:t>
            </a:r>
            <a:r>
              <a:rPr lang="cs-CZ" dirty="0">
                <a:solidFill>
                  <a:srgbClr val="46AD48"/>
                </a:solidFill>
              </a:rPr>
              <a:t>GOV.CZ</a:t>
            </a:r>
          </a:p>
        </p:txBody>
      </p:sp>
      <p:sp>
        <p:nvSpPr>
          <p:cNvPr id="5" name="Podnadpis 2">
            <a:extLst>
              <a:ext uri="{FF2B5EF4-FFF2-40B4-BE49-F238E27FC236}">
                <a16:creationId xmlns:a16="http://schemas.microsoft.com/office/drawing/2014/main" id="{32D06495-DF38-EC48-1509-9F5919231512}"/>
              </a:ext>
            </a:extLst>
          </p:cNvPr>
          <p:cNvSpPr>
            <a:spLocks noGrp="1"/>
          </p:cNvSpPr>
          <p:nvPr>
            <p:ph type="subTitle" idx="1"/>
          </p:nvPr>
        </p:nvSpPr>
        <p:spPr>
          <a:xfrm>
            <a:off x="540000" y="1331718"/>
            <a:ext cx="11113200" cy="842836"/>
          </a:xfrm>
        </p:spPr>
        <p:txBody>
          <a:bodyPr lIns="0" tIns="0" rIns="0" bIns="0"/>
          <a:lstStyle>
            <a:lvl1pPr marL="0" indent="0" algn="l">
              <a:lnSpc>
                <a:spcPct val="90000"/>
              </a:lnSpc>
              <a:buNone/>
              <a:defRPr sz="2400" cap="all" baseline="0">
                <a:solidFill>
                  <a:srgbClr val="46AD48"/>
                </a:solidFill>
                <a:latin typeface="Azeret Mono" pitchFamily="2" charset="0"/>
                <a:cs typeface="Azeret Mono" pitchFamily="2"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a:t>Kliknutím můžete upravit styl předlohy.</a:t>
            </a:r>
            <a:endParaRPr lang="cs-CZ" dirty="0"/>
          </a:p>
        </p:txBody>
      </p:sp>
      <p:sp>
        <p:nvSpPr>
          <p:cNvPr id="10" name="Zástupný text 9">
            <a:extLst>
              <a:ext uri="{FF2B5EF4-FFF2-40B4-BE49-F238E27FC236}">
                <a16:creationId xmlns:a16="http://schemas.microsoft.com/office/drawing/2014/main" id="{9ADB2BA1-71A5-16B6-971F-2496046E6D2C}"/>
              </a:ext>
            </a:extLst>
          </p:cNvPr>
          <p:cNvSpPr>
            <a:spLocks noGrp="1"/>
          </p:cNvSpPr>
          <p:nvPr>
            <p:ph type="body" sz="quarter" idx="11"/>
          </p:nvPr>
        </p:nvSpPr>
        <p:spPr>
          <a:xfrm>
            <a:off x="540000" y="3960000"/>
            <a:ext cx="11113200" cy="1864216"/>
          </a:xfrm>
        </p:spPr>
        <p:txBody>
          <a:bodyPr lIns="0" tIns="0" rIns="0" bIns="0">
            <a:noAutofit/>
          </a:bodyPr>
          <a:lstStyle>
            <a:lvl1pPr marL="0" indent="0">
              <a:lnSpc>
                <a:spcPct val="120000"/>
              </a:lnSpc>
              <a:spcBef>
                <a:spcPts val="0"/>
              </a:spcBef>
              <a:spcAft>
                <a:spcPts val="0"/>
              </a:spcAft>
              <a:buNone/>
              <a:defRPr sz="1600">
                <a:solidFill>
                  <a:schemeClr val="bg1"/>
                </a:solidFill>
              </a:defRPr>
            </a:lvl1pPr>
            <a:lvl2pPr marL="320675" indent="0">
              <a:lnSpc>
                <a:spcPct val="120000"/>
              </a:lnSpc>
              <a:spcBef>
                <a:spcPts val="0"/>
              </a:spcBef>
              <a:spcAft>
                <a:spcPts val="0"/>
              </a:spcAft>
              <a:buNone/>
              <a:defRPr sz="1600">
                <a:solidFill>
                  <a:schemeClr val="bg1"/>
                </a:solidFill>
              </a:defRPr>
            </a:lvl2pPr>
            <a:lvl3pPr marL="542925" indent="0">
              <a:lnSpc>
                <a:spcPct val="120000"/>
              </a:lnSpc>
              <a:spcBef>
                <a:spcPts val="0"/>
              </a:spcBef>
              <a:spcAft>
                <a:spcPts val="0"/>
              </a:spcAft>
              <a:buNone/>
              <a:defRPr sz="1600">
                <a:solidFill>
                  <a:schemeClr val="bg1"/>
                </a:solidFill>
              </a:defRPr>
            </a:lvl3pPr>
            <a:lvl4pPr marL="542925" indent="0">
              <a:lnSpc>
                <a:spcPct val="120000"/>
              </a:lnSpc>
              <a:spcBef>
                <a:spcPts val="0"/>
              </a:spcBef>
              <a:spcAft>
                <a:spcPts val="0"/>
              </a:spcAft>
              <a:buNone/>
              <a:defRPr sz="1600">
                <a:solidFill>
                  <a:schemeClr val="bg1"/>
                </a:solidFill>
              </a:defRPr>
            </a:lvl4pPr>
            <a:lvl5pPr marL="542925" indent="0">
              <a:lnSpc>
                <a:spcPct val="120000"/>
              </a:lnSpc>
              <a:spcBef>
                <a:spcPts val="0"/>
              </a:spcBef>
              <a:spcAft>
                <a:spcPts val="0"/>
              </a:spcAft>
              <a:buNone/>
              <a:defRPr sz="1600">
                <a:solidFill>
                  <a:schemeClr val="bg1"/>
                </a:solidFill>
              </a:defRPr>
            </a:lvl5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cs-CZ" dirty="0"/>
          </a:p>
        </p:txBody>
      </p:sp>
    </p:spTree>
    <p:extLst>
      <p:ext uri="{BB962C8B-B14F-4D97-AF65-F5344CB8AC3E}">
        <p14:creationId xmlns:p14="http://schemas.microsoft.com/office/powerpoint/2010/main" val="269988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DIA_ Pouze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57F529A9-D500-1273-5E49-F07E56646860}"/>
              </a:ext>
            </a:extLst>
          </p:cNvPr>
          <p:cNvSpPr>
            <a:spLocks noGrp="1"/>
          </p:cNvSpPr>
          <p:nvPr>
            <p:ph type="title"/>
          </p:nvPr>
        </p:nvSpPr>
        <p:spPr>
          <a:xfrm>
            <a:off x="539999" y="431387"/>
            <a:ext cx="11113200" cy="612000"/>
          </a:xfrm>
        </p:spPr>
        <p:txBody>
          <a:bodyPr>
            <a:normAutofit/>
          </a:bodyPr>
          <a:lstStyle>
            <a:lvl1pPr>
              <a:defRPr sz="3600" cap="all" baseline="0"/>
            </a:lvl1pPr>
          </a:lstStyle>
          <a:p>
            <a:r>
              <a:rPr lang="cs-CZ"/>
              <a:t>Kliknutím lze upravit styl.</a:t>
            </a:r>
            <a:endParaRPr lang="cs-CZ" dirty="0"/>
          </a:p>
        </p:txBody>
      </p:sp>
    </p:spTree>
    <p:extLst>
      <p:ext uri="{BB962C8B-B14F-4D97-AF65-F5344CB8AC3E}">
        <p14:creationId xmlns:p14="http://schemas.microsoft.com/office/powerpoint/2010/main" val="485769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3.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Nadpis">
            <a:extLst>
              <a:ext uri="{FF2B5EF4-FFF2-40B4-BE49-F238E27FC236}">
                <a16:creationId xmlns:a16="http://schemas.microsoft.com/office/drawing/2014/main" id="{DB8E4877-94CD-06BF-64E7-44B6ABB795BB}"/>
              </a:ext>
            </a:extLst>
          </p:cNvPr>
          <p:cNvSpPr>
            <a:spLocks noGrp="1"/>
          </p:cNvSpPr>
          <p:nvPr>
            <p:ph type="title"/>
          </p:nvPr>
        </p:nvSpPr>
        <p:spPr>
          <a:xfrm>
            <a:off x="540000" y="432000"/>
            <a:ext cx="11113200" cy="1234698"/>
          </a:xfrm>
          <a:prstGeom prst="rect">
            <a:avLst/>
          </a:prstGeom>
        </p:spPr>
        <p:txBody>
          <a:bodyPr vert="horz" lIns="0" tIns="0" rIns="0" bIns="0" rtlCol="0" anchor="t" anchorCtr="0">
            <a:normAutofit/>
          </a:bodyPr>
          <a:lstStyle/>
          <a:p>
            <a:r>
              <a:rPr lang="cs-CZ" dirty="0"/>
              <a:t>Nadpis_</a:t>
            </a:r>
          </a:p>
        </p:txBody>
      </p:sp>
      <p:sp>
        <p:nvSpPr>
          <p:cNvPr id="3" name="Text">
            <a:extLst>
              <a:ext uri="{FF2B5EF4-FFF2-40B4-BE49-F238E27FC236}">
                <a16:creationId xmlns:a16="http://schemas.microsoft.com/office/drawing/2014/main" id="{095866B9-FF4B-FA8F-43D9-233B746C81D2}"/>
              </a:ext>
            </a:extLst>
          </p:cNvPr>
          <p:cNvSpPr>
            <a:spLocks noGrp="1"/>
          </p:cNvSpPr>
          <p:nvPr>
            <p:ph type="body" idx="1"/>
          </p:nvPr>
        </p:nvSpPr>
        <p:spPr>
          <a:xfrm>
            <a:off x="540000" y="1825625"/>
            <a:ext cx="11113200" cy="4144869"/>
          </a:xfrm>
          <a:prstGeom prst="rect">
            <a:avLst/>
          </a:prstGeom>
        </p:spPr>
        <p:txBody>
          <a:bodyPr vert="horz" lIns="0" tIns="0" rIns="0" bIns="0" rtlCol="0" anchor="t" anchorCtr="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patí dia.gov.cz">
            <a:extLst>
              <a:ext uri="{FF2B5EF4-FFF2-40B4-BE49-F238E27FC236}">
                <a16:creationId xmlns:a16="http://schemas.microsoft.com/office/drawing/2014/main" id="{824AA539-D3C0-6E93-E74F-681DDD08A247}"/>
              </a:ext>
            </a:extLst>
          </p:cNvPr>
          <p:cNvSpPr>
            <a:spLocks noGrp="1"/>
          </p:cNvSpPr>
          <p:nvPr>
            <p:ph type="ftr" sz="quarter" idx="3"/>
          </p:nvPr>
        </p:nvSpPr>
        <p:spPr>
          <a:xfrm>
            <a:off x="3405554" y="6325354"/>
            <a:ext cx="5380892" cy="365125"/>
          </a:xfrm>
          <a:prstGeom prst="rect">
            <a:avLst/>
          </a:prstGeom>
        </p:spPr>
        <p:txBody>
          <a:bodyPr vert="horz" lIns="91440" tIns="45720" rIns="91440" bIns="45720" rtlCol="0" anchor="b"/>
          <a:lstStyle>
            <a:lvl1pPr algn="l">
              <a:defRPr sz="1000" b="0" i="0">
                <a:solidFill>
                  <a:schemeClr val="accent1"/>
                </a:solidFill>
                <a:latin typeface="Azeret Mono" pitchFamily="2" charset="0"/>
                <a:cs typeface="Azeret Mono" pitchFamily="2" charset="0"/>
              </a:defRPr>
            </a:lvl1pPr>
          </a:lstStyle>
          <a:p>
            <a:pPr algn="ctr"/>
            <a:r>
              <a:rPr lang="cs-CZ" dirty="0">
                <a:solidFill>
                  <a:schemeClr val="accent3"/>
                </a:solidFill>
              </a:rPr>
              <a:t>DIA.</a:t>
            </a:r>
            <a:r>
              <a:rPr lang="cs-CZ" dirty="0"/>
              <a:t>GOV.CZ</a:t>
            </a:r>
          </a:p>
        </p:txBody>
      </p:sp>
      <p:sp>
        <p:nvSpPr>
          <p:cNvPr id="6" name="Číslo snímku">
            <a:extLst>
              <a:ext uri="{FF2B5EF4-FFF2-40B4-BE49-F238E27FC236}">
                <a16:creationId xmlns:a16="http://schemas.microsoft.com/office/drawing/2014/main" id="{6F5FBFCB-C39A-B440-936C-FA3E617E0BC8}"/>
              </a:ext>
            </a:extLst>
          </p:cNvPr>
          <p:cNvSpPr>
            <a:spLocks noGrp="1"/>
          </p:cNvSpPr>
          <p:nvPr>
            <p:ph type="sldNum" sz="quarter" idx="4"/>
          </p:nvPr>
        </p:nvSpPr>
        <p:spPr>
          <a:xfrm>
            <a:off x="9831571" y="6325354"/>
            <a:ext cx="1921042" cy="365125"/>
          </a:xfrm>
          <a:prstGeom prst="rect">
            <a:avLst/>
          </a:prstGeom>
        </p:spPr>
        <p:txBody>
          <a:bodyPr vert="horz" lIns="91440" tIns="45720" rIns="91440" bIns="45720" rtlCol="0" anchor="b"/>
          <a:lstStyle>
            <a:lvl1pPr algn="r">
              <a:defRPr sz="1000" b="0" i="0">
                <a:solidFill>
                  <a:schemeClr val="accent1"/>
                </a:solidFill>
                <a:latin typeface="Azeret Mono" pitchFamily="2" charset="0"/>
                <a:cs typeface="Azeret Mono" pitchFamily="2" charset="0"/>
              </a:defRPr>
            </a:lvl1pPr>
          </a:lstStyle>
          <a:p>
            <a:fld id="{F21F385E-1634-DB44-B85F-E63591247372}" type="slidenum">
              <a:rPr lang="cs-CZ" smtClean="0"/>
              <a:pPr/>
              <a:t>‹#›</a:t>
            </a:fld>
            <a:endParaRPr lang="cs-CZ" dirty="0"/>
          </a:p>
        </p:txBody>
      </p:sp>
      <p:pic>
        <p:nvPicPr>
          <p:cNvPr id="10" name="Logo Digitální a Informační agentura">
            <a:extLst>
              <a:ext uri="{FF2B5EF4-FFF2-40B4-BE49-F238E27FC236}">
                <a16:creationId xmlns:a16="http://schemas.microsoft.com/office/drawing/2014/main" id="{1391B34F-7EA5-7A87-B33E-6D1F2140BB73}"/>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nvPicPr>
        <p:blipFill>
          <a:blip r:embed="rId22">
            <a:extLst>
              <a:ext uri="{96DAC541-7B7A-43D3-8B79-37D633B846F1}">
                <asvg:svgBlip xmlns:asvg="http://schemas.microsoft.com/office/drawing/2016/SVG/main" r:embed="rId23"/>
              </a:ext>
            </a:extLst>
          </a:blip>
          <a:stretch>
            <a:fillRect/>
          </a:stretch>
        </p:blipFill>
        <p:spPr>
          <a:xfrm>
            <a:off x="543299" y="6021421"/>
            <a:ext cx="1336305" cy="596342"/>
          </a:xfrm>
          <a:prstGeom prst="rect">
            <a:avLst/>
          </a:prstGeom>
        </p:spPr>
      </p:pic>
    </p:spTree>
    <p:extLst>
      <p:ext uri="{BB962C8B-B14F-4D97-AF65-F5344CB8AC3E}">
        <p14:creationId xmlns:p14="http://schemas.microsoft.com/office/powerpoint/2010/main" val="6860337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50" r:id="rId3"/>
    <p:sldLayoutId id="2147483671" r:id="rId4"/>
    <p:sldLayoutId id="2147483651" r:id="rId5"/>
    <p:sldLayoutId id="2147483649" r:id="rId6"/>
    <p:sldLayoutId id="2147483670" r:id="rId7"/>
    <p:sldLayoutId id="2147483663" r:id="rId8"/>
    <p:sldLayoutId id="2147483668" r:id="rId9"/>
    <p:sldLayoutId id="2147483655" r:id="rId10"/>
    <p:sldLayoutId id="2147483652" r:id="rId11"/>
    <p:sldLayoutId id="2147483669" r:id="rId12"/>
    <p:sldLayoutId id="2147483653" r:id="rId13"/>
    <p:sldLayoutId id="2147483664" r:id="rId14"/>
    <p:sldLayoutId id="2147483656" r:id="rId15"/>
    <p:sldLayoutId id="2147483667" r:id="rId16"/>
    <p:sldLayoutId id="2147483666" r:id="rId17"/>
    <p:sldLayoutId id="2147483658" r:id="rId18"/>
    <p:sldLayoutId id="2147483659" r:id="rId19"/>
  </p:sldLayoutIdLst>
  <p:hf hdr="0" dt="0"/>
  <p:txStyles>
    <p:titleStyle>
      <a:lvl1pPr algn="l" defTabSz="914400" rtl="0" eaLnBrk="1" latinLnBrk="0" hangingPunct="1">
        <a:lnSpc>
          <a:spcPct val="100000"/>
        </a:lnSpc>
        <a:spcBef>
          <a:spcPct val="0"/>
        </a:spcBef>
        <a:buNone/>
        <a:defRPr sz="3600" b="0" i="0" kern="1200" cap="all" baseline="0">
          <a:solidFill>
            <a:schemeClr val="accent1"/>
          </a:solidFill>
          <a:latin typeface="Azeret Mono Medium" pitchFamily="2" charset="0"/>
          <a:ea typeface="+mj-ea"/>
          <a:cs typeface="+mj-cs"/>
        </a:defRPr>
      </a:lvl1pPr>
    </p:titleStyle>
    <p:bodyStyle>
      <a:lvl1pPr marL="288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1pPr>
      <a:lvl2pPr marL="576000" indent="-288000" algn="l" defTabSz="914400" rtl="0" eaLnBrk="1" latinLnBrk="0" hangingPunct="1">
        <a:lnSpc>
          <a:spcPct val="120000"/>
        </a:lnSpc>
        <a:spcBef>
          <a:spcPts val="800"/>
        </a:spcBef>
        <a:spcAft>
          <a:spcPts val="400"/>
        </a:spcAft>
        <a:buClr>
          <a:schemeClr val="accent1"/>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2pPr>
      <a:lvl3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3pPr>
      <a:lvl4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4pPr>
      <a:lvl5pPr marL="864000" indent="-288000" algn="l" defTabSz="914400" rtl="0" eaLnBrk="1" latinLnBrk="0" hangingPunct="1">
        <a:lnSpc>
          <a:spcPct val="120000"/>
        </a:lnSpc>
        <a:spcBef>
          <a:spcPts val="800"/>
        </a:spcBef>
        <a:spcAft>
          <a:spcPts val="400"/>
        </a:spcAft>
        <a:buClr>
          <a:srgbClr val="767676"/>
        </a:buClr>
        <a:buFont typeface="Wingdings" pitchFamily="2" charset="2"/>
        <a:buChar char="§"/>
        <a:tabLst/>
        <a:defRPr sz="18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rozhlas.cz/zpravy-svet/eu-umela-inteligence-regulace-evropa-brusel_2402120727_ako" TargetMode="External"/><Relationship Id="rId7" Type="http://schemas.openxmlformats.org/officeDocument/2006/relationships/hyperlink" Target="https://www.bing.com/ck/a?!&amp;&amp;p=abde60b3243a792bJmltdHM9MTcyNzgyNzIwMCZpZ3VpZD0wNmMwM2E2NS0zNTA4LTY2ZDEtMjEwMC0yZWYzMzRmOTY3OGMmaW5zaWQ9NTE5Mw&amp;ptn=3&amp;ver=2&amp;hsh=3&amp;fclid=06c03a65-3508-66d1-2100-2ef334f9678c&amp;psq=pouziti+AI+ve+ve%c5%99ejn%c3%a9+spr%c3%a1v%c4%9b&amp;u=a1aHR0cHM6Ly93d3cubXZjci5jei9zb3Vib3IvYW5hbHl6YS1hLXpob2Rub2NlbmktcG90ZW5jaWFsdS12eXV6aXRpLWF1dG9tYXRpemFjZS1hLXVtZWxlLWludGVsaWdlbmNlLXYtYWdlbmRhY2gtdmVyZWpuZS1zcHJhdnkuYXNweCM6fjp0ZXh0PVYgYW5hbMO9emUgamUgZGlza3V0b3bDoW5vIHTDqW1hIHZ5dcW-aXTDrSB1bcSbbMOpIGludGVsaWdlbmNl&amp;ntb=1" TargetMode="External"/><Relationship Id="rId2" Type="http://schemas.openxmlformats.org/officeDocument/2006/relationships/hyperlink" Target="https://digitalnicesko.gov.cz/ai-akt/" TargetMode="External"/><Relationship Id="rId1" Type="http://schemas.openxmlformats.org/officeDocument/2006/relationships/slideLayout" Target="../slideLayouts/slideLayout2.xml"/><Relationship Id="rId6" Type="http://schemas.openxmlformats.org/officeDocument/2006/relationships/hyperlink" Target="https://www.bing.com/ck/a?!&amp;&amp;p=02f0a6a3927bd0d5JmltdHM9MTcyNzY1NDQwMCZpZ3VpZD0wNmMwM2E2NS0zNTA4LTY2ZDEtMjEwMC0yZWYzMzRmOTY3OGMmaW5zaWQ9NTI4OQ&amp;ptn=3&amp;ver=2&amp;hsh=3&amp;fclid=06c03a65-3508-66d1-2100-2ef334f9678c&amp;psq=u%c5%be%c3%adt%c3%ad+AI+ve+st%c3%a1tn%c3%ad+spr%c3%a1v%c4%9b&amp;u=a1aHR0cHM6Ly93d3cubXBvLmdvdi5jei9hc3NldHMvY3ovcm96Y2VzdG5pay9wcm8tbWVkaWEvdGlza292ZS16cHJhdnkvMjAyNC83L0FJX3N0cmF0ZWdpZS5wZGYjOn46dGV4dD3FmXVqZSBpIG5hIGplasOtIHZ5dcW-aXTDrSB2ZSB2emTEm2zDoXbDoW7DrSDEjWk&amp;ntb=1" TargetMode="External"/><Relationship Id="rId5" Type="http://schemas.openxmlformats.org/officeDocument/2006/relationships/hyperlink" Target="https://openai.com/chatgpt/" TargetMode="External"/><Relationship Id="rId4" Type="http://schemas.openxmlformats.org/officeDocument/2006/relationships/hyperlink" Target="https://pierstone.com/akt-o-umele-inteligenci-vesel-v-platnost/#:~:text=Evropsk%C3%A1%20unie%20(EU)%20dne%2012.%20%C4%8Dervence%202024%20zve%C5%99ejnila"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microsoft.com/office/2018/10/relationships/comments" Target="../comments/modernComment_105_3FF8B11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datasmart.hks.harvard.edu/news/article/bringing-big-data-fire-safety" TargetMode="External"/><Relationship Id="rId2" Type="http://schemas.openxmlformats.org/officeDocument/2006/relationships/hyperlink" Target="https://www.novinky.cz/clanek/domaci-umela-inteligence-ve-sluzbach-policie-na-letisti-hleda-teroristy-na-sitich-nenavist-40483600" TargetMode="External"/><Relationship Id="rId1" Type="http://schemas.openxmlformats.org/officeDocument/2006/relationships/slideLayout" Target="../slideLayouts/slideLayout2.xml"/><Relationship Id="rId5" Type="http://schemas.openxmlformats.org/officeDocument/2006/relationships/hyperlink" Target="https://www.westmidlands.police.uk/SysSiteAssets/foi-media/west-midlands/disclosure_log_2024/may/655a_24_attachment.pdf" TargetMode="External"/><Relationship Id="rId4" Type="http://schemas.openxmlformats.org/officeDocument/2006/relationships/hyperlink" Target="https://www.issa.int/analysis/artificial-intelligence-social-security-institutions-case-intelligent-chatbo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00B078-ED9C-913C-C4EA-7B68DD24A390}"/>
              </a:ext>
            </a:extLst>
          </p:cNvPr>
          <p:cNvSpPr>
            <a:spLocks noGrp="1"/>
          </p:cNvSpPr>
          <p:nvPr>
            <p:ph type="title"/>
          </p:nvPr>
        </p:nvSpPr>
        <p:spPr/>
        <p:txBody>
          <a:bodyPr/>
          <a:lstStyle/>
          <a:p>
            <a:r>
              <a:rPr lang="cs-CZ" dirty="0"/>
              <a:t>AI ve veřejné správě</a:t>
            </a:r>
          </a:p>
        </p:txBody>
      </p:sp>
      <p:sp>
        <p:nvSpPr>
          <p:cNvPr id="3" name="Zástupný symbol pro zápatí 2">
            <a:extLst>
              <a:ext uri="{FF2B5EF4-FFF2-40B4-BE49-F238E27FC236}">
                <a16:creationId xmlns:a16="http://schemas.microsoft.com/office/drawing/2014/main" id="{18479583-3878-6C04-D24F-2E5FC5B135C3}"/>
              </a:ext>
            </a:extLst>
          </p:cNvPr>
          <p:cNvSpPr>
            <a:spLocks noGrp="1"/>
          </p:cNvSpPr>
          <p:nvPr>
            <p:ph type="ftr" sz="quarter" idx="10"/>
          </p:nvPr>
        </p:nvSpPr>
        <p:spPr/>
        <p:txBody>
          <a:bodyPr/>
          <a:lstStyle/>
          <a:p>
            <a:r>
              <a:rPr lang="cs-CZ">
                <a:solidFill>
                  <a:schemeClr val="accent3"/>
                </a:solidFill>
              </a:rPr>
              <a:t>DIA.</a:t>
            </a:r>
            <a:r>
              <a:rPr lang="cs-CZ"/>
              <a:t>GOV.CZ</a:t>
            </a:r>
            <a:endParaRPr lang="cs-CZ" dirty="0"/>
          </a:p>
        </p:txBody>
      </p:sp>
    </p:spTree>
    <p:extLst>
      <p:ext uri="{BB962C8B-B14F-4D97-AF65-F5344CB8AC3E}">
        <p14:creationId xmlns:p14="http://schemas.microsoft.com/office/powerpoint/2010/main" val="16297232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F2A29C17-0E0E-F34F-A2B8-56187B0FCB1E}"/>
              </a:ext>
            </a:extLst>
          </p:cNvPr>
          <p:cNvSpPr>
            <a:spLocks noGrp="1"/>
          </p:cNvSpPr>
          <p:nvPr>
            <p:ph type="title"/>
          </p:nvPr>
        </p:nvSpPr>
        <p:spPr/>
        <p:txBody>
          <a:bodyPr/>
          <a:lstStyle/>
          <a:p>
            <a:r>
              <a:rPr lang="cs-CZ" dirty="0"/>
              <a:t>Použité Zdroje</a:t>
            </a:r>
          </a:p>
        </p:txBody>
      </p:sp>
      <p:sp>
        <p:nvSpPr>
          <p:cNvPr id="3" name="Zástupný obsah 2">
            <a:extLst>
              <a:ext uri="{FF2B5EF4-FFF2-40B4-BE49-F238E27FC236}">
                <a16:creationId xmlns:a16="http://schemas.microsoft.com/office/drawing/2014/main" id="{5107E373-989B-26BD-9941-93AB0EDDD5A5}"/>
              </a:ext>
            </a:extLst>
          </p:cNvPr>
          <p:cNvSpPr>
            <a:spLocks noGrp="1"/>
          </p:cNvSpPr>
          <p:nvPr>
            <p:ph idx="1"/>
          </p:nvPr>
        </p:nvSpPr>
        <p:spPr>
          <a:xfrm>
            <a:off x="540000" y="1825200"/>
            <a:ext cx="11113200" cy="4600800"/>
          </a:xfrm>
        </p:spPr>
        <p:txBody>
          <a:bodyPr>
            <a:normAutofit lnSpcReduction="10000"/>
          </a:bodyPr>
          <a:lstStyle/>
          <a:p>
            <a:pPr marL="285750" indent="-285750">
              <a:buFont typeface="Arial" panose="020B0604020202020204" pitchFamily="34" charset="0"/>
              <a:buChar char="•"/>
            </a:pPr>
            <a:r>
              <a:rPr lang="cs-CZ" dirty="0"/>
              <a:t>Digitální </a:t>
            </a:r>
            <a:r>
              <a:rPr lang="cs-CZ" dirty="0" err="1"/>
              <a:t>česko</a:t>
            </a:r>
            <a:r>
              <a:rPr lang="cs-CZ" dirty="0"/>
              <a:t> - </a:t>
            </a:r>
            <a:r>
              <a:rPr lang="cs-CZ" dirty="0">
                <a:hlinkClick r:id="rId2"/>
              </a:rPr>
              <a:t>AI Akt | Digitální Česko (gov.cz)</a:t>
            </a:r>
            <a:endParaRPr lang="cs-CZ" dirty="0"/>
          </a:p>
          <a:p>
            <a:pPr marL="285750" indent="-285750">
              <a:buFont typeface="Arial" panose="020B0604020202020204" pitchFamily="34" charset="0"/>
              <a:buChar char="•"/>
            </a:pPr>
            <a:r>
              <a:rPr lang="cs-CZ" dirty="0" err="1"/>
              <a:t>Podcast</a:t>
            </a:r>
            <a:r>
              <a:rPr lang="cs-CZ" dirty="0"/>
              <a:t> Bruselské chlebíčky – rozhovor s vyjednavačkami Veronikou Kadlecovou a Veronikou Chvála </a:t>
            </a:r>
            <a:r>
              <a:rPr lang="cs-CZ" dirty="0" err="1"/>
              <a:t>Vinklářovou</a:t>
            </a:r>
            <a:r>
              <a:rPr lang="cs-CZ" dirty="0"/>
              <a:t> </a:t>
            </a:r>
            <a:r>
              <a:rPr lang="cs-CZ" dirty="0">
                <a:hlinkClick r:id="rId3"/>
              </a:rPr>
              <a:t>Evropa připravila regulaci umělé inteligence | </a:t>
            </a:r>
            <a:r>
              <a:rPr lang="cs-CZ" dirty="0" err="1">
                <a:hlinkClick r:id="rId3"/>
              </a:rPr>
              <a:t>iROZHLAS</a:t>
            </a:r>
            <a:r>
              <a:rPr lang="cs-CZ" dirty="0">
                <a:hlinkClick r:id="rId3"/>
              </a:rPr>
              <a:t> - spolehlivé zprávy</a:t>
            </a:r>
            <a:endParaRPr lang="cs-CZ" dirty="0"/>
          </a:p>
          <a:p>
            <a:pPr marL="285750" indent="-285750">
              <a:buFont typeface="Arial" panose="020B0604020202020204" pitchFamily="34" charset="0"/>
              <a:buChar char="•"/>
            </a:pPr>
            <a:r>
              <a:rPr lang="cs-CZ" dirty="0"/>
              <a:t>Časová osa </a:t>
            </a:r>
            <a:r>
              <a:rPr lang="cs-CZ" dirty="0">
                <a:hlinkClick r:id="rId4"/>
              </a:rPr>
              <a:t>Akt o umělé inteligenci vešel v platnost – </a:t>
            </a:r>
            <a:r>
              <a:rPr lang="cs-CZ" dirty="0" err="1">
                <a:hlinkClick r:id="rId4"/>
              </a:rPr>
              <a:t>Pierstone</a:t>
            </a:r>
            <a:endParaRPr lang="cs-CZ" dirty="0"/>
          </a:p>
          <a:p>
            <a:pPr marL="285750" indent="-285750">
              <a:buFont typeface="Arial" panose="020B0604020202020204" pitchFamily="34" charset="0"/>
              <a:buChar char="•"/>
            </a:pPr>
            <a:r>
              <a:rPr lang="cs-CZ" dirty="0"/>
              <a:t>Mikulov 2024 – Michaela </a:t>
            </a:r>
            <a:r>
              <a:rPr lang="cs-CZ" dirty="0" err="1"/>
              <a:t>Onuferová</a:t>
            </a:r>
            <a:r>
              <a:rPr lang="cs-CZ" dirty="0"/>
              <a:t> (</a:t>
            </a:r>
            <a:r>
              <a:rPr lang="cs-CZ" dirty="0" err="1"/>
              <a:t>Account</a:t>
            </a:r>
            <a:r>
              <a:rPr lang="cs-CZ" dirty="0"/>
              <a:t> </a:t>
            </a:r>
            <a:r>
              <a:rPr lang="cs-CZ" dirty="0" err="1"/>
              <a:t>Executive</a:t>
            </a:r>
            <a:r>
              <a:rPr lang="cs-CZ" dirty="0"/>
              <a:t> pro veřejnou správu) – prezentace M365 </a:t>
            </a:r>
            <a:r>
              <a:rPr lang="cs-CZ" dirty="0" err="1"/>
              <a:t>Copilot</a:t>
            </a:r>
            <a:r>
              <a:rPr lang="cs-CZ" dirty="0"/>
              <a:t>: AI ve vašich službách </a:t>
            </a:r>
          </a:p>
          <a:p>
            <a:pPr marL="285750" indent="-285750">
              <a:buFont typeface="Arial" panose="020B0604020202020204" pitchFamily="34" charset="0"/>
              <a:buChar char="•"/>
            </a:pPr>
            <a:r>
              <a:rPr lang="cs-CZ" dirty="0"/>
              <a:t>Hradec 2024 – ISSS</a:t>
            </a:r>
          </a:p>
          <a:p>
            <a:pPr marL="285750" indent="-285750">
              <a:buFont typeface="Arial" panose="020B0604020202020204" pitchFamily="34" charset="0"/>
              <a:buChar char="•"/>
            </a:pPr>
            <a:r>
              <a:rPr lang="cs-CZ" dirty="0"/>
              <a:t>Generování obrázků </a:t>
            </a:r>
            <a:r>
              <a:rPr lang="cs-CZ" dirty="0" err="1">
                <a:hlinkClick r:id="rId5"/>
              </a:rPr>
              <a:t>ChatGPT</a:t>
            </a:r>
            <a:r>
              <a:rPr lang="cs-CZ" dirty="0">
                <a:hlinkClick r:id="rId5"/>
              </a:rPr>
              <a:t> | </a:t>
            </a:r>
            <a:r>
              <a:rPr lang="cs-CZ" dirty="0" err="1">
                <a:hlinkClick r:id="rId5"/>
              </a:rPr>
              <a:t>OpenAI</a:t>
            </a:r>
            <a:endParaRPr lang="cs-CZ" dirty="0"/>
          </a:p>
          <a:p>
            <a:pPr marL="285750" indent="-285750">
              <a:buFont typeface="Arial" panose="020B0604020202020204" pitchFamily="34" charset="0"/>
              <a:buChar char="•"/>
            </a:pPr>
            <a:r>
              <a:rPr lang="cs-CZ" dirty="0"/>
              <a:t>Konkrétní využití AI ve veřejné správě </a:t>
            </a:r>
            <a:r>
              <a:rPr lang="cs-CZ" dirty="0">
                <a:hlinkClick r:id="rId6"/>
              </a:rPr>
              <a:t>–</a:t>
            </a:r>
            <a:r>
              <a:rPr lang="cs-CZ" dirty="0"/>
              <a:t> </a:t>
            </a:r>
          </a:p>
          <a:p>
            <a:r>
              <a:rPr lang="cs-CZ" u="sng" dirty="0" err="1">
                <a:solidFill>
                  <a:srgbClr val="4007A2"/>
                </a:solidFill>
                <a:effectLst/>
                <a:latin typeface="Roboto" panose="02000000000000000000" pitchFamily="2" charset="0"/>
                <a:hlinkClick r:id="rId6"/>
              </a:rPr>
              <a:t>NárodNí</a:t>
            </a:r>
            <a:r>
              <a:rPr lang="cs-CZ" u="sng" dirty="0">
                <a:solidFill>
                  <a:srgbClr val="4007A2"/>
                </a:solidFill>
                <a:effectLst/>
                <a:latin typeface="Roboto" panose="02000000000000000000" pitchFamily="2" charset="0"/>
                <a:hlinkClick r:id="rId6"/>
              </a:rPr>
              <a:t> strategie umělé </a:t>
            </a:r>
            <a:r>
              <a:rPr lang="cs-CZ" u="sng" dirty="0" err="1">
                <a:solidFill>
                  <a:srgbClr val="4007A2"/>
                </a:solidFill>
                <a:effectLst/>
                <a:latin typeface="Roboto" panose="02000000000000000000" pitchFamily="2" charset="0"/>
                <a:hlinkClick r:id="rId6"/>
              </a:rPr>
              <a:t>iNteligeNce</a:t>
            </a:r>
            <a:r>
              <a:rPr lang="cs-CZ" u="sng" dirty="0">
                <a:solidFill>
                  <a:srgbClr val="4007A2"/>
                </a:solidFill>
                <a:effectLst/>
                <a:latin typeface="Roboto" panose="02000000000000000000" pitchFamily="2" charset="0"/>
                <a:hlinkClick r:id="rId6"/>
              </a:rPr>
              <a:t> – MPO</a:t>
            </a:r>
            <a:endParaRPr lang="cs-CZ" u="sng" dirty="0">
              <a:solidFill>
                <a:srgbClr val="4007A2"/>
              </a:solidFill>
              <a:latin typeface="Roboto" panose="02000000000000000000" pitchFamily="2" charset="0"/>
            </a:endParaRPr>
          </a:p>
          <a:p>
            <a:r>
              <a:rPr lang="cs-CZ" u="sng" dirty="0">
                <a:solidFill>
                  <a:srgbClr val="4007A2"/>
                </a:solidFill>
                <a:effectLst/>
                <a:latin typeface="Roboto" panose="02000000000000000000" pitchFamily="2" charset="0"/>
                <a:hlinkClick r:id="rId7"/>
              </a:rPr>
              <a:t>ANALÝZA A ZHODNOCENÍ POTENCIÁLU VYUŽITÍ …</a:t>
            </a:r>
            <a:endParaRPr lang="cs-CZ" dirty="0">
              <a:solidFill>
                <a:srgbClr val="71777D"/>
              </a:solidFill>
              <a:effectLst/>
              <a:latin typeface="Roboto" panose="02000000000000000000" pitchFamily="2" charset="0"/>
            </a:endParaRPr>
          </a:p>
          <a:p>
            <a:pPr marL="285750" indent="-285750">
              <a:buFont typeface="Arial" panose="020B0604020202020204" pitchFamily="34" charset="0"/>
              <a:buChar char="•"/>
            </a:pPr>
            <a:endParaRPr lang="cs-CZ" u="sng" dirty="0">
              <a:solidFill>
                <a:srgbClr val="4007A2"/>
              </a:solidFill>
              <a:effectLst/>
              <a:latin typeface="Roboto" panose="02000000000000000000" pitchFamily="2" charset="0"/>
            </a:endParaRPr>
          </a:p>
          <a:p>
            <a:pPr marL="285750" indent="-285750">
              <a:buFont typeface="Arial" panose="020B0604020202020204" pitchFamily="34" charset="0"/>
              <a:buChar char="•"/>
            </a:pPr>
            <a:endParaRPr lang="cs-CZ" u="sng" dirty="0">
              <a:solidFill>
                <a:srgbClr val="4007A2"/>
              </a:solidFill>
              <a:latin typeface="Roboto" panose="02000000000000000000" pitchFamily="2" charset="0"/>
            </a:endParaRPr>
          </a:p>
          <a:p>
            <a:pPr marL="285750" indent="-285750">
              <a:buFont typeface="Arial" panose="020B0604020202020204" pitchFamily="34" charset="0"/>
              <a:buChar char="•"/>
            </a:pPr>
            <a:endParaRPr lang="cs-CZ" dirty="0">
              <a:solidFill>
                <a:srgbClr val="71777D"/>
              </a:solidFill>
              <a:effectLst/>
              <a:latin typeface="Roboto" panose="02000000000000000000" pitchFamily="2" charset="0"/>
            </a:endParaRPr>
          </a:p>
          <a:p>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endParaRPr lang="cs-CZ" dirty="0"/>
          </a:p>
          <a:p>
            <a:pPr marL="285750" indent="-285750">
              <a:buFont typeface="Arial" panose="020B0604020202020204" pitchFamily="34" charset="0"/>
              <a:buChar char="•"/>
            </a:pPr>
            <a:endParaRPr lang="cs-CZ" dirty="0"/>
          </a:p>
        </p:txBody>
      </p:sp>
      <p:sp>
        <p:nvSpPr>
          <p:cNvPr id="4" name="Zástupný symbol pro zápatí 3">
            <a:extLst>
              <a:ext uri="{FF2B5EF4-FFF2-40B4-BE49-F238E27FC236}">
                <a16:creationId xmlns:a16="http://schemas.microsoft.com/office/drawing/2014/main" id="{71C0D959-5BEA-CA56-88A6-8E724886BB30}"/>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87ED490D-58D6-1C03-473D-21E07168101E}"/>
              </a:ext>
            </a:extLst>
          </p:cNvPr>
          <p:cNvSpPr>
            <a:spLocks noGrp="1"/>
          </p:cNvSpPr>
          <p:nvPr>
            <p:ph type="sldNum" sz="quarter" idx="12"/>
          </p:nvPr>
        </p:nvSpPr>
        <p:spPr/>
        <p:txBody>
          <a:bodyPr/>
          <a:lstStyle/>
          <a:p>
            <a:fld id="{F21F385E-1634-DB44-B85F-E63591247372}" type="slidenum">
              <a:rPr lang="cs-CZ" smtClean="0"/>
              <a:t>10</a:t>
            </a:fld>
            <a:endParaRPr lang="cs-CZ"/>
          </a:p>
        </p:txBody>
      </p:sp>
    </p:spTree>
    <p:extLst>
      <p:ext uri="{BB962C8B-B14F-4D97-AF65-F5344CB8AC3E}">
        <p14:creationId xmlns:p14="http://schemas.microsoft.com/office/powerpoint/2010/main" val="848772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9F00B078-ED9C-913C-C4EA-7B68DD24A390}"/>
              </a:ext>
            </a:extLst>
          </p:cNvPr>
          <p:cNvSpPr>
            <a:spLocks noGrp="1"/>
          </p:cNvSpPr>
          <p:nvPr>
            <p:ph type="title"/>
          </p:nvPr>
        </p:nvSpPr>
        <p:spPr>
          <a:xfrm>
            <a:off x="540000" y="457200"/>
            <a:ext cx="3932237" cy="1600200"/>
          </a:xfrm>
        </p:spPr>
        <p:txBody>
          <a:bodyPr anchor="b">
            <a:normAutofit/>
          </a:bodyPr>
          <a:lstStyle/>
          <a:p>
            <a:r>
              <a:rPr lang="en-US" dirty="0"/>
              <a:t>AKT o um</a:t>
            </a:r>
            <a:r>
              <a:rPr lang="cs-CZ" dirty="0" err="1"/>
              <a:t>ělé</a:t>
            </a:r>
            <a:r>
              <a:rPr lang="cs-CZ" dirty="0"/>
              <a:t> inteligenci</a:t>
            </a:r>
          </a:p>
        </p:txBody>
      </p:sp>
      <p:pic>
        <p:nvPicPr>
          <p:cNvPr id="1026" name="Picture 2" descr="Obsah obrázku text, snímek obrazovky, Písmo, design&#10;&#10;Popis byl vytvořen automaticky">
            <a:extLst>
              <a:ext uri="{FF2B5EF4-FFF2-40B4-BE49-F238E27FC236}">
                <a16:creationId xmlns:a16="http://schemas.microsoft.com/office/drawing/2014/main" id="{7784DF98-D37F-5567-EB10-230B91BDF00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890051" y="1030307"/>
            <a:ext cx="6862561" cy="4083222"/>
          </a:xfrm>
          <a:prstGeom prst="rect">
            <a:avLst/>
          </a:prstGeom>
          <a:noFill/>
          <a:extLst>
            <a:ext uri="{909E8E84-426E-40DD-AFC4-6F175D3DCCD1}">
              <a14:hiddenFill xmlns:a14="http://schemas.microsoft.com/office/drawing/2010/main">
                <a:solidFill>
                  <a:srgbClr val="FFFFFF"/>
                </a:solidFill>
              </a14:hiddenFill>
            </a:ext>
          </a:extLst>
        </p:spPr>
      </p:pic>
      <p:sp>
        <p:nvSpPr>
          <p:cNvPr id="4" name="Podnadpis 3">
            <a:extLst>
              <a:ext uri="{FF2B5EF4-FFF2-40B4-BE49-F238E27FC236}">
                <a16:creationId xmlns:a16="http://schemas.microsoft.com/office/drawing/2014/main" id="{0FC3B33C-A71A-98BC-F88C-7B38C5783E73}"/>
              </a:ext>
            </a:extLst>
          </p:cNvPr>
          <p:cNvSpPr>
            <a:spLocks noGrp="1"/>
          </p:cNvSpPr>
          <p:nvPr>
            <p:ph type="body" sz="half" idx="2"/>
          </p:nvPr>
        </p:nvSpPr>
        <p:spPr>
          <a:xfrm>
            <a:off x="439388" y="2057400"/>
            <a:ext cx="4032849" cy="3652520"/>
          </a:xfrm>
        </p:spPr>
        <p:txBody>
          <a:bodyPr anchor="t">
            <a:normAutofit fontScale="32500" lnSpcReduction="20000"/>
          </a:bodyPr>
          <a:lstStyle/>
          <a:p>
            <a:pPr marL="457200" indent="-457200">
              <a:buFont typeface="Arial" panose="020B0604020202020204" pitchFamily="34" charset="0"/>
              <a:buChar char="•"/>
            </a:pPr>
            <a:r>
              <a:rPr lang="cs-CZ" sz="3100" dirty="0"/>
              <a:t>První komplexní právní rámec pro AI na světě</a:t>
            </a:r>
            <a:endParaRPr lang="en-US" sz="3100" dirty="0"/>
          </a:p>
          <a:p>
            <a:pPr marL="457200" indent="-457200">
              <a:buFont typeface="Arial" panose="020B0604020202020204" pitchFamily="34" charset="0"/>
              <a:buChar char="•"/>
            </a:pPr>
            <a:r>
              <a:rPr lang="en-US" sz="3100" dirty="0" err="1"/>
              <a:t>Definice</a:t>
            </a:r>
            <a:r>
              <a:rPr lang="en-US" sz="3100" dirty="0"/>
              <a:t>: </a:t>
            </a:r>
            <a:r>
              <a:rPr lang="cs-CZ" sz="3100" b="1" i="0" dirty="0">
                <a:solidFill>
                  <a:srgbClr val="686868"/>
                </a:solidFill>
                <a:effectLst/>
                <a:highlight>
                  <a:srgbClr val="F5F5F5"/>
                </a:highlight>
                <a:latin typeface="Roboto" panose="02000000000000000000" pitchFamily="2" charset="0"/>
              </a:rPr>
              <a:t>Systémem AI</a:t>
            </a:r>
            <a:r>
              <a:rPr lang="cs-CZ" sz="3100" b="0" i="0" dirty="0">
                <a:solidFill>
                  <a:srgbClr val="686868"/>
                </a:solidFill>
                <a:effectLst/>
                <a:highlight>
                  <a:srgbClr val="F5F5F5"/>
                </a:highlight>
                <a:latin typeface="Roboto" panose="02000000000000000000" pitchFamily="2" charset="0"/>
              </a:rPr>
              <a:t> se rozumí strojový systém navržený tak, aby fungoval s různými úrovněmi autonomie, který může po zavedení vykazovat adaptabilitu a který z obdržených vstupů odvozuje pro explicitní nebo implicitní cíle to, jak generovat výstupy, jako jsou predikce, obsah, doporučení nebo rozhodnutí, které mohou ovlivnit fyzické nebo virtuální prostředí.</a:t>
            </a:r>
            <a:endParaRPr lang="cs-CZ" sz="3100" dirty="0"/>
          </a:p>
          <a:p>
            <a:pPr marL="457200" indent="-457200">
              <a:buFont typeface="Arial" panose="020B0604020202020204" pitchFamily="34" charset="0"/>
              <a:buChar char="•"/>
            </a:pPr>
            <a:r>
              <a:rPr lang="cs-CZ" sz="3100" dirty="0"/>
              <a:t>Platnost od 1. srpna 2024, ale postupné zavádění – viz časová osa</a:t>
            </a:r>
          </a:p>
          <a:p>
            <a:pPr marL="457200" indent="-457200">
              <a:buFont typeface="Arial" panose="020B0604020202020204" pitchFamily="34" charset="0"/>
              <a:buChar char="•"/>
            </a:pPr>
            <a:r>
              <a:rPr lang="cs-CZ" sz="3100" dirty="0"/>
              <a:t>Příprava 2 roky a výsledkem je schválený kompromis inovace</a:t>
            </a:r>
            <a:r>
              <a:rPr lang="en-US" sz="3100" dirty="0"/>
              <a:t>/</a:t>
            </a:r>
            <a:r>
              <a:rPr lang="en-US" sz="3100" dirty="0" err="1"/>
              <a:t>regulace</a:t>
            </a:r>
            <a:endParaRPr lang="cs-CZ" sz="3100" dirty="0"/>
          </a:p>
          <a:p>
            <a:pPr marL="457200" indent="-457200">
              <a:buFont typeface="Arial" panose="020B0604020202020204" pitchFamily="34" charset="0"/>
              <a:buChar char="•"/>
            </a:pPr>
            <a:r>
              <a:rPr lang="cs-CZ" sz="3100" dirty="0"/>
              <a:t>Vztahuje na veřejné i soukromé subjekty v EU i mimo ni, pokud poskytují nebo nasazují daný systém AI na evropský trh</a:t>
            </a:r>
          </a:p>
          <a:p>
            <a:pPr marL="457200" indent="-457200">
              <a:buFont typeface="Arial" panose="020B0604020202020204" pitchFamily="34" charset="0"/>
              <a:buChar char="•"/>
            </a:pPr>
            <a:r>
              <a:rPr lang="cs-CZ" sz="3100" dirty="0"/>
              <a:t>Pro běžné uživatele (občany) systémů AI nevyplývají z AI Aktu skoro žádné povinnosti. Pokud je využití v souladu s aktem pak je zajištěno, že jsou systémy nediskriminační a neporušují žádná práva. Možnost hlásit případné obavy z rizikovosti  </a:t>
            </a:r>
          </a:p>
          <a:p>
            <a:pPr marL="457200" indent="-457200">
              <a:buFont typeface="Arial" panose="020B0604020202020204" pitchFamily="34" charset="0"/>
              <a:buChar char="•"/>
            </a:pPr>
            <a:endParaRPr lang="cs-CZ" dirty="0"/>
          </a:p>
          <a:p>
            <a:pPr marL="457200" indent="-457200">
              <a:buFont typeface="Arial" panose="020B0604020202020204" pitchFamily="34" charset="0"/>
              <a:buChar char="•"/>
            </a:pPr>
            <a:endParaRPr lang="cs-CZ" dirty="0"/>
          </a:p>
          <a:p>
            <a:pPr marL="457200" indent="-457200">
              <a:buFont typeface="Arial" panose="020B0604020202020204" pitchFamily="34" charset="0"/>
              <a:buChar char="•"/>
            </a:pPr>
            <a:endParaRPr lang="cs-CZ" dirty="0"/>
          </a:p>
        </p:txBody>
      </p:sp>
      <p:sp>
        <p:nvSpPr>
          <p:cNvPr id="3" name="Zástupný symbol pro zápatí 2">
            <a:extLst>
              <a:ext uri="{FF2B5EF4-FFF2-40B4-BE49-F238E27FC236}">
                <a16:creationId xmlns:a16="http://schemas.microsoft.com/office/drawing/2014/main" id="{18479583-3878-6C04-D24F-2E5FC5B135C3}"/>
              </a:ext>
            </a:extLst>
          </p:cNvPr>
          <p:cNvSpPr>
            <a:spLocks noGrp="1"/>
          </p:cNvSpPr>
          <p:nvPr>
            <p:ph type="ftr" sz="quarter" idx="11"/>
          </p:nvPr>
        </p:nvSpPr>
        <p:spPr>
          <a:xfrm>
            <a:off x="3405554" y="6325354"/>
            <a:ext cx="5380892" cy="365125"/>
          </a:xfrm>
        </p:spPr>
        <p:txBody>
          <a:bodyPr anchor="b">
            <a:normAutofit/>
          </a:bodyPr>
          <a:lstStyle/>
          <a:p>
            <a:pPr algn="ctr">
              <a:spcAft>
                <a:spcPts val="600"/>
              </a:spcAft>
            </a:pPr>
            <a:r>
              <a:rPr lang="cs-CZ">
                <a:solidFill>
                  <a:schemeClr val="accent3"/>
                </a:solidFill>
              </a:rPr>
              <a:t>DIA.GOV.CZ</a:t>
            </a:r>
          </a:p>
        </p:txBody>
      </p:sp>
      <p:sp>
        <p:nvSpPr>
          <p:cNvPr id="1031" name="Slide Number Placeholder 3">
            <a:extLst>
              <a:ext uri="{FF2B5EF4-FFF2-40B4-BE49-F238E27FC236}">
                <a16:creationId xmlns:a16="http://schemas.microsoft.com/office/drawing/2014/main" id="{2B7558BE-E1E2-15D0-0F75-57B100827187}"/>
              </a:ext>
            </a:extLst>
          </p:cNvPr>
          <p:cNvSpPr>
            <a:spLocks noGrp="1"/>
          </p:cNvSpPr>
          <p:nvPr>
            <p:ph type="sldNum" sz="quarter" idx="12"/>
          </p:nvPr>
        </p:nvSpPr>
        <p:spPr>
          <a:xfrm>
            <a:off x="9831571" y="6325354"/>
            <a:ext cx="1921042" cy="365125"/>
          </a:xfrm>
        </p:spPr>
        <p:txBody>
          <a:bodyPr anchor="b">
            <a:normAutofit/>
          </a:bodyPr>
          <a:lstStyle/>
          <a:p>
            <a:pPr>
              <a:spcAft>
                <a:spcPts val="600"/>
              </a:spcAft>
            </a:pPr>
            <a:fld id="{F21F385E-1634-DB44-B85F-E63591247372}" type="slidenum">
              <a:rPr lang="cs-CZ" smtClean="0"/>
              <a:pPr>
                <a:spcAft>
                  <a:spcPts val="600"/>
                </a:spcAft>
              </a:pPr>
              <a:t>2</a:t>
            </a:fld>
            <a:endParaRPr lang="cs-CZ"/>
          </a:p>
        </p:txBody>
      </p:sp>
    </p:spTree>
    <p:extLst>
      <p:ext uri="{BB962C8B-B14F-4D97-AF65-F5344CB8AC3E}">
        <p14:creationId xmlns:p14="http://schemas.microsoft.com/office/powerpoint/2010/main" val="1738979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A08CCC1B-A82E-0BA1-CA00-5542C2C2DFA5}"/>
              </a:ext>
            </a:extLst>
          </p:cNvPr>
          <p:cNvPicPr>
            <a:picLocks noChangeAspect="1"/>
          </p:cNvPicPr>
          <p:nvPr/>
        </p:nvPicPr>
        <p:blipFill>
          <a:blip r:embed="rId2"/>
          <a:stretch>
            <a:fillRect/>
          </a:stretch>
        </p:blipFill>
        <p:spPr>
          <a:xfrm>
            <a:off x="7077456" y="969899"/>
            <a:ext cx="4998839" cy="4998839"/>
          </a:xfrm>
          <a:prstGeom prst="rect">
            <a:avLst/>
          </a:prstGeom>
          <a:noFill/>
        </p:spPr>
      </p:pic>
      <p:sp>
        <p:nvSpPr>
          <p:cNvPr id="3" name="Zástupný symbol pro zápatí 2">
            <a:extLst>
              <a:ext uri="{FF2B5EF4-FFF2-40B4-BE49-F238E27FC236}">
                <a16:creationId xmlns:a16="http://schemas.microsoft.com/office/drawing/2014/main" id="{18479583-3878-6C04-D24F-2E5FC5B135C3}"/>
              </a:ext>
            </a:extLst>
          </p:cNvPr>
          <p:cNvSpPr>
            <a:spLocks noGrp="1"/>
          </p:cNvSpPr>
          <p:nvPr>
            <p:ph type="ftr" sz="quarter" idx="11"/>
          </p:nvPr>
        </p:nvSpPr>
        <p:spPr>
          <a:xfrm>
            <a:off x="3405554" y="6325354"/>
            <a:ext cx="5380892" cy="365125"/>
          </a:xfrm>
        </p:spPr>
        <p:txBody>
          <a:bodyPr anchor="b">
            <a:normAutofit/>
          </a:bodyPr>
          <a:lstStyle/>
          <a:p>
            <a:pPr algn="ctr">
              <a:spcAft>
                <a:spcPts val="600"/>
              </a:spcAft>
            </a:pPr>
            <a:r>
              <a:rPr lang="cs-CZ">
                <a:solidFill>
                  <a:schemeClr val="accent3"/>
                </a:solidFill>
              </a:rPr>
              <a:t>DIA.GOV.CZ</a:t>
            </a:r>
          </a:p>
        </p:txBody>
      </p:sp>
      <p:sp>
        <p:nvSpPr>
          <p:cNvPr id="16" name="Slide Number Placeholder 3">
            <a:extLst>
              <a:ext uri="{FF2B5EF4-FFF2-40B4-BE49-F238E27FC236}">
                <a16:creationId xmlns:a16="http://schemas.microsoft.com/office/drawing/2014/main" id="{77135F9D-01A4-5578-5C30-38B318B1C018}"/>
              </a:ext>
            </a:extLst>
          </p:cNvPr>
          <p:cNvSpPr>
            <a:spLocks noGrp="1"/>
          </p:cNvSpPr>
          <p:nvPr>
            <p:ph type="sldNum" sz="quarter" idx="12"/>
          </p:nvPr>
        </p:nvSpPr>
        <p:spPr>
          <a:xfrm>
            <a:off x="9831571" y="6325354"/>
            <a:ext cx="1921042" cy="365125"/>
          </a:xfrm>
        </p:spPr>
        <p:txBody>
          <a:bodyPr/>
          <a:lstStyle/>
          <a:p>
            <a:pPr>
              <a:spcAft>
                <a:spcPts val="600"/>
              </a:spcAft>
            </a:pPr>
            <a:fld id="{F21F385E-1634-DB44-B85F-E63591247372}" type="slidenum">
              <a:rPr lang="cs-CZ" smtClean="0"/>
              <a:pPr>
                <a:spcAft>
                  <a:spcPts val="600"/>
                </a:spcAft>
              </a:pPr>
              <a:t>3</a:t>
            </a:fld>
            <a:endParaRPr lang="cs-CZ"/>
          </a:p>
        </p:txBody>
      </p:sp>
      <p:sp>
        <p:nvSpPr>
          <p:cNvPr id="2" name="Nadpis 1">
            <a:extLst>
              <a:ext uri="{FF2B5EF4-FFF2-40B4-BE49-F238E27FC236}">
                <a16:creationId xmlns:a16="http://schemas.microsoft.com/office/drawing/2014/main" id="{9F00B078-ED9C-913C-C4EA-7B68DD24A390}"/>
              </a:ext>
            </a:extLst>
          </p:cNvPr>
          <p:cNvSpPr>
            <a:spLocks noGrp="1"/>
          </p:cNvSpPr>
          <p:nvPr>
            <p:ph type="title"/>
          </p:nvPr>
        </p:nvSpPr>
        <p:spPr>
          <a:xfrm>
            <a:off x="540000" y="457200"/>
            <a:ext cx="3932237" cy="1600200"/>
          </a:xfrm>
        </p:spPr>
        <p:txBody>
          <a:bodyPr anchor="b">
            <a:normAutofit fontScale="90000"/>
          </a:bodyPr>
          <a:lstStyle/>
          <a:p>
            <a:pPr>
              <a:lnSpc>
                <a:spcPct val="90000"/>
              </a:lnSpc>
            </a:pPr>
            <a:r>
              <a:rPr lang="en-US"/>
              <a:t>AI AKT – rozd</a:t>
            </a:r>
            <a:r>
              <a:rPr lang="cs-CZ"/>
              <a:t>ělení systémů podle rizika</a:t>
            </a:r>
            <a:r>
              <a:rPr lang="en-US"/>
              <a:t> </a:t>
            </a:r>
            <a:endParaRPr lang="cs-CZ"/>
          </a:p>
        </p:txBody>
      </p:sp>
      <p:sp>
        <p:nvSpPr>
          <p:cNvPr id="17" name="Text Placeholder 5">
            <a:extLst>
              <a:ext uri="{FF2B5EF4-FFF2-40B4-BE49-F238E27FC236}">
                <a16:creationId xmlns:a16="http://schemas.microsoft.com/office/drawing/2014/main" id="{7D4AD4C6-C5BC-F6DE-7E13-90B3D02F4F18}"/>
              </a:ext>
            </a:extLst>
          </p:cNvPr>
          <p:cNvSpPr>
            <a:spLocks noGrp="1"/>
          </p:cNvSpPr>
          <p:nvPr>
            <p:ph type="body" sz="half" idx="2"/>
          </p:nvPr>
        </p:nvSpPr>
        <p:spPr>
          <a:xfrm>
            <a:off x="666576" y="2020824"/>
            <a:ext cx="5999400" cy="3947914"/>
          </a:xfrm>
        </p:spPr>
        <p:txBody>
          <a:bodyPr>
            <a:noAutofit/>
          </a:bodyPr>
          <a:lstStyle/>
          <a:p>
            <a:pPr marL="285750" indent="-285750">
              <a:buFont typeface="Arial" panose="020B0604020202020204" pitchFamily="34" charset="0"/>
              <a:buChar char="•"/>
            </a:pPr>
            <a:r>
              <a:rPr lang="cs-CZ" sz="1400" dirty="0"/>
              <a:t>Zakázané – sankce až 30 MIO EUR nebo 6</a:t>
            </a:r>
            <a:r>
              <a:rPr lang="en-US" sz="1400" dirty="0"/>
              <a:t>%</a:t>
            </a:r>
            <a:r>
              <a:rPr lang="cs-CZ" sz="1400" dirty="0"/>
              <a:t> ročního obratu společnosti, </a:t>
            </a:r>
            <a:r>
              <a:rPr lang="cs-CZ" sz="1100" b="1" dirty="0"/>
              <a:t>Výjimky ano, ale povolené soudně – (dohledání dítěte,  dohledání pachatele)</a:t>
            </a:r>
          </a:p>
          <a:p>
            <a:pPr marL="742950" lvl="1" indent="-285750">
              <a:lnSpc>
                <a:spcPct val="100000"/>
              </a:lnSpc>
              <a:buFont typeface="Arial" panose="020B0604020202020204" pitchFamily="34" charset="0"/>
              <a:buChar char="•"/>
            </a:pPr>
            <a:r>
              <a:rPr lang="cs-CZ" dirty="0"/>
              <a:t>podprahová manipulace chování a emocí</a:t>
            </a:r>
          </a:p>
          <a:p>
            <a:pPr marL="742950" lvl="1" indent="-285750">
              <a:buFont typeface="Arial" panose="020B0604020202020204" pitchFamily="34" charset="0"/>
              <a:buChar char="•"/>
            </a:pPr>
            <a:r>
              <a:rPr lang="cs-CZ" dirty="0"/>
              <a:t>necílený sběr snímků z internetu nebo uzavřených CCTV</a:t>
            </a:r>
          </a:p>
          <a:p>
            <a:pPr marL="742950" lvl="1" indent="-285750">
              <a:buFont typeface="Arial" panose="020B0604020202020204" pitchFamily="34" charset="0"/>
              <a:buChar char="•"/>
            </a:pPr>
            <a:r>
              <a:rPr lang="cs-CZ" dirty="0"/>
              <a:t>rozpoznávání emocí na pracovištích nebo vzdělávacích institucích</a:t>
            </a:r>
          </a:p>
          <a:p>
            <a:pPr marL="742950" lvl="1" indent="-285750">
              <a:buFont typeface="Arial" panose="020B0604020202020204" pitchFamily="34" charset="0"/>
              <a:buChar char="•"/>
            </a:pPr>
            <a:r>
              <a:rPr lang="cs-CZ" dirty="0"/>
              <a:t>hodnocení sociálního kreditu</a:t>
            </a:r>
          </a:p>
          <a:p>
            <a:pPr marL="742950" lvl="1" indent="-285750">
              <a:buFont typeface="Arial" panose="020B0604020202020204" pitchFamily="34" charset="0"/>
              <a:buChar char="•"/>
            </a:pPr>
            <a:r>
              <a:rPr lang="cs-CZ" dirty="0"/>
              <a:t>biometrická kategorizace – věk, pohlaví, vyznání</a:t>
            </a:r>
          </a:p>
          <a:p>
            <a:pPr marL="742950" lvl="1" indent="-285750">
              <a:buFont typeface="Arial" panose="020B0604020202020204" pitchFamily="34" charset="0"/>
              <a:buChar char="•"/>
            </a:pPr>
            <a:r>
              <a:rPr lang="cs-CZ" dirty="0"/>
              <a:t>některé případy prediktivní policejní práce týkající se fyzických osob</a:t>
            </a:r>
          </a:p>
          <a:p>
            <a:pPr marL="742950" lvl="1" indent="-285750">
              <a:buFont typeface="Arial" panose="020B0604020202020204" pitchFamily="34" charset="0"/>
              <a:buChar char="•"/>
            </a:pPr>
            <a:r>
              <a:rPr lang="cs-CZ" dirty="0"/>
              <a:t>vzdálená biometrická identifikace v čase</a:t>
            </a:r>
          </a:p>
        </p:txBody>
      </p:sp>
    </p:spTree>
    <p:extLst>
      <p:ext uri="{BB962C8B-B14F-4D97-AF65-F5344CB8AC3E}">
        <p14:creationId xmlns:p14="http://schemas.microsoft.com/office/powerpoint/2010/main" val="3980755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A08CCC1B-A82E-0BA1-CA00-5542C2C2DFA5}"/>
              </a:ext>
            </a:extLst>
          </p:cNvPr>
          <p:cNvPicPr>
            <a:picLocks noChangeAspect="1"/>
          </p:cNvPicPr>
          <p:nvPr/>
        </p:nvPicPr>
        <p:blipFill>
          <a:blip r:embed="rId2"/>
          <a:stretch>
            <a:fillRect/>
          </a:stretch>
        </p:blipFill>
        <p:spPr>
          <a:xfrm>
            <a:off x="10140695" y="85225"/>
            <a:ext cx="1738491" cy="1738491"/>
          </a:xfrm>
          <a:prstGeom prst="rect">
            <a:avLst/>
          </a:prstGeom>
          <a:noFill/>
        </p:spPr>
      </p:pic>
      <p:sp>
        <p:nvSpPr>
          <p:cNvPr id="3" name="Zástupný symbol pro zápatí 2">
            <a:extLst>
              <a:ext uri="{FF2B5EF4-FFF2-40B4-BE49-F238E27FC236}">
                <a16:creationId xmlns:a16="http://schemas.microsoft.com/office/drawing/2014/main" id="{18479583-3878-6C04-D24F-2E5FC5B135C3}"/>
              </a:ext>
            </a:extLst>
          </p:cNvPr>
          <p:cNvSpPr>
            <a:spLocks noGrp="1"/>
          </p:cNvSpPr>
          <p:nvPr>
            <p:ph type="ftr" sz="quarter" idx="11"/>
          </p:nvPr>
        </p:nvSpPr>
        <p:spPr>
          <a:xfrm>
            <a:off x="3405554" y="6325354"/>
            <a:ext cx="5380892" cy="365125"/>
          </a:xfrm>
        </p:spPr>
        <p:txBody>
          <a:bodyPr anchor="b">
            <a:normAutofit/>
          </a:bodyPr>
          <a:lstStyle/>
          <a:p>
            <a:pPr algn="ctr">
              <a:spcAft>
                <a:spcPts val="600"/>
              </a:spcAft>
            </a:pPr>
            <a:r>
              <a:rPr lang="cs-CZ">
                <a:solidFill>
                  <a:schemeClr val="accent3"/>
                </a:solidFill>
              </a:rPr>
              <a:t>DIA.GOV.CZ</a:t>
            </a:r>
          </a:p>
        </p:txBody>
      </p:sp>
      <p:sp>
        <p:nvSpPr>
          <p:cNvPr id="16" name="Slide Number Placeholder 3">
            <a:extLst>
              <a:ext uri="{FF2B5EF4-FFF2-40B4-BE49-F238E27FC236}">
                <a16:creationId xmlns:a16="http://schemas.microsoft.com/office/drawing/2014/main" id="{77135F9D-01A4-5578-5C30-38B318B1C018}"/>
              </a:ext>
            </a:extLst>
          </p:cNvPr>
          <p:cNvSpPr>
            <a:spLocks noGrp="1"/>
          </p:cNvSpPr>
          <p:nvPr>
            <p:ph type="sldNum" sz="quarter" idx="12"/>
          </p:nvPr>
        </p:nvSpPr>
        <p:spPr>
          <a:xfrm>
            <a:off x="9831571" y="6325354"/>
            <a:ext cx="1921042" cy="365125"/>
          </a:xfrm>
        </p:spPr>
        <p:txBody>
          <a:bodyPr/>
          <a:lstStyle/>
          <a:p>
            <a:pPr>
              <a:spcAft>
                <a:spcPts val="600"/>
              </a:spcAft>
            </a:pPr>
            <a:fld id="{F21F385E-1634-DB44-B85F-E63591247372}" type="slidenum">
              <a:rPr lang="cs-CZ" smtClean="0"/>
              <a:pPr>
                <a:spcAft>
                  <a:spcPts val="600"/>
                </a:spcAft>
              </a:pPr>
              <a:t>4</a:t>
            </a:fld>
            <a:endParaRPr lang="cs-CZ"/>
          </a:p>
        </p:txBody>
      </p:sp>
      <p:sp>
        <p:nvSpPr>
          <p:cNvPr id="2" name="Nadpis 1">
            <a:extLst>
              <a:ext uri="{FF2B5EF4-FFF2-40B4-BE49-F238E27FC236}">
                <a16:creationId xmlns:a16="http://schemas.microsoft.com/office/drawing/2014/main" id="{9F00B078-ED9C-913C-C4EA-7B68DD24A390}"/>
              </a:ext>
            </a:extLst>
          </p:cNvPr>
          <p:cNvSpPr>
            <a:spLocks noGrp="1"/>
          </p:cNvSpPr>
          <p:nvPr>
            <p:ph type="title"/>
          </p:nvPr>
        </p:nvSpPr>
        <p:spPr>
          <a:xfrm>
            <a:off x="540000" y="457200"/>
            <a:ext cx="3932237" cy="1600200"/>
          </a:xfrm>
        </p:spPr>
        <p:txBody>
          <a:bodyPr anchor="b">
            <a:normAutofit fontScale="90000"/>
          </a:bodyPr>
          <a:lstStyle/>
          <a:p>
            <a:pPr>
              <a:lnSpc>
                <a:spcPct val="90000"/>
              </a:lnSpc>
            </a:pPr>
            <a:r>
              <a:rPr lang="en-US"/>
              <a:t>AI AKT – rozd</a:t>
            </a:r>
            <a:r>
              <a:rPr lang="cs-CZ"/>
              <a:t>ělení systémů podle rizika</a:t>
            </a:r>
            <a:r>
              <a:rPr lang="en-US"/>
              <a:t> </a:t>
            </a:r>
            <a:endParaRPr lang="cs-CZ"/>
          </a:p>
        </p:txBody>
      </p:sp>
      <p:sp>
        <p:nvSpPr>
          <p:cNvPr id="17" name="Text Placeholder 5">
            <a:extLst>
              <a:ext uri="{FF2B5EF4-FFF2-40B4-BE49-F238E27FC236}">
                <a16:creationId xmlns:a16="http://schemas.microsoft.com/office/drawing/2014/main" id="{7D4AD4C6-C5BC-F6DE-7E13-90B3D02F4F18}"/>
              </a:ext>
            </a:extLst>
          </p:cNvPr>
          <p:cNvSpPr>
            <a:spLocks noGrp="1"/>
          </p:cNvSpPr>
          <p:nvPr>
            <p:ph type="body" sz="half" idx="2"/>
          </p:nvPr>
        </p:nvSpPr>
        <p:spPr>
          <a:xfrm>
            <a:off x="666575" y="2020824"/>
            <a:ext cx="11086037" cy="4379976"/>
          </a:xfrm>
        </p:spPr>
        <p:txBody>
          <a:bodyPr>
            <a:noAutofit/>
          </a:bodyPr>
          <a:lstStyle/>
          <a:p>
            <a:pPr marL="285750" indent="-285750">
              <a:buFont typeface="Arial" panose="020B0604020202020204" pitchFamily="34" charset="0"/>
              <a:buChar char="•"/>
            </a:pPr>
            <a:r>
              <a:rPr lang="cs-CZ" sz="1400" dirty="0"/>
              <a:t>Vysoce rizikové – povinnost procesu ověřování shody, povinnost systému řízení rizik, evidence v centrální databázi, vést dokumentaci, kvalita tréninkových dat, lidský dohled. Podle přílohy III. AI Aktu.</a:t>
            </a:r>
          </a:p>
          <a:p>
            <a:pPr marL="742950" lvl="1" indent="-285750">
              <a:buFont typeface="Arial" panose="020B0604020202020204" pitchFamily="34" charset="0"/>
              <a:buChar char="•"/>
            </a:pPr>
            <a:r>
              <a:rPr lang="cs-CZ" dirty="0"/>
              <a:t>biometrická identifikace, </a:t>
            </a:r>
          </a:p>
          <a:p>
            <a:pPr marL="742950" lvl="1" indent="-285750">
              <a:buFont typeface="Arial" panose="020B0604020202020204" pitchFamily="34" charset="0"/>
              <a:buChar char="•"/>
            </a:pPr>
            <a:r>
              <a:rPr lang="cs-CZ" dirty="0"/>
              <a:t>kritická infrastruktura (např. řízení dopravy), </a:t>
            </a:r>
          </a:p>
          <a:p>
            <a:pPr marL="742950" lvl="1" indent="-285750">
              <a:buFont typeface="Arial" panose="020B0604020202020204" pitchFamily="34" charset="0"/>
              <a:buChar char="•"/>
            </a:pPr>
            <a:r>
              <a:rPr lang="cs-CZ" dirty="0"/>
              <a:t>vzdělávání (např. bodování zkoušek), které může určovat přístup ke vzdělání či průběhu profesního života, </a:t>
            </a:r>
          </a:p>
          <a:p>
            <a:pPr marL="742950" lvl="1" indent="-285750">
              <a:buFont typeface="Arial" panose="020B0604020202020204" pitchFamily="34" charset="0"/>
              <a:buChar char="•"/>
            </a:pPr>
            <a:r>
              <a:rPr lang="cs-CZ" dirty="0"/>
              <a:t>bezpečnostní komponenty výrobků (např. aplikace AI v chirurgii podporované roboty), </a:t>
            </a:r>
          </a:p>
          <a:p>
            <a:pPr marL="742950" lvl="1" indent="-285750">
              <a:buFont typeface="Arial" panose="020B0604020202020204" pitchFamily="34" charset="0"/>
              <a:buChar char="•"/>
            </a:pPr>
            <a:r>
              <a:rPr lang="cs-CZ" dirty="0"/>
              <a:t>zaměstnávání, řízení pracovníku (např. software pro třídění životopisů pro příjímací řízení), </a:t>
            </a:r>
          </a:p>
          <a:p>
            <a:pPr marL="742950" lvl="1" indent="-285750">
              <a:buFont typeface="Arial" panose="020B0604020202020204" pitchFamily="34" charset="0"/>
              <a:buChar char="•"/>
            </a:pPr>
            <a:r>
              <a:rPr lang="cs-CZ" dirty="0"/>
              <a:t>základní soukromé a veřejné služby (např. úvěrové hodnocení, které občanům umožní získat půjčku), </a:t>
            </a:r>
          </a:p>
          <a:p>
            <a:pPr marL="742950" lvl="1" indent="-285750">
              <a:buFont typeface="Arial" panose="020B0604020202020204" pitchFamily="34" charset="0"/>
              <a:buChar char="•"/>
            </a:pPr>
            <a:r>
              <a:rPr lang="cs-CZ" dirty="0"/>
              <a:t>vymáhání práva, které může zasahovat do základních práv občanů (např. hodnocení spolehlivosti důkazů), </a:t>
            </a:r>
          </a:p>
          <a:p>
            <a:pPr marL="742950" lvl="1" indent="-285750">
              <a:buFont typeface="Arial" panose="020B0604020202020204" pitchFamily="34" charset="0"/>
              <a:buChar char="•"/>
            </a:pPr>
            <a:r>
              <a:rPr lang="cs-CZ" dirty="0"/>
              <a:t>řízení migrace, azylu a ochrany hranic (např. automatizované posuzování žádostí o víza), </a:t>
            </a:r>
          </a:p>
          <a:p>
            <a:pPr marL="742950" lvl="1" indent="-285750">
              <a:buFont typeface="Arial" panose="020B0604020202020204" pitchFamily="34" charset="0"/>
              <a:buChar char="•"/>
            </a:pPr>
            <a:r>
              <a:rPr lang="cs-CZ" dirty="0"/>
              <a:t>výkon spravedlnosti a demokratických procesů (např. řešení založená na AI pro vyhledávání soudních rozhodnutí). </a:t>
            </a:r>
          </a:p>
        </p:txBody>
      </p:sp>
    </p:spTree>
    <p:extLst>
      <p:ext uri="{BB962C8B-B14F-4D97-AF65-F5344CB8AC3E}">
        <p14:creationId xmlns:p14="http://schemas.microsoft.com/office/powerpoint/2010/main" val="1313826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Obrázek 6">
            <a:extLst>
              <a:ext uri="{FF2B5EF4-FFF2-40B4-BE49-F238E27FC236}">
                <a16:creationId xmlns:a16="http://schemas.microsoft.com/office/drawing/2014/main" id="{A08CCC1B-A82E-0BA1-CA00-5542C2C2DFA5}"/>
              </a:ext>
            </a:extLst>
          </p:cNvPr>
          <p:cNvPicPr>
            <a:picLocks noChangeAspect="1"/>
          </p:cNvPicPr>
          <p:nvPr/>
        </p:nvPicPr>
        <p:blipFill>
          <a:blip r:embed="rId2"/>
          <a:stretch>
            <a:fillRect/>
          </a:stretch>
        </p:blipFill>
        <p:spPr>
          <a:xfrm>
            <a:off x="9029700" y="167521"/>
            <a:ext cx="2495724" cy="2495724"/>
          </a:xfrm>
          <a:prstGeom prst="rect">
            <a:avLst/>
          </a:prstGeom>
          <a:noFill/>
        </p:spPr>
      </p:pic>
      <p:sp>
        <p:nvSpPr>
          <p:cNvPr id="3" name="Zástupný symbol pro zápatí 2">
            <a:extLst>
              <a:ext uri="{FF2B5EF4-FFF2-40B4-BE49-F238E27FC236}">
                <a16:creationId xmlns:a16="http://schemas.microsoft.com/office/drawing/2014/main" id="{18479583-3878-6C04-D24F-2E5FC5B135C3}"/>
              </a:ext>
            </a:extLst>
          </p:cNvPr>
          <p:cNvSpPr>
            <a:spLocks noGrp="1"/>
          </p:cNvSpPr>
          <p:nvPr>
            <p:ph type="ftr" sz="quarter" idx="11"/>
          </p:nvPr>
        </p:nvSpPr>
        <p:spPr>
          <a:xfrm>
            <a:off x="3405554" y="6325354"/>
            <a:ext cx="5380892" cy="365125"/>
          </a:xfrm>
        </p:spPr>
        <p:txBody>
          <a:bodyPr anchor="b">
            <a:normAutofit/>
          </a:bodyPr>
          <a:lstStyle/>
          <a:p>
            <a:pPr algn="ctr">
              <a:spcAft>
                <a:spcPts val="600"/>
              </a:spcAft>
            </a:pPr>
            <a:r>
              <a:rPr lang="cs-CZ">
                <a:solidFill>
                  <a:schemeClr val="accent3"/>
                </a:solidFill>
              </a:rPr>
              <a:t>DIA.GOV.CZ</a:t>
            </a:r>
          </a:p>
        </p:txBody>
      </p:sp>
      <p:sp>
        <p:nvSpPr>
          <p:cNvPr id="16" name="Slide Number Placeholder 3">
            <a:extLst>
              <a:ext uri="{FF2B5EF4-FFF2-40B4-BE49-F238E27FC236}">
                <a16:creationId xmlns:a16="http://schemas.microsoft.com/office/drawing/2014/main" id="{77135F9D-01A4-5578-5C30-38B318B1C018}"/>
              </a:ext>
            </a:extLst>
          </p:cNvPr>
          <p:cNvSpPr>
            <a:spLocks noGrp="1"/>
          </p:cNvSpPr>
          <p:nvPr>
            <p:ph type="sldNum" sz="quarter" idx="12"/>
          </p:nvPr>
        </p:nvSpPr>
        <p:spPr>
          <a:xfrm>
            <a:off x="9831571" y="6325354"/>
            <a:ext cx="1921042" cy="365125"/>
          </a:xfrm>
        </p:spPr>
        <p:txBody>
          <a:bodyPr/>
          <a:lstStyle/>
          <a:p>
            <a:pPr>
              <a:spcAft>
                <a:spcPts val="600"/>
              </a:spcAft>
            </a:pPr>
            <a:fld id="{F21F385E-1634-DB44-B85F-E63591247372}" type="slidenum">
              <a:rPr lang="cs-CZ" smtClean="0"/>
              <a:pPr>
                <a:spcAft>
                  <a:spcPts val="600"/>
                </a:spcAft>
              </a:pPr>
              <a:t>5</a:t>
            </a:fld>
            <a:endParaRPr lang="cs-CZ"/>
          </a:p>
        </p:txBody>
      </p:sp>
      <p:sp>
        <p:nvSpPr>
          <p:cNvPr id="2" name="Nadpis 1">
            <a:extLst>
              <a:ext uri="{FF2B5EF4-FFF2-40B4-BE49-F238E27FC236}">
                <a16:creationId xmlns:a16="http://schemas.microsoft.com/office/drawing/2014/main" id="{9F00B078-ED9C-913C-C4EA-7B68DD24A390}"/>
              </a:ext>
            </a:extLst>
          </p:cNvPr>
          <p:cNvSpPr>
            <a:spLocks noGrp="1"/>
          </p:cNvSpPr>
          <p:nvPr>
            <p:ph type="title"/>
          </p:nvPr>
        </p:nvSpPr>
        <p:spPr>
          <a:xfrm>
            <a:off x="540000" y="457200"/>
            <a:ext cx="3932237" cy="1600200"/>
          </a:xfrm>
        </p:spPr>
        <p:txBody>
          <a:bodyPr anchor="b">
            <a:normAutofit fontScale="90000"/>
          </a:bodyPr>
          <a:lstStyle/>
          <a:p>
            <a:pPr>
              <a:lnSpc>
                <a:spcPct val="90000"/>
              </a:lnSpc>
            </a:pPr>
            <a:r>
              <a:rPr lang="en-US"/>
              <a:t>AI AKT – rozd</a:t>
            </a:r>
            <a:r>
              <a:rPr lang="cs-CZ"/>
              <a:t>ělení systémů podle rizika</a:t>
            </a:r>
            <a:r>
              <a:rPr lang="en-US"/>
              <a:t> </a:t>
            </a:r>
            <a:endParaRPr lang="cs-CZ"/>
          </a:p>
        </p:txBody>
      </p:sp>
      <p:sp>
        <p:nvSpPr>
          <p:cNvPr id="17" name="Text Placeholder 5">
            <a:extLst>
              <a:ext uri="{FF2B5EF4-FFF2-40B4-BE49-F238E27FC236}">
                <a16:creationId xmlns:a16="http://schemas.microsoft.com/office/drawing/2014/main" id="{7D4AD4C6-C5BC-F6DE-7E13-90B3D02F4F18}"/>
              </a:ext>
            </a:extLst>
          </p:cNvPr>
          <p:cNvSpPr>
            <a:spLocks noGrp="1"/>
          </p:cNvSpPr>
          <p:nvPr>
            <p:ph type="body" sz="half" idx="2"/>
          </p:nvPr>
        </p:nvSpPr>
        <p:spPr>
          <a:xfrm>
            <a:off x="666576" y="2020824"/>
            <a:ext cx="7828200" cy="3947914"/>
          </a:xfrm>
        </p:spPr>
        <p:txBody>
          <a:bodyPr>
            <a:noAutofit/>
          </a:bodyPr>
          <a:lstStyle/>
          <a:p>
            <a:pPr marL="285750" indent="-285750">
              <a:buFont typeface="Arial" panose="020B0604020202020204" pitchFamily="34" charset="0"/>
              <a:buChar char="•"/>
            </a:pPr>
            <a:endParaRPr lang="cs-CZ" sz="1400" dirty="0"/>
          </a:p>
          <a:p>
            <a:pPr marL="285750" indent="-285750">
              <a:buFont typeface="Arial" panose="020B0604020202020204" pitchFamily="34" charset="0"/>
              <a:buChar char="•"/>
            </a:pPr>
            <a:r>
              <a:rPr lang="cs-CZ" sz="1400" dirty="0"/>
              <a:t>S omezeným rizikem  - ty co slouží pro interakci s člověkem či uměle vytvářejí obsah – musí informovat uživatele, že interaguje s AI nebo je jí vystaven, aby se mohl rozhodnout o dalším (ne)použití. U manipulace s textem, zvukem nebo (video) obrazem (</a:t>
            </a:r>
            <a:r>
              <a:rPr lang="cs-CZ" sz="1400" dirty="0" err="1"/>
              <a:t>deepfakes</a:t>
            </a:r>
            <a:r>
              <a:rPr lang="cs-CZ" sz="1400" dirty="0"/>
              <a:t>) musí být uvedeno, že jde o produkt AI. Sem spadá i např. </a:t>
            </a:r>
            <a:r>
              <a:rPr lang="cs-CZ" sz="1400" dirty="0" err="1"/>
              <a:t>ChatGPT</a:t>
            </a:r>
            <a:r>
              <a:rPr lang="cs-CZ" sz="1400" dirty="0"/>
              <a:t> – model a systém GPAI (General </a:t>
            </a:r>
            <a:r>
              <a:rPr lang="cs-CZ" sz="1400" dirty="0" err="1"/>
              <a:t>Purpose</a:t>
            </a:r>
            <a:r>
              <a:rPr lang="cs-CZ" sz="1400" dirty="0"/>
              <a:t> </a:t>
            </a:r>
            <a:r>
              <a:rPr lang="cs-CZ" sz="1400" dirty="0" err="1"/>
              <a:t>Artifficial</a:t>
            </a:r>
            <a:r>
              <a:rPr lang="cs-CZ" sz="1400" dirty="0"/>
              <a:t> </a:t>
            </a:r>
            <a:r>
              <a:rPr lang="cs-CZ" sz="1400" dirty="0" err="1"/>
              <a:t>Intelligence</a:t>
            </a:r>
            <a:r>
              <a:rPr lang="cs-CZ" sz="1400" dirty="0"/>
              <a:t>).</a:t>
            </a:r>
          </a:p>
          <a:p>
            <a:pPr marL="285750" indent="-285750">
              <a:buFont typeface="Arial" panose="020B0604020202020204" pitchFamily="34" charset="0"/>
              <a:buChar char="•"/>
            </a:pPr>
            <a:r>
              <a:rPr lang="cs-CZ" sz="1400" dirty="0"/>
              <a:t>a minimálním rizikem – doporučeno sestavit si kodex chování</a:t>
            </a:r>
          </a:p>
          <a:p>
            <a:endParaRPr lang="cs-CZ" sz="1400" dirty="0"/>
          </a:p>
        </p:txBody>
      </p:sp>
    </p:spTree>
    <p:extLst>
      <p:ext uri="{BB962C8B-B14F-4D97-AF65-F5344CB8AC3E}">
        <p14:creationId xmlns:p14="http://schemas.microsoft.com/office/powerpoint/2010/main" val="1765699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72FAE5-14EB-9AE5-556C-51FCBA5F95C8}"/>
              </a:ext>
            </a:extLst>
          </p:cNvPr>
          <p:cNvSpPr>
            <a:spLocks noGrp="1"/>
          </p:cNvSpPr>
          <p:nvPr>
            <p:ph type="title"/>
          </p:nvPr>
        </p:nvSpPr>
        <p:spPr>
          <a:xfrm>
            <a:off x="540000" y="432000"/>
            <a:ext cx="11113200" cy="1234698"/>
          </a:xfrm>
        </p:spPr>
        <p:txBody>
          <a:bodyPr anchor="t">
            <a:normAutofit/>
          </a:bodyPr>
          <a:lstStyle/>
          <a:p>
            <a:r>
              <a:rPr lang="cs-CZ" dirty="0" err="1"/>
              <a:t>PRINCIPy</a:t>
            </a:r>
            <a:r>
              <a:rPr lang="cs-CZ" dirty="0"/>
              <a:t> IKČR</a:t>
            </a:r>
          </a:p>
        </p:txBody>
      </p:sp>
      <p:sp>
        <p:nvSpPr>
          <p:cNvPr id="3" name="Zástupný obsah 2">
            <a:extLst>
              <a:ext uri="{FF2B5EF4-FFF2-40B4-BE49-F238E27FC236}">
                <a16:creationId xmlns:a16="http://schemas.microsoft.com/office/drawing/2014/main" id="{7A82CDFF-254A-809B-D0F3-25D1F75EADA5}"/>
              </a:ext>
            </a:extLst>
          </p:cNvPr>
          <p:cNvSpPr>
            <a:spLocks noGrp="1"/>
          </p:cNvSpPr>
          <p:nvPr>
            <p:ph sz="half" idx="1"/>
          </p:nvPr>
        </p:nvSpPr>
        <p:spPr>
          <a:xfrm>
            <a:off x="540000" y="1825626"/>
            <a:ext cx="5400000" cy="4046538"/>
          </a:xfrm>
        </p:spPr>
        <p:txBody>
          <a:bodyPr anchor="t">
            <a:normAutofit lnSpcReduction="10000"/>
          </a:bodyPr>
          <a:lstStyle/>
          <a:p>
            <a:pPr marL="285750" indent="-285750">
              <a:buFont typeface="Arial" panose="020B0604020202020204" pitchFamily="34" charset="0"/>
              <a:buChar char="•"/>
            </a:pPr>
            <a:r>
              <a:rPr lang="cs-CZ" dirty="0"/>
              <a:t>Zatím </a:t>
            </a:r>
            <a:r>
              <a:rPr lang="cs-CZ" b="1" dirty="0">
                <a:solidFill>
                  <a:srgbClr val="FF0000"/>
                </a:solidFill>
              </a:rPr>
              <a:t>rozpracováno</a:t>
            </a:r>
            <a:r>
              <a:rPr lang="cs-CZ" dirty="0"/>
              <a:t>, jeden z 10 principů s názvem </a:t>
            </a:r>
            <a:r>
              <a:rPr lang="cs-CZ" b="1" dirty="0"/>
              <a:t>„Umělá </a:t>
            </a:r>
            <a:r>
              <a:rPr lang="cs-CZ" b="1" dirty="0" err="1"/>
              <a:t>intelligence</a:t>
            </a:r>
            <a:r>
              <a:rPr lang="cs-CZ" b="1" dirty="0"/>
              <a:t> a algoritmické rozhodování (AI &amp; </a:t>
            </a:r>
            <a:r>
              <a:rPr lang="cs-CZ" b="1" dirty="0" err="1"/>
              <a:t>Algorithmic</a:t>
            </a:r>
            <a:r>
              <a:rPr lang="cs-CZ" b="1" dirty="0"/>
              <a:t> </a:t>
            </a:r>
            <a:r>
              <a:rPr lang="cs-CZ" b="1" dirty="0" err="1"/>
              <a:t>Decision-Making</a:t>
            </a:r>
            <a:r>
              <a:rPr lang="cs-CZ" b="1" dirty="0"/>
              <a:t>)“</a:t>
            </a:r>
          </a:p>
          <a:p>
            <a:pPr marL="285750" indent="-285750">
              <a:buFont typeface="Arial" panose="020B0604020202020204" pitchFamily="34" charset="0"/>
              <a:buChar char="•"/>
            </a:pPr>
            <a:r>
              <a:rPr lang="cs-CZ" b="1" dirty="0"/>
              <a:t>Výrok:</a:t>
            </a:r>
            <a:r>
              <a:rPr lang="cs-CZ" dirty="0"/>
              <a:t> V případě využití algoritmického rozhodování nebo umělé inteligence se orgány veřejné moci zavazují k jejich zodpovědnému využívání tak, aby byly zaručeny etické standardy ochrany osobních údajů, obecné bezpečnosti a byla upevněna jistota provozovatelů respektováním sjednocených pravidel při zavádění AI.</a:t>
            </a:r>
          </a:p>
          <a:p>
            <a:pPr marL="573750" lvl="1" indent="-285750">
              <a:buFont typeface="Arial" panose="020B0604020202020204" pitchFamily="34" charset="0"/>
              <a:buChar char="•"/>
            </a:pPr>
            <a:endParaRPr lang="cs-CZ" dirty="0"/>
          </a:p>
        </p:txBody>
      </p:sp>
      <p:pic>
        <p:nvPicPr>
          <p:cNvPr id="8" name="Obrázek 7">
            <a:extLst>
              <a:ext uri="{FF2B5EF4-FFF2-40B4-BE49-F238E27FC236}">
                <a16:creationId xmlns:a16="http://schemas.microsoft.com/office/drawing/2014/main" id="{4D334FF6-6117-7843-EB9A-0E6F14A471CD}"/>
              </a:ext>
            </a:extLst>
          </p:cNvPr>
          <p:cNvPicPr>
            <a:picLocks noChangeAspect="1"/>
          </p:cNvPicPr>
          <p:nvPr/>
        </p:nvPicPr>
        <p:blipFill>
          <a:blip r:embed="rId2"/>
          <a:srcRect t="22394" b="2673"/>
          <a:stretch/>
        </p:blipFill>
        <p:spPr>
          <a:xfrm>
            <a:off x="6253200" y="1825626"/>
            <a:ext cx="5400000" cy="4046400"/>
          </a:xfrm>
          <a:prstGeom prst="rect">
            <a:avLst/>
          </a:prstGeom>
          <a:noFill/>
        </p:spPr>
      </p:pic>
      <p:sp>
        <p:nvSpPr>
          <p:cNvPr id="4" name="Zástupný symbol pro zápatí 3">
            <a:extLst>
              <a:ext uri="{FF2B5EF4-FFF2-40B4-BE49-F238E27FC236}">
                <a16:creationId xmlns:a16="http://schemas.microsoft.com/office/drawing/2014/main" id="{EE2FF097-415B-AA98-E387-0C2CD5EFEDA4}"/>
              </a:ext>
            </a:extLst>
          </p:cNvPr>
          <p:cNvSpPr>
            <a:spLocks noGrp="1"/>
          </p:cNvSpPr>
          <p:nvPr>
            <p:ph type="ftr" sz="quarter" idx="11"/>
          </p:nvPr>
        </p:nvSpPr>
        <p:spPr>
          <a:xfrm>
            <a:off x="3405554" y="6325354"/>
            <a:ext cx="5380892" cy="365125"/>
          </a:xfrm>
        </p:spPr>
        <p:txBody>
          <a:bodyPr anchor="b">
            <a:normAutofit/>
          </a:bodyPr>
          <a:lstStyle/>
          <a:p>
            <a:pPr>
              <a:spcAft>
                <a:spcPts val="600"/>
              </a:spcAft>
            </a:pPr>
            <a:r>
              <a:rPr lang="cs-CZ">
                <a:solidFill>
                  <a:schemeClr val="accent3"/>
                </a:solidFill>
              </a:rPr>
              <a:t>DIA.GOV.CZ</a:t>
            </a:r>
          </a:p>
        </p:txBody>
      </p:sp>
      <p:sp>
        <p:nvSpPr>
          <p:cNvPr id="5" name="Zástupný symbol pro číslo snímku 4">
            <a:extLst>
              <a:ext uri="{FF2B5EF4-FFF2-40B4-BE49-F238E27FC236}">
                <a16:creationId xmlns:a16="http://schemas.microsoft.com/office/drawing/2014/main" id="{3125789B-098F-2D9D-4A35-86B3562963C7}"/>
              </a:ext>
            </a:extLst>
          </p:cNvPr>
          <p:cNvSpPr>
            <a:spLocks noGrp="1"/>
          </p:cNvSpPr>
          <p:nvPr>
            <p:ph type="sldNum" sz="quarter" idx="12"/>
          </p:nvPr>
        </p:nvSpPr>
        <p:spPr>
          <a:xfrm>
            <a:off x="9831571" y="6325354"/>
            <a:ext cx="1921042" cy="365125"/>
          </a:xfrm>
        </p:spPr>
        <p:txBody>
          <a:bodyPr anchor="b">
            <a:normAutofit/>
          </a:bodyPr>
          <a:lstStyle/>
          <a:p>
            <a:pPr>
              <a:spcAft>
                <a:spcPts val="600"/>
              </a:spcAft>
            </a:pPr>
            <a:fld id="{F21F385E-1634-DB44-B85F-E63591247372}" type="slidenum">
              <a:rPr lang="cs-CZ" smtClean="0"/>
              <a:pPr>
                <a:spcAft>
                  <a:spcPts val="600"/>
                </a:spcAft>
              </a:pPr>
              <a:t>6</a:t>
            </a:fld>
            <a:endParaRPr lang="cs-CZ"/>
          </a:p>
        </p:txBody>
      </p:sp>
    </p:spTree>
    <p:extLst>
      <p:ext uri="{BB962C8B-B14F-4D97-AF65-F5344CB8AC3E}">
        <p14:creationId xmlns:p14="http://schemas.microsoft.com/office/powerpoint/2010/main" val="1419527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1120BFB-2B69-D091-77A3-D75847669DEC}"/>
              </a:ext>
            </a:extLst>
          </p:cNvPr>
          <p:cNvSpPr>
            <a:spLocks noGrp="1"/>
          </p:cNvSpPr>
          <p:nvPr>
            <p:ph type="title"/>
          </p:nvPr>
        </p:nvSpPr>
        <p:spPr/>
        <p:txBody>
          <a:bodyPr/>
          <a:lstStyle/>
          <a:p>
            <a:r>
              <a:rPr lang="cs-CZ" dirty="0"/>
              <a:t>AI AKT „po Česku“</a:t>
            </a:r>
          </a:p>
        </p:txBody>
      </p:sp>
      <p:sp>
        <p:nvSpPr>
          <p:cNvPr id="3" name="Zástupný obsah 2">
            <a:extLst>
              <a:ext uri="{FF2B5EF4-FFF2-40B4-BE49-F238E27FC236}">
                <a16:creationId xmlns:a16="http://schemas.microsoft.com/office/drawing/2014/main" id="{BD7AF4D8-82CF-DD62-4F1C-C54D7050FE0C}"/>
              </a:ext>
            </a:extLst>
          </p:cNvPr>
          <p:cNvSpPr>
            <a:spLocks noGrp="1"/>
          </p:cNvSpPr>
          <p:nvPr>
            <p:ph idx="1"/>
          </p:nvPr>
        </p:nvSpPr>
        <p:spPr>
          <a:xfrm>
            <a:off x="538800" y="1163047"/>
            <a:ext cx="11113200" cy="4722745"/>
          </a:xfrm>
        </p:spPr>
        <p:txBody>
          <a:bodyPr>
            <a:normAutofit fontScale="85000" lnSpcReduction="10000"/>
          </a:bodyPr>
          <a:lstStyle/>
          <a:p>
            <a:r>
              <a:rPr lang="cs-CZ" dirty="0"/>
              <a:t>Implementace AI Aktu – návrhy – projednávání bylo přerušeno 4.9. 2024</a:t>
            </a:r>
          </a:p>
          <a:p>
            <a:pPr marL="342900" indent="-342900">
              <a:buAutoNum type="arabicPeriod"/>
            </a:pPr>
            <a:r>
              <a:rPr lang="cs-CZ" dirty="0"/>
              <a:t>Určení gestora AI Aktu</a:t>
            </a:r>
          </a:p>
          <a:p>
            <a:r>
              <a:rPr lang="cs-CZ" dirty="0"/>
              <a:t>ÚV-MDG - gesce a MPO, MV, ČTÚ, ÚOOÚ, MF a ČNB - </a:t>
            </a:r>
            <a:r>
              <a:rPr lang="cs-CZ" dirty="0" err="1"/>
              <a:t>spolugestor</a:t>
            </a:r>
            <a:endParaRPr lang="cs-CZ" dirty="0"/>
          </a:p>
          <a:p>
            <a:pPr marL="342900" indent="-342900">
              <a:buAutoNum type="arabicPeriod" startAt="2"/>
            </a:pPr>
            <a:r>
              <a:rPr lang="cs-CZ" dirty="0"/>
              <a:t>Určení orgánů dozoru nad trhem a centrálního dozorového orgánu pro vymáhání AI Aktu</a:t>
            </a:r>
          </a:p>
          <a:p>
            <a:r>
              <a:rPr lang="cs-CZ" dirty="0"/>
              <a:t>Stanovení ČTÚ jako centrálního dozorového orgánu, zvažováno:  </a:t>
            </a:r>
            <a:r>
              <a:rPr lang="pt-BR" dirty="0"/>
              <a:t>NÚKIB, ČOI, DIA a vznik nového úřadu</a:t>
            </a:r>
            <a:endParaRPr lang="cs-CZ" dirty="0"/>
          </a:p>
          <a:p>
            <a:pPr marL="342900" indent="-342900">
              <a:buAutoNum type="arabicPeriod" startAt="3"/>
            </a:pPr>
            <a:r>
              <a:rPr lang="cs-CZ" dirty="0"/>
              <a:t>Určení oznamujícího orgánu</a:t>
            </a:r>
          </a:p>
          <a:p>
            <a:r>
              <a:rPr lang="cs-CZ" dirty="0"/>
              <a:t>Varianta sloučení s orgánem dozoru</a:t>
            </a:r>
          </a:p>
          <a:p>
            <a:pPr marL="342900" indent="-342900">
              <a:buAutoNum type="arabicPeriod" startAt="4"/>
            </a:pPr>
            <a:r>
              <a:rPr lang="cs-CZ" dirty="0"/>
              <a:t>Určení orgánů pro ochranu základních práv</a:t>
            </a:r>
          </a:p>
          <a:p>
            <a:r>
              <a:rPr lang="cs-CZ" dirty="0"/>
              <a:t>Úřad pro ochranu osobních údajů (ÚOOÚ) a Veřejný ochránce práv (VOP)</a:t>
            </a:r>
          </a:p>
          <a:p>
            <a:pPr marL="342900" indent="-342900">
              <a:buAutoNum type="arabicPeriod" startAt="5"/>
            </a:pPr>
            <a:r>
              <a:rPr lang="cs-CZ" dirty="0"/>
              <a:t>Rozhodnutí o adaptaci právního řádu České republiky na AI Akt a návrh konkrétního řešení</a:t>
            </a:r>
          </a:p>
          <a:p>
            <a:r>
              <a:rPr lang="cs-CZ" sz="1800" dirty="0">
                <a:effectLst/>
                <a:latin typeface="Arial" panose="020B0604020202020204" pitchFamily="34" charset="0"/>
                <a:ea typeface="Aptos" panose="020B0004020202020204" pitchFamily="34" charset="0"/>
              </a:rPr>
              <a:t>Předsedové koaličních stran (K5) se na jednání dne 9. července 2024 shodli na tom, že adaptace právního řádu České republiky na AI Akt má být provedena skrze úpravu stávajících právních předpisů. Předpokládáno je rámcově 8 takových novelizací.</a:t>
            </a:r>
            <a:endParaRPr lang="cs-CZ" dirty="0"/>
          </a:p>
          <a:p>
            <a:pPr marL="342900" indent="-342900">
              <a:buAutoNum type="arabicPeriod" startAt="5"/>
            </a:pPr>
            <a:endParaRPr lang="cs-CZ" dirty="0"/>
          </a:p>
          <a:p>
            <a:endParaRPr lang="cs-CZ" dirty="0"/>
          </a:p>
          <a:p>
            <a:endParaRPr lang="cs-CZ" dirty="0"/>
          </a:p>
          <a:p>
            <a:pPr marL="342900" indent="-342900">
              <a:buAutoNum type="arabicPeriod" startAt="5"/>
            </a:pPr>
            <a:endParaRPr lang="cs-CZ" dirty="0"/>
          </a:p>
          <a:p>
            <a:endParaRPr lang="cs-CZ" dirty="0"/>
          </a:p>
          <a:p>
            <a:endParaRPr lang="cs-CZ" dirty="0"/>
          </a:p>
        </p:txBody>
      </p:sp>
      <p:sp>
        <p:nvSpPr>
          <p:cNvPr id="4" name="Zástupný symbol pro zápatí 3">
            <a:extLst>
              <a:ext uri="{FF2B5EF4-FFF2-40B4-BE49-F238E27FC236}">
                <a16:creationId xmlns:a16="http://schemas.microsoft.com/office/drawing/2014/main" id="{79592EBD-864D-B2FB-0B94-7E27AFC7DEE9}"/>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56B7DE9D-20E5-EFF0-3156-49ED32CAE090}"/>
              </a:ext>
            </a:extLst>
          </p:cNvPr>
          <p:cNvSpPr>
            <a:spLocks noGrp="1"/>
          </p:cNvSpPr>
          <p:nvPr>
            <p:ph type="sldNum" sz="quarter" idx="12"/>
          </p:nvPr>
        </p:nvSpPr>
        <p:spPr/>
        <p:txBody>
          <a:bodyPr/>
          <a:lstStyle/>
          <a:p>
            <a:fld id="{F21F385E-1634-DB44-B85F-E63591247372}" type="slidenum">
              <a:rPr lang="cs-CZ" smtClean="0"/>
              <a:t>7</a:t>
            </a:fld>
            <a:endParaRPr lang="cs-CZ"/>
          </a:p>
        </p:txBody>
      </p:sp>
    </p:spTree>
    <p:extLst>
      <p:ext uri="{BB962C8B-B14F-4D97-AF65-F5344CB8AC3E}">
        <p14:creationId xmlns:p14="http://schemas.microsoft.com/office/powerpoint/2010/main" val="1073262865"/>
      </p:ext>
    </p:extLst>
  </p:cSld>
  <p:clrMapOvr>
    <a:masterClrMapping/>
  </p:clrMapOvr>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A842B474-CFBE-3541-46D6-2E636498745E}"/>
              </a:ext>
            </a:extLst>
          </p:cNvPr>
          <p:cNvSpPr>
            <a:spLocks noGrp="1"/>
          </p:cNvSpPr>
          <p:nvPr>
            <p:ph type="title"/>
          </p:nvPr>
        </p:nvSpPr>
        <p:spPr/>
        <p:txBody>
          <a:bodyPr/>
          <a:lstStyle/>
          <a:p>
            <a:r>
              <a:rPr lang="cs-CZ" dirty="0"/>
              <a:t>Příklady užití AI ve veřejné správě</a:t>
            </a:r>
          </a:p>
        </p:txBody>
      </p:sp>
      <p:sp>
        <p:nvSpPr>
          <p:cNvPr id="3" name="Zástupný obsah 2">
            <a:extLst>
              <a:ext uri="{FF2B5EF4-FFF2-40B4-BE49-F238E27FC236}">
                <a16:creationId xmlns:a16="http://schemas.microsoft.com/office/drawing/2014/main" id="{3C395D9B-7723-8682-4D88-0F286FF28EC3}"/>
              </a:ext>
            </a:extLst>
          </p:cNvPr>
          <p:cNvSpPr>
            <a:spLocks noGrp="1"/>
          </p:cNvSpPr>
          <p:nvPr>
            <p:ph idx="1"/>
          </p:nvPr>
        </p:nvSpPr>
        <p:spPr>
          <a:xfrm>
            <a:off x="538800" y="1080000"/>
            <a:ext cx="11113200" cy="4745067"/>
          </a:xfrm>
        </p:spPr>
        <p:txBody>
          <a:bodyPr>
            <a:normAutofit fontScale="62500" lnSpcReduction="20000"/>
          </a:bodyPr>
          <a:lstStyle/>
          <a:p>
            <a:r>
              <a:rPr lang="cs-CZ" b="1" dirty="0"/>
              <a:t>Digitální asistent klienta úřadu práce</a:t>
            </a:r>
            <a:r>
              <a:rPr lang="cs-CZ" dirty="0"/>
              <a:t> - </a:t>
            </a:r>
            <a:r>
              <a:rPr lang="cs-CZ" dirty="0" err="1"/>
              <a:t>Trpkoš</a:t>
            </a:r>
            <a:r>
              <a:rPr lang="cs-CZ" dirty="0"/>
              <a:t> (MPSV), Kadleček (</a:t>
            </a:r>
            <a:r>
              <a:rPr lang="cs-CZ" dirty="0" err="1"/>
              <a:t>Tekies</a:t>
            </a:r>
            <a:r>
              <a:rPr lang="cs-CZ" dirty="0"/>
              <a:t>) </a:t>
            </a:r>
            <a:r>
              <a:rPr lang="en-US" dirty="0"/>
              <a:t>– </a:t>
            </a:r>
            <a:r>
              <a:rPr lang="en-US" dirty="0" err="1"/>
              <a:t>komer</a:t>
            </a:r>
            <a:r>
              <a:rPr lang="cs-CZ" dirty="0"/>
              <a:t>ční přístup </a:t>
            </a:r>
            <a:r>
              <a:rPr lang="en-US" dirty="0"/>
              <a:t>– </a:t>
            </a:r>
            <a:r>
              <a:rPr lang="en-US" dirty="0" err="1"/>
              <a:t>jednoduch</a:t>
            </a:r>
            <a:r>
              <a:rPr lang="cs-CZ" dirty="0"/>
              <a:t>é procesy, měření procesů, nic nevymýšlí, berou „</a:t>
            </a:r>
            <a:r>
              <a:rPr lang="cs-CZ" dirty="0" err="1"/>
              <a:t>patterny</a:t>
            </a:r>
            <a:r>
              <a:rPr lang="cs-CZ" dirty="0"/>
              <a:t>“, které </a:t>
            </a:r>
            <a:r>
              <a:rPr lang="cs-CZ" dirty="0" err="1"/>
              <a:t>soukr</a:t>
            </a:r>
            <a:r>
              <a:rPr lang="cs-CZ" dirty="0"/>
              <a:t>. sektor vymyslel. Inteligentní chatbot </a:t>
            </a:r>
            <a:r>
              <a:rPr lang="en-US" dirty="0"/>
              <a:t>-&gt; </a:t>
            </a:r>
            <a:r>
              <a:rPr lang="en-US" dirty="0" err="1"/>
              <a:t>asistovan</a:t>
            </a:r>
            <a:r>
              <a:rPr lang="cs-CZ" dirty="0"/>
              <a:t>ý chatbot -</a:t>
            </a:r>
            <a:r>
              <a:rPr lang="en-US" dirty="0"/>
              <a:t>&gt; virtu</a:t>
            </a:r>
            <a:r>
              <a:rPr lang="cs-CZ" dirty="0" err="1"/>
              <a:t>ální</a:t>
            </a:r>
            <a:r>
              <a:rPr lang="cs-CZ" dirty="0"/>
              <a:t> asistentka (autonomní chatbot)</a:t>
            </a:r>
            <a:r>
              <a:rPr lang="en-US" dirty="0"/>
              <a:t> = </a:t>
            </a:r>
            <a:r>
              <a:rPr lang="en-US" dirty="0" err="1"/>
              <a:t>odleh</a:t>
            </a:r>
            <a:r>
              <a:rPr lang="cs-CZ" dirty="0" err="1"/>
              <a:t>čení</a:t>
            </a:r>
            <a:r>
              <a:rPr lang="cs-CZ" dirty="0"/>
              <a:t> call centra, call centrum 17</a:t>
            </a:r>
            <a:r>
              <a:rPr lang="en-US" dirty="0"/>
              <a:t>% </a:t>
            </a:r>
            <a:r>
              <a:rPr lang="en-US" dirty="0" err="1"/>
              <a:t>nespr</a:t>
            </a:r>
            <a:r>
              <a:rPr lang="cs-CZ" dirty="0" err="1"/>
              <a:t>ávných</a:t>
            </a:r>
            <a:r>
              <a:rPr lang="en-US" dirty="0"/>
              <a:t>/nep</a:t>
            </a:r>
            <a:r>
              <a:rPr lang="cs-CZ" dirty="0" err="1"/>
              <a:t>řesných</a:t>
            </a:r>
            <a:r>
              <a:rPr lang="cs-CZ" dirty="0"/>
              <a:t> odpovědí – AI o 4</a:t>
            </a:r>
            <a:r>
              <a:rPr lang="en-US" dirty="0"/>
              <a:t>% </a:t>
            </a:r>
            <a:r>
              <a:rPr lang="en-US" dirty="0" err="1"/>
              <a:t>lep</a:t>
            </a:r>
            <a:r>
              <a:rPr lang="cs-CZ" dirty="0" err="1"/>
              <a:t>ší</a:t>
            </a:r>
            <a:r>
              <a:rPr lang="cs-CZ" dirty="0"/>
              <a:t>. Využití LLM, </a:t>
            </a:r>
            <a:r>
              <a:rPr lang="cs-CZ" dirty="0" err="1"/>
              <a:t>TextToSpeech</a:t>
            </a:r>
            <a:r>
              <a:rPr lang="cs-CZ" dirty="0"/>
              <a:t>, </a:t>
            </a:r>
            <a:r>
              <a:rPr lang="cs-CZ" dirty="0" err="1"/>
              <a:t>SpeechToText</a:t>
            </a:r>
            <a:r>
              <a:rPr lang="cs-CZ" dirty="0"/>
              <a:t>, samospráva informační báze</a:t>
            </a:r>
            <a:r>
              <a:rPr lang="en-US" dirty="0"/>
              <a:t> </a:t>
            </a:r>
            <a:r>
              <a:rPr lang="cs-CZ" dirty="0"/>
              <a:t>(Hradec – ISSS)</a:t>
            </a:r>
            <a:endParaRPr lang="en-US" dirty="0"/>
          </a:p>
          <a:p>
            <a:r>
              <a:rPr lang="en-US" b="1" dirty="0" err="1"/>
              <a:t>Leti</a:t>
            </a:r>
            <a:r>
              <a:rPr lang="cs-CZ" b="1" dirty="0" err="1"/>
              <a:t>ště</a:t>
            </a:r>
            <a:r>
              <a:rPr lang="cs-CZ" b="1" dirty="0"/>
              <a:t> Václava Havla – Policie</a:t>
            </a:r>
            <a:r>
              <a:rPr lang="cs-CZ" dirty="0"/>
              <a:t> - kamery s umělou inteligencí v davu vyhledávají podezřelé z terorismu či závažných trestných činů, unesené děti nebo oběti obchodu s lidmi. AI (</a:t>
            </a:r>
            <a:r>
              <a:rPr lang="cs-CZ" dirty="0" err="1"/>
              <a:t>artificial</a:t>
            </a:r>
            <a:r>
              <a:rPr lang="cs-CZ" dirty="0"/>
              <a:t> </a:t>
            </a:r>
            <a:r>
              <a:rPr lang="cs-CZ" dirty="0" err="1"/>
              <a:t>intelligence</a:t>
            </a:r>
            <a:r>
              <a:rPr lang="cs-CZ" dirty="0"/>
              <a:t>) porovnává záběry z kamer s obličeji osob z takzvané referenční databáze, tedy s fotografiemi osob, které aktuálně hledá policie. Platí zde však jistá </a:t>
            </a:r>
            <a:r>
              <a:rPr lang="cs-CZ" dirty="0" err="1"/>
              <a:t>omezení,</a:t>
            </a:r>
            <a:r>
              <a:rPr lang="cs-CZ" dirty="0" err="1">
                <a:hlinkClick r:id="rId2"/>
              </a:rPr>
              <a:t>Umělá</a:t>
            </a:r>
            <a:r>
              <a:rPr lang="cs-CZ" dirty="0">
                <a:hlinkClick r:id="rId2"/>
              </a:rPr>
              <a:t> inteligence ve službách policie: Na letišti hledá teroristy, na sítích nenávist – Novinky</a:t>
            </a:r>
            <a:r>
              <a:rPr lang="en-US" dirty="0"/>
              <a:t>. MV </a:t>
            </a:r>
            <a:r>
              <a:rPr lang="cs-CZ" dirty="0"/>
              <a:t>připravilo novelu, která biometrické sledování řeší, ale Miroslav Crha z Rady vlády pro lidská práva upozornil, že novela proto není v souladu s evropským nařízením. Akt vyžaduje soudní povolení pro každé využití, český zákon uvádí, že bude stačit jen jedno prvotní. Ministerstvo vnitra se kritice brání. Jedná se prý o izolovaný systém a nikoho, kdo v databázi není, nemůže umělá inteligence poznat.</a:t>
            </a:r>
          </a:p>
          <a:p>
            <a:r>
              <a:rPr lang="cs-CZ" b="1" dirty="0"/>
              <a:t>Virtuální sestra Anežka – web </a:t>
            </a:r>
            <a:r>
              <a:rPr lang="cs-CZ" b="1" dirty="0" err="1"/>
              <a:t>MZd</a:t>
            </a:r>
            <a:r>
              <a:rPr lang="cs-CZ" b="1" dirty="0"/>
              <a:t>.</a:t>
            </a:r>
            <a:r>
              <a:rPr lang="cs-CZ" dirty="0"/>
              <a:t> </a:t>
            </a:r>
            <a:r>
              <a:rPr lang="pl-PL" dirty="0"/>
              <a:t>K 31. </a:t>
            </a:r>
            <a:r>
              <a:rPr lang="pl-PL" dirty="0" err="1"/>
              <a:t>prosinci</a:t>
            </a:r>
            <a:r>
              <a:rPr lang="pl-PL" dirty="0"/>
              <a:t> 2020 </a:t>
            </a:r>
            <a:r>
              <a:rPr lang="pl-PL" dirty="0" err="1"/>
              <a:t>skončila</a:t>
            </a:r>
            <a:r>
              <a:rPr lang="pl-PL" dirty="0"/>
              <a:t>, i </a:t>
            </a:r>
            <a:r>
              <a:rPr lang="pl-PL" dirty="0" err="1"/>
              <a:t>přes</a:t>
            </a:r>
            <a:r>
              <a:rPr lang="pl-PL" dirty="0"/>
              <a:t> to je </a:t>
            </a:r>
            <a:r>
              <a:rPr lang="pl-PL" dirty="0" err="1"/>
              <a:t>uvedena</a:t>
            </a:r>
            <a:r>
              <a:rPr lang="pl-PL" dirty="0"/>
              <a:t> v </a:t>
            </a:r>
            <a:r>
              <a:rPr lang="pl-PL" dirty="0" err="1"/>
              <a:t>příkladech</a:t>
            </a:r>
            <a:r>
              <a:rPr lang="pl-PL" dirty="0"/>
              <a:t> . </a:t>
            </a:r>
            <a:r>
              <a:rPr lang="pl-PL" dirty="0" err="1"/>
              <a:t>NárodNí</a:t>
            </a:r>
            <a:r>
              <a:rPr lang="pl-PL" dirty="0"/>
              <a:t> strategie </a:t>
            </a:r>
            <a:r>
              <a:rPr lang="pl-PL" dirty="0" err="1"/>
              <a:t>umělé</a:t>
            </a:r>
            <a:r>
              <a:rPr lang="pl-PL" dirty="0"/>
              <a:t> </a:t>
            </a:r>
            <a:r>
              <a:rPr lang="pl-PL" dirty="0" err="1"/>
              <a:t>iNteligeNce</a:t>
            </a:r>
            <a:r>
              <a:rPr lang="pl-PL" dirty="0"/>
              <a:t> – MPO</a:t>
            </a:r>
            <a:endParaRPr lang="cs-CZ" dirty="0"/>
          </a:p>
          <a:p>
            <a:r>
              <a:rPr lang="en-US" dirty="0"/>
              <a:t>M</a:t>
            </a:r>
            <a:r>
              <a:rPr lang="cs-CZ" dirty="0" err="1"/>
              <a:t>ěsto</a:t>
            </a:r>
            <a:r>
              <a:rPr lang="cs-CZ" dirty="0"/>
              <a:t> </a:t>
            </a:r>
            <a:r>
              <a:rPr lang="cs-CZ" b="1" dirty="0"/>
              <a:t>Los Angeles, USA </a:t>
            </a:r>
            <a:r>
              <a:rPr lang="cs-CZ" dirty="0"/>
              <a:t>využívá pokročilou prediktivní analytiku k prevenci požárů prostřednictvím systému </a:t>
            </a:r>
            <a:r>
              <a:rPr lang="cs-CZ" b="1" dirty="0" err="1"/>
              <a:t>FireMap</a:t>
            </a:r>
            <a:r>
              <a:rPr lang="cs-CZ" dirty="0"/>
              <a:t>, vyvinutého ve spolupráci s </a:t>
            </a:r>
            <a:r>
              <a:rPr lang="cs-CZ" b="1" dirty="0" err="1"/>
              <a:t>WiFire</a:t>
            </a:r>
            <a:r>
              <a:rPr lang="cs-CZ" b="1" dirty="0"/>
              <a:t> </a:t>
            </a:r>
            <a:r>
              <a:rPr lang="cs-CZ" b="1" dirty="0" err="1"/>
              <a:t>Lab</a:t>
            </a:r>
            <a:r>
              <a:rPr lang="cs-CZ" dirty="0"/>
              <a:t>.</a:t>
            </a:r>
            <a:r>
              <a:rPr lang="en-US" dirty="0"/>
              <a:t> </a:t>
            </a:r>
            <a:r>
              <a:rPr lang="en-US" dirty="0">
                <a:hlinkClick r:id="rId3"/>
              </a:rPr>
              <a:t>https://datasmart.hks.harvard.edu/news/article/bringing-big-data-fire-safety</a:t>
            </a:r>
            <a:endParaRPr lang="en-US" dirty="0"/>
          </a:p>
          <a:p>
            <a:r>
              <a:rPr lang="en-US" b="1" dirty="0" err="1"/>
              <a:t>Instituce</a:t>
            </a:r>
            <a:r>
              <a:rPr lang="en-US" b="1" dirty="0"/>
              <a:t> </a:t>
            </a:r>
            <a:r>
              <a:rPr lang="en-US" b="1" dirty="0" err="1"/>
              <a:t>sociálního</a:t>
            </a:r>
            <a:r>
              <a:rPr lang="en-US" b="1" dirty="0"/>
              <a:t> </a:t>
            </a:r>
            <a:r>
              <a:rPr lang="en-US" b="1" dirty="0" err="1"/>
              <a:t>pojištění</a:t>
            </a:r>
            <a:r>
              <a:rPr lang="en-US" b="1" dirty="0"/>
              <a:t>, </a:t>
            </a:r>
            <a:r>
              <a:rPr lang="en-US" b="1" dirty="0" err="1"/>
              <a:t>Finsko</a:t>
            </a:r>
            <a:r>
              <a:rPr lang="cs-CZ" b="1" dirty="0"/>
              <a:t> </a:t>
            </a:r>
            <a:r>
              <a:rPr lang="cs-CZ" dirty="0"/>
              <a:t>Instituce sociálního pojištění (</a:t>
            </a:r>
            <a:r>
              <a:rPr lang="cs-CZ" dirty="0" err="1"/>
              <a:t>Kela</a:t>
            </a:r>
            <a:r>
              <a:rPr lang="cs-CZ" dirty="0"/>
              <a:t>) ve Finsku zřídila dva chatboty, </a:t>
            </a:r>
            <a:r>
              <a:rPr lang="cs-CZ" dirty="0" err="1"/>
              <a:t>Kela-Kelpo</a:t>
            </a:r>
            <a:r>
              <a:rPr lang="cs-CZ" dirty="0"/>
              <a:t> a FPA-</a:t>
            </a:r>
            <a:r>
              <a:rPr lang="cs-CZ" dirty="0" err="1"/>
              <a:t>Folke</a:t>
            </a:r>
            <a:r>
              <a:rPr lang="cs-CZ" dirty="0"/>
              <a:t>, kteří pomáhají klientům najít informace o dávkách na samoobslužném webovém portálu </a:t>
            </a:r>
            <a:r>
              <a:rPr lang="cs-CZ" dirty="0" err="1"/>
              <a:t>Kela</a:t>
            </a:r>
            <a:r>
              <a:rPr lang="cs-CZ" dirty="0"/>
              <a:t> (</a:t>
            </a:r>
            <a:r>
              <a:rPr lang="cs-CZ" dirty="0" err="1"/>
              <a:t>Social</a:t>
            </a:r>
            <a:r>
              <a:rPr lang="cs-CZ" dirty="0"/>
              <a:t> </a:t>
            </a:r>
            <a:r>
              <a:rPr lang="cs-CZ" dirty="0" err="1"/>
              <a:t>Insurance</a:t>
            </a:r>
            <a:r>
              <a:rPr lang="cs-CZ" dirty="0"/>
              <a:t> </a:t>
            </a:r>
            <a:r>
              <a:rPr lang="cs-CZ" dirty="0" err="1"/>
              <a:t>Institution</a:t>
            </a:r>
            <a:r>
              <a:rPr lang="cs-CZ" dirty="0"/>
              <a:t>, 2022a a 2022b). Chatboti jsou založeni na zpracování přirozeného jazyka a hovoří dvěma jazyky - finsky a </a:t>
            </a:r>
            <a:r>
              <a:rPr lang="cs-CZ" dirty="0" err="1"/>
              <a:t>švédsky</a:t>
            </a:r>
            <a:r>
              <a:rPr lang="cs-CZ" dirty="0"/>
              <a:t> - a rozumí také anglicky. </a:t>
            </a:r>
            <a:r>
              <a:rPr lang="cs-CZ" dirty="0">
                <a:hlinkClick r:id="rId4"/>
              </a:rPr>
              <a:t>https://www.issa.int/analysis/artificial-intelligence-social-security-institutions-case-intelligent-chatbots</a:t>
            </a:r>
            <a:endParaRPr lang="cs-CZ" dirty="0"/>
          </a:p>
          <a:p>
            <a:r>
              <a:rPr lang="cs-CZ" b="1" dirty="0" err="1"/>
              <a:t>West</a:t>
            </a:r>
            <a:r>
              <a:rPr lang="cs-CZ" b="1" dirty="0"/>
              <a:t> </a:t>
            </a:r>
            <a:r>
              <a:rPr lang="cs-CZ" b="1" dirty="0" err="1"/>
              <a:t>Midlands</a:t>
            </a:r>
            <a:r>
              <a:rPr lang="cs-CZ" b="1" dirty="0"/>
              <a:t> Police – Velká Británie</a:t>
            </a:r>
            <a:r>
              <a:rPr lang="en-US" b="1" dirty="0"/>
              <a:t> (v</a:t>
            </a:r>
            <a:r>
              <a:rPr lang="cs-CZ" b="1" dirty="0" err="1"/>
              <a:t>íce</a:t>
            </a:r>
            <a:r>
              <a:rPr lang="cs-CZ" b="1" dirty="0"/>
              <a:t> </a:t>
            </a:r>
            <a:r>
              <a:rPr lang="cs-CZ" b="1" dirty="0" err="1"/>
              <a:t>info</a:t>
            </a:r>
            <a:r>
              <a:rPr lang="cs-CZ" b="1" dirty="0"/>
              <a:t> NDAS = </a:t>
            </a:r>
            <a:r>
              <a:rPr lang="fr-FR" b="1" dirty="0"/>
              <a:t>National Data Analytics Solution – Violent Crime </a:t>
            </a:r>
            <a:r>
              <a:rPr lang="en-US" b="1" dirty="0"/>
              <a:t>)</a:t>
            </a:r>
            <a:r>
              <a:rPr lang="cs-CZ" b="1" dirty="0"/>
              <a:t> – </a:t>
            </a:r>
            <a:r>
              <a:rPr lang="cs-CZ" dirty="0"/>
              <a:t>na základě dotazu o svobodných informacích </a:t>
            </a:r>
            <a:r>
              <a:rPr lang="en-US" dirty="0"/>
              <a:t>– n</a:t>
            </a:r>
            <a:r>
              <a:rPr lang="cs-CZ" dirty="0" err="1"/>
              <a:t>ěco</a:t>
            </a:r>
            <a:r>
              <a:rPr lang="cs-CZ" dirty="0"/>
              <a:t> jako naše „106/1999 </a:t>
            </a:r>
            <a:r>
              <a:rPr lang="cs-CZ" dirty="0" err="1"/>
              <a:t>Sb</a:t>
            </a:r>
            <a:r>
              <a:rPr lang="cs-CZ" dirty="0"/>
              <a:t> “ odpověď jaké systémy AI používá . </a:t>
            </a:r>
            <a:r>
              <a:rPr lang="cs-CZ" dirty="0">
                <a:hlinkClick r:id="rId5"/>
              </a:rPr>
              <a:t>655a_24_attachment.pdf (westmidlands.police.uk)</a:t>
            </a:r>
            <a:endParaRPr lang="cs-CZ" dirty="0"/>
          </a:p>
          <a:p>
            <a:r>
              <a:rPr lang="en-US" dirty="0"/>
              <a:t>1. </a:t>
            </a:r>
            <a:r>
              <a:rPr lang="cs-CZ" dirty="0"/>
              <a:t>Krátkodobá kriminalita spáchaná nožem (způsobující zranění mladým lidem), která poskytuje kategorii relativní pravděpodobnosti výskytu trestného činu spáchaného nožem podle geografie (mřížka 1 kilometr čtvereční) během čtyřtýdenního období. </a:t>
            </a:r>
          </a:p>
          <a:p>
            <a:r>
              <a:rPr lang="en-US" dirty="0"/>
              <a:t>2. </a:t>
            </a:r>
            <a:r>
              <a:rPr lang="cs-CZ" dirty="0"/>
              <a:t>Odcizení motorového vozidla – obdoba (1). </a:t>
            </a:r>
          </a:p>
          <a:p>
            <a:r>
              <a:rPr lang="en-US" dirty="0"/>
              <a:t>3. </a:t>
            </a:r>
            <a:r>
              <a:rPr lang="cs-CZ" dirty="0"/>
              <a:t>Plánovač sezónnosti, který poskytuje předpovědi na 12 měsíců širokých typů trestné činnosti (podle místní policejní oblasti</a:t>
            </a:r>
            <a:r>
              <a:rPr lang="en-US" dirty="0"/>
              <a:t>)</a:t>
            </a:r>
          </a:p>
        </p:txBody>
      </p:sp>
      <p:sp>
        <p:nvSpPr>
          <p:cNvPr id="4" name="Zástupný symbol pro zápatí 3">
            <a:extLst>
              <a:ext uri="{FF2B5EF4-FFF2-40B4-BE49-F238E27FC236}">
                <a16:creationId xmlns:a16="http://schemas.microsoft.com/office/drawing/2014/main" id="{1D52A616-AC0D-CC9C-48C0-4A9311E53A7C}"/>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FA9D89AC-13F2-94ED-B643-9686964FE571}"/>
              </a:ext>
            </a:extLst>
          </p:cNvPr>
          <p:cNvSpPr>
            <a:spLocks noGrp="1"/>
          </p:cNvSpPr>
          <p:nvPr>
            <p:ph type="sldNum" sz="quarter" idx="12"/>
          </p:nvPr>
        </p:nvSpPr>
        <p:spPr/>
        <p:txBody>
          <a:bodyPr/>
          <a:lstStyle/>
          <a:p>
            <a:fld id="{F21F385E-1634-DB44-B85F-E63591247372}" type="slidenum">
              <a:rPr lang="cs-CZ" smtClean="0"/>
              <a:t>8</a:t>
            </a:fld>
            <a:endParaRPr lang="cs-CZ"/>
          </a:p>
        </p:txBody>
      </p:sp>
    </p:spTree>
    <p:extLst>
      <p:ext uri="{BB962C8B-B14F-4D97-AF65-F5344CB8AC3E}">
        <p14:creationId xmlns:p14="http://schemas.microsoft.com/office/powerpoint/2010/main" val="1145437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25AA0703-13E8-14BB-C84C-0102101F8A81}"/>
              </a:ext>
            </a:extLst>
          </p:cNvPr>
          <p:cNvSpPr>
            <a:spLocks noGrp="1"/>
          </p:cNvSpPr>
          <p:nvPr>
            <p:ph type="title"/>
          </p:nvPr>
        </p:nvSpPr>
        <p:spPr/>
        <p:txBody>
          <a:bodyPr/>
          <a:lstStyle/>
          <a:p>
            <a:r>
              <a:rPr lang="en-US" dirty="0"/>
              <a:t>Co D</a:t>
            </a:r>
            <a:r>
              <a:rPr lang="cs-CZ" dirty="0"/>
              <a:t>ÁL</a:t>
            </a:r>
            <a:r>
              <a:rPr lang="en-US" dirty="0"/>
              <a:t>?</a:t>
            </a:r>
            <a:endParaRPr lang="cs-CZ" dirty="0"/>
          </a:p>
        </p:txBody>
      </p:sp>
      <p:sp>
        <p:nvSpPr>
          <p:cNvPr id="3" name="Zástupný obsah 2">
            <a:extLst>
              <a:ext uri="{FF2B5EF4-FFF2-40B4-BE49-F238E27FC236}">
                <a16:creationId xmlns:a16="http://schemas.microsoft.com/office/drawing/2014/main" id="{D118141C-6049-6265-B402-6492EF39A290}"/>
              </a:ext>
            </a:extLst>
          </p:cNvPr>
          <p:cNvSpPr>
            <a:spLocks noGrp="1"/>
          </p:cNvSpPr>
          <p:nvPr>
            <p:ph idx="1"/>
          </p:nvPr>
        </p:nvSpPr>
        <p:spPr/>
        <p:txBody>
          <a:bodyPr/>
          <a:lstStyle/>
          <a:p>
            <a:r>
              <a:rPr lang="cs-CZ" dirty="0"/>
              <a:t>Report „</a:t>
            </a:r>
            <a:r>
              <a:rPr lang="cs-CZ" dirty="0" err="1"/>
              <a:t>Future</a:t>
            </a:r>
            <a:r>
              <a:rPr lang="cs-CZ" dirty="0"/>
              <a:t> </a:t>
            </a:r>
            <a:r>
              <a:rPr lang="cs-CZ" dirty="0" err="1"/>
              <a:t>of</a:t>
            </a:r>
            <a:r>
              <a:rPr lang="cs-CZ" dirty="0"/>
              <a:t> </a:t>
            </a:r>
            <a:r>
              <a:rPr lang="cs-CZ" dirty="0" err="1"/>
              <a:t>Work</a:t>
            </a:r>
            <a:r>
              <a:rPr lang="cs-CZ" dirty="0"/>
              <a:t>“</a:t>
            </a:r>
          </a:p>
          <a:p>
            <a:r>
              <a:rPr lang="cs-CZ" dirty="0"/>
              <a:t>Pouze 39</a:t>
            </a:r>
            <a:r>
              <a:rPr lang="en-US" dirty="0"/>
              <a:t>% z</a:t>
            </a:r>
            <a:r>
              <a:rPr lang="cs-CZ" dirty="0" err="1"/>
              <a:t>aměstnanců</a:t>
            </a:r>
            <a:r>
              <a:rPr lang="cs-CZ" dirty="0"/>
              <a:t>, kterým udělala jejich organizace nějaké školení, newsletter či osvětu AI</a:t>
            </a:r>
          </a:p>
          <a:p>
            <a:r>
              <a:rPr lang="cs-CZ" dirty="0"/>
              <a:t>Pouze 25</a:t>
            </a:r>
            <a:r>
              <a:rPr lang="en-US" dirty="0"/>
              <a:t>% </a:t>
            </a:r>
            <a:r>
              <a:rPr lang="en-US" dirty="0" err="1"/>
              <a:t>spole</a:t>
            </a:r>
            <a:r>
              <a:rPr lang="cs-CZ" dirty="0" err="1"/>
              <a:t>čností</a:t>
            </a:r>
            <a:r>
              <a:rPr lang="cs-CZ" dirty="0"/>
              <a:t> plánuje v příštím roce osvětu pro své zaměstnance</a:t>
            </a:r>
          </a:p>
          <a:p>
            <a:r>
              <a:rPr lang="cs-CZ" dirty="0"/>
              <a:t>Určitě zkoušet a používat </a:t>
            </a:r>
            <a:r>
              <a:rPr lang="cs-CZ" dirty="0" err="1"/>
              <a:t>alepoň</a:t>
            </a:r>
            <a:r>
              <a:rPr lang="cs-CZ" dirty="0"/>
              <a:t> „</a:t>
            </a:r>
            <a:r>
              <a:rPr lang="cs-CZ"/>
              <a:t>velké jazykové </a:t>
            </a:r>
            <a:r>
              <a:rPr lang="cs-CZ" dirty="0"/>
              <a:t>modely – </a:t>
            </a:r>
            <a:r>
              <a:rPr lang="cs-CZ" dirty="0" err="1"/>
              <a:t>ChatGPT</a:t>
            </a:r>
            <a:r>
              <a:rPr lang="cs-CZ" dirty="0"/>
              <a:t>, </a:t>
            </a:r>
            <a:r>
              <a:rPr lang="cs-CZ" dirty="0" err="1"/>
              <a:t>Copilot</a:t>
            </a:r>
            <a:r>
              <a:rPr lang="cs-CZ" dirty="0"/>
              <a:t>…“. Juniorní asistent a překladatel se vždy hodí a </a:t>
            </a:r>
          </a:p>
          <a:p>
            <a:endParaRPr lang="cs-CZ" dirty="0"/>
          </a:p>
          <a:p>
            <a:r>
              <a:rPr lang="cs-CZ" dirty="0"/>
              <a:t>Dia nebyla určena jako gesční úřad, ale stále jsme úřadem, který má řídit </a:t>
            </a:r>
            <a:r>
              <a:rPr lang="cs-CZ" dirty="0" err="1"/>
              <a:t>info</a:t>
            </a:r>
            <a:r>
              <a:rPr lang="cs-CZ" dirty="0"/>
              <a:t> systémy ve veřejné správě a budeme se správcům </a:t>
            </a:r>
            <a:r>
              <a:rPr lang="en-US" dirty="0"/>
              <a:t>pom</a:t>
            </a:r>
            <a:r>
              <a:rPr lang="cs-CZ" dirty="0"/>
              <a:t>á</a:t>
            </a:r>
            <a:r>
              <a:rPr lang="en-US" dirty="0"/>
              <a:t>hat </a:t>
            </a:r>
            <a:r>
              <a:rPr lang="cs-CZ" dirty="0"/>
              <a:t>sdílením dobré praxe. </a:t>
            </a:r>
          </a:p>
          <a:p>
            <a:endParaRPr lang="cs-CZ" dirty="0"/>
          </a:p>
        </p:txBody>
      </p:sp>
      <p:sp>
        <p:nvSpPr>
          <p:cNvPr id="4" name="Zástupný symbol pro zápatí 3">
            <a:extLst>
              <a:ext uri="{FF2B5EF4-FFF2-40B4-BE49-F238E27FC236}">
                <a16:creationId xmlns:a16="http://schemas.microsoft.com/office/drawing/2014/main" id="{132729DE-3536-2FF2-133D-3D685D94E49E}"/>
              </a:ext>
            </a:extLst>
          </p:cNvPr>
          <p:cNvSpPr>
            <a:spLocks noGrp="1"/>
          </p:cNvSpPr>
          <p:nvPr>
            <p:ph type="ftr" sz="quarter" idx="11"/>
          </p:nvPr>
        </p:nvSpPr>
        <p:spPr/>
        <p:txBody>
          <a:bodyPr/>
          <a:lstStyle/>
          <a:p>
            <a:r>
              <a:rPr lang="cs-CZ">
                <a:solidFill>
                  <a:schemeClr val="accent3"/>
                </a:solidFill>
              </a:rPr>
              <a:t>DIA.</a:t>
            </a:r>
            <a:r>
              <a:rPr lang="cs-CZ"/>
              <a:t>GOV.CZ</a:t>
            </a:r>
            <a:endParaRPr lang="cs-CZ" dirty="0"/>
          </a:p>
        </p:txBody>
      </p:sp>
      <p:sp>
        <p:nvSpPr>
          <p:cNvPr id="5" name="Zástupný symbol pro číslo snímku 4">
            <a:extLst>
              <a:ext uri="{FF2B5EF4-FFF2-40B4-BE49-F238E27FC236}">
                <a16:creationId xmlns:a16="http://schemas.microsoft.com/office/drawing/2014/main" id="{297948C7-5002-F745-FE46-1593C40ADA39}"/>
              </a:ext>
            </a:extLst>
          </p:cNvPr>
          <p:cNvSpPr>
            <a:spLocks noGrp="1"/>
          </p:cNvSpPr>
          <p:nvPr>
            <p:ph type="sldNum" sz="quarter" idx="12"/>
          </p:nvPr>
        </p:nvSpPr>
        <p:spPr/>
        <p:txBody>
          <a:bodyPr/>
          <a:lstStyle/>
          <a:p>
            <a:fld id="{F21F385E-1634-DB44-B85F-E63591247372}" type="slidenum">
              <a:rPr lang="cs-CZ" smtClean="0"/>
              <a:t>9</a:t>
            </a:fld>
            <a:endParaRPr lang="cs-CZ"/>
          </a:p>
        </p:txBody>
      </p:sp>
    </p:spTree>
    <p:extLst>
      <p:ext uri="{BB962C8B-B14F-4D97-AF65-F5344CB8AC3E}">
        <p14:creationId xmlns:p14="http://schemas.microsoft.com/office/powerpoint/2010/main" val="540263304"/>
      </p:ext>
    </p:extLst>
  </p:cSld>
  <p:clrMapOvr>
    <a:masterClrMapping/>
  </p:clrMapOvr>
</p:sld>
</file>

<file path=ppt/theme/theme1.xml><?xml version="1.0" encoding="utf-8"?>
<a:theme xmlns:a="http://schemas.openxmlformats.org/drawingml/2006/main" name="DIA_ Motiv pro PPT 05-2024">
  <a:themeElements>
    <a:clrScheme name="Vlastní 1">
      <a:dk1>
        <a:srgbClr val="000000"/>
      </a:dk1>
      <a:lt1>
        <a:srgbClr val="FFFFFF"/>
      </a:lt1>
      <a:dk2>
        <a:srgbClr val="2E2C2B"/>
      </a:dk2>
      <a:lt2>
        <a:srgbClr val="DCDCDC"/>
      </a:lt2>
      <a:accent1>
        <a:srgbClr val="368537"/>
      </a:accent1>
      <a:accent2>
        <a:srgbClr val="35398E"/>
      </a:accent2>
      <a:accent3>
        <a:srgbClr val="2E2C2B"/>
      </a:accent3>
      <a:accent4>
        <a:srgbClr val="BDBCBC"/>
      </a:accent4>
      <a:accent5>
        <a:srgbClr val="C52A3A"/>
      </a:accent5>
      <a:accent6>
        <a:srgbClr val="757575"/>
      </a:accent6>
      <a:hlink>
        <a:srgbClr val="45AC48"/>
      </a:hlink>
      <a:folHlink>
        <a:srgbClr val="35398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bodyPr vert="horz" lIns="0" tIns="0" rIns="0" bIns="0" rtlCol="0" anchor="t" anchorCtr="0">
        <a:normAutofit/>
      </a:bodyPr>
      <a:lstStyle>
        <a:defPPr algn="l">
          <a:defRPr sz="1800" dirty="0" smtClean="0">
            <a:solidFill>
              <a:srgbClr val="2E2D2C"/>
            </a:solidFill>
          </a:defRPr>
        </a:defPPr>
      </a:lstStyle>
    </a:txDef>
  </a:objectDefaults>
  <a:extraClrSchemeLst/>
  <a:extLst>
    <a:ext uri="{05A4C25C-085E-4340-85A3-A5531E510DB2}">
      <thm15:themeFamily xmlns:thm15="http://schemas.microsoft.com/office/thememl/2012/main" name="DIA_ Motiv pro PPT 05-2024" id="{DE0F5BFB-391E-6D42-8977-F785637400C1}" vid="{51AE018D-B242-254E-A66A-11FC72481F3D}"/>
    </a:ext>
  </a:extLst>
</a:theme>
</file>

<file path=docProps/app.xml><?xml version="1.0" encoding="utf-8"?>
<Properties xmlns="http://schemas.openxmlformats.org/officeDocument/2006/extended-properties" xmlns:vt="http://schemas.openxmlformats.org/officeDocument/2006/docPropsVTypes">
  <Template>DIA_ Motiv pro PPT 05-2024</Template>
  <TotalTime>768</TotalTime>
  <Words>1499</Words>
  <Application>Microsoft Office PowerPoint</Application>
  <PresentationFormat>Širokoúhlá obrazovka</PresentationFormat>
  <Paragraphs>103</Paragraphs>
  <Slides>10</Slides>
  <Notes>0</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10</vt:i4>
      </vt:variant>
    </vt:vector>
  </HeadingPairs>
  <TitlesOfParts>
    <vt:vector size="16" baseType="lpstr">
      <vt:lpstr>Arial</vt:lpstr>
      <vt:lpstr>Azeret Mono</vt:lpstr>
      <vt:lpstr>Azeret Mono Medium</vt:lpstr>
      <vt:lpstr>Roboto</vt:lpstr>
      <vt:lpstr>Wingdings</vt:lpstr>
      <vt:lpstr>DIA_ Motiv pro PPT 05-2024</vt:lpstr>
      <vt:lpstr>AI ve veřejné správě</vt:lpstr>
      <vt:lpstr>AKT o umělé inteligenci</vt:lpstr>
      <vt:lpstr>AI AKT – rozdělení systémů podle rizika </vt:lpstr>
      <vt:lpstr>AI AKT – rozdělení systémů podle rizika </vt:lpstr>
      <vt:lpstr>AI AKT – rozdělení systémů podle rizika </vt:lpstr>
      <vt:lpstr>PRINCIPy IKČR</vt:lpstr>
      <vt:lpstr>AI AKT „po Česku“</vt:lpstr>
      <vt:lpstr>Příklady užití AI ve veřejné správě</vt:lpstr>
      <vt:lpstr>Co DÁL?</vt:lpstr>
      <vt:lpstr>Použité Zdroje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Cepr Martin</dc:creator>
  <cp:lastModifiedBy>Cepr Martin</cp:lastModifiedBy>
  <cp:revision>2</cp:revision>
  <dcterms:created xsi:type="dcterms:W3CDTF">2024-09-25T06:44:43Z</dcterms:created>
  <dcterms:modified xsi:type="dcterms:W3CDTF">2024-10-07T10:46:00Z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2024-09-25T06:45:10Z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5b6b85cd-44ef-4d66-86d4-603dd2160780</vt:lpwstr>
  </property>
  <property fmtid="{D5CDD505-2E9C-101B-9397-08002B2CF9AE}" pid="7" name="MSIP_Label_defa4170-0d19-0005-0004-bc88714345d2_ActionId">
    <vt:lpwstr>6cee2b7d-7ba4-4dfc-98af-e1712baf73da</vt:lpwstr>
  </property>
  <property fmtid="{D5CDD505-2E9C-101B-9397-08002B2CF9AE}" pid="8" name="MSIP_Label_defa4170-0d19-0005-0004-bc88714345d2_ContentBits">
    <vt:lpwstr>0</vt:lpwstr>
  </property>
</Properties>
</file>