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74" r:id="rId5"/>
    <p:sldId id="291" r:id="rId6"/>
    <p:sldId id="292" r:id="rId7"/>
    <p:sldId id="293" r:id="rId8"/>
    <p:sldId id="294" r:id="rId9"/>
    <p:sldId id="278" r:id="rId10"/>
    <p:sldId id="277" r:id="rId11"/>
    <p:sldId id="284" r:id="rId12"/>
    <p:sldId id="285" r:id="rId13"/>
    <p:sldId id="288" r:id="rId14"/>
    <p:sldId id="289" r:id="rId15"/>
    <p:sldId id="286" r:id="rId16"/>
    <p:sldId id="290" r:id="rId17"/>
    <p:sldId id="287" r:id="rId18"/>
    <p:sldId id="267" r:id="rId19"/>
  </p:sldIdLst>
  <p:sldSz cx="12192000" cy="6858000"/>
  <p:notesSz cx="9926638" cy="679767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AD48"/>
    <a:srgbClr val="E8EDE8"/>
    <a:srgbClr val="2E2D2C"/>
    <a:srgbClr val="35398E"/>
    <a:srgbClr val="7676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2998AB4-3FE0-4255-982A-298C07AF5AF6}" v="5" dt="2024-10-07T08:09:05.8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záč Ondřej" userId="e79b0df3-6750-4ad2-a3e5-e851f9a6c620" providerId="ADAL" clId="{A2998AB4-3FE0-4255-982A-298C07AF5AF6}"/>
    <pc:docChg chg="modSld">
      <pc:chgData name="Mazáč Ondřej" userId="e79b0df3-6750-4ad2-a3e5-e851f9a6c620" providerId="ADAL" clId="{A2998AB4-3FE0-4255-982A-298C07AF5AF6}" dt="2024-10-07T08:09:05.857" v="4" actId="20577"/>
      <pc:docMkLst>
        <pc:docMk/>
      </pc:docMkLst>
      <pc:sldChg chg="modNotesTx">
        <pc:chgData name="Mazáč Ondřej" userId="e79b0df3-6750-4ad2-a3e5-e851f9a6c620" providerId="ADAL" clId="{A2998AB4-3FE0-4255-982A-298C07AF5AF6}" dt="2024-10-07T08:09:05.857" v="4" actId="20577"/>
        <pc:sldMkLst>
          <pc:docMk/>
          <pc:sldMk cId="3716050509" sldId="277"/>
        </pc:sldMkLst>
      </pc:sldChg>
      <pc:sldChg chg="modNotesTx">
        <pc:chgData name="Mazáč Ondřej" userId="e79b0df3-6750-4ad2-a3e5-e851f9a6c620" providerId="ADAL" clId="{A2998AB4-3FE0-4255-982A-298C07AF5AF6}" dt="2024-10-07T08:08:58.702" v="3" actId="5793"/>
        <pc:sldMkLst>
          <pc:docMk/>
          <pc:sldMk cId="3875546225" sldId="278"/>
        </pc:sldMkLst>
      </pc:sldChg>
      <pc:sldChg chg="modSp mod">
        <pc:chgData name="Mazáč Ondřej" userId="e79b0df3-6750-4ad2-a3e5-e851f9a6c620" providerId="ADAL" clId="{A2998AB4-3FE0-4255-982A-298C07AF5AF6}" dt="2024-10-07T08:04:51.306" v="0" actId="20577"/>
        <pc:sldMkLst>
          <pc:docMk/>
          <pc:sldMk cId="278404994" sldId="284"/>
        </pc:sldMkLst>
        <pc:spChg chg="mod">
          <ac:chgData name="Mazáč Ondřej" userId="e79b0df3-6750-4ad2-a3e5-e851f9a6c620" providerId="ADAL" clId="{A2998AB4-3FE0-4255-982A-298C07AF5AF6}" dt="2024-10-07T08:04:51.306" v="0" actId="20577"/>
          <ac:spMkLst>
            <pc:docMk/>
            <pc:sldMk cId="278404994" sldId="284"/>
            <ac:spMk id="3" creationId="{02DA4F71-58CA-E356-43CC-CFAEE60F9C80}"/>
          </ac:spMkLst>
        </pc:spChg>
      </pc:sldChg>
      <pc:sldChg chg="modNotesTx">
        <pc:chgData name="Mazáč Ondřej" userId="e79b0df3-6750-4ad2-a3e5-e851f9a6c620" providerId="ADAL" clId="{A2998AB4-3FE0-4255-982A-298C07AF5AF6}" dt="2024-10-07T08:08:41.323" v="1" actId="6549"/>
        <pc:sldMkLst>
          <pc:docMk/>
          <pc:sldMk cId="3493958261" sldId="29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677F3180-6454-D06F-2DEF-49EE0BEB5E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>
              <a:latin typeface="Arial" panose="020B0604020202020204" pitchFamily="34" charset="0"/>
            </a:endParaRP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AD88EF6F-01B2-0033-AE8F-10410DC683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930CE7-49B6-2348-A198-C8ECA96104F1}" type="datetimeFigureOut">
              <a:rPr lang="cs-CZ" smtClean="0">
                <a:latin typeface="Arial" panose="020B0604020202020204" pitchFamily="34" charset="0"/>
              </a:rPr>
              <a:t>07.10.2024</a:t>
            </a:fld>
            <a:endParaRPr lang="cs-CZ">
              <a:latin typeface="Arial" panose="020B0604020202020204" pitchFamily="34" charset="0"/>
            </a:endParaRP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FEE608C9-DF7C-4B64-E76C-79893263F7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>
              <a:latin typeface="Arial" panose="020B0604020202020204" pitchFamily="34" charset="0"/>
            </a:endParaRP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2E4A1CC3-B6D7-20BE-943D-6320EEDC3E5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16F0C-904B-8247-A83D-0A9BE4737B82}" type="slidenum">
              <a:rPr lang="cs-CZ" smtClean="0">
                <a:latin typeface="Arial" panose="020B0604020202020204" pitchFamily="34" charset="0"/>
              </a:rPr>
              <a:t>‹#›</a:t>
            </a:fld>
            <a:endParaRPr lang="cs-CZ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2675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622798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78294C76-7D04-154A-AFCD-C18C5C95436B}" type="datetimeFigureOut">
              <a:rPr lang="cs-CZ" smtClean="0"/>
              <a:pPr/>
              <a:t>07.10.2024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924175" y="849313"/>
            <a:ext cx="4078288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92664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" panose="020B0604020202020204" pitchFamily="34" charset="0"/>
              </a:defRPr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" panose="020B0604020202020204" pitchFamily="34" charset="0"/>
              </a:defRPr>
            </a:lvl1pPr>
          </a:lstStyle>
          <a:p>
            <a:fld id="{13298459-D76B-9E41-AFDF-7399883A9B6A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0884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98459-D76B-9E41-AFDF-7399883A9B6A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4644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algn="just">
              <a:buFont typeface="Wingdings" pitchFamily="2" charset="2"/>
              <a:buNone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98459-D76B-9E41-AFDF-7399883A9B6A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9515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98459-D76B-9E41-AFDF-7399883A9B6A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5895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>
            <a:extLst>
              <a:ext uri="{FF2B5EF4-FFF2-40B4-BE49-F238E27FC236}">
                <a16:creationId xmlns:a16="http://schemas.microsoft.com/office/drawing/2014/main" id="{9C03E269-9E23-3850-18B9-BFED7015B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F252827B-6D38-B322-CA78-ACCC78D15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1848268"/>
          </a:xfrm>
        </p:spPr>
        <p:txBody>
          <a:bodyPr lIns="0" tIns="0" rIns="0" bIns="0" anchor="t">
            <a:normAutofit/>
          </a:bodyPr>
          <a:lstStyle>
            <a:lvl1pPr>
              <a:lnSpc>
                <a:spcPct val="100000"/>
              </a:lnSpc>
              <a:defRPr sz="4800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B2F989C5-DFF7-0DB9-5730-9664254731E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10"/>
          </p:nvPr>
        </p:nvSpPr>
        <p:spPr>
          <a:xfrm>
            <a:off x="3125786" y="6325354"/>
            <a:ext cx="5940428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32D06495-DF38-EC48-1509-9F5919231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3265199"/>
            <a:ext cx="11113200" cy="11736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  <a:defRPr sz="3200" cap="all" baseline="0">
                <a:solidFill>
                  <a:srgbClr val="2E2D2C"/>
                </a:solidFill>
                <a:latin typeface="Azeret Mono" pitchFamily="2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pic>
        <p:nvPicPr>
          <p:cNvPr id="9" name="Grafický objekt 8">
            <a:extLst>
              <a:ext uri="{FF2B5EF4-FFF2-40B4-BE49-F238E27FC236}">
                <a16:creationId xmlns:a16="http://schemas.microsoft.com/office/drawing/2014/main" id="{3F45B2B3-EA87-06E1-C21A-D472874DC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5841718"/>
            <a:ext cx="1738990" cy="77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012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DIA_ Prázdn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A6496385-261F-8D4B-E9CF-F0148C104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CF9D07E3-ACC6-DFAC-43E1-F355DCF86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4787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A_ 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94D143-8F3D-7015-869D-24BACD2017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70F0E4D-B07F-A91F-6D23-BB741C3A62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1825626"/>
            <a:ext cx="5400000" cy="40465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1DEEC92-3FFF-31D7-057C-36986C9949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825626"/>
            <a:ext cx="5400000" cy="40464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BCAED4E-EC91-2343-055B-D8D30DD52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2C8A6DD-1BCF-B72C-C945-AC74F3AF4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55559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A_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94D143-8F3D-7015-869D-24BACD201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759462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70F0E4D-B07F-A91F-6D23-BB741C3A62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1620000"/>
            <a:ext cx="5400000" cy="4046538"/>
          </a:xfrm>
        </p:spPr>
        <p:txBody>
          <a:bodyPr>
            <a:normAutofit/>
          </a:bodyPr>
          <a:lstStyle>
            <a:lvl1pPr>
              <a:defRPr sz="2400">
                <a:latin typeface="Azeret Mono" pitchFamily="2" charset="0"/>
                <a:cs typeface="Azeret Mono" pitchFamily="2" charset="0"/>
              </a:defRPr>
            </a:lvl1pPr>
            <a:lvl2pPr>
              <a:defRPr sz="2400">
                <a:latin typeface="Azeret Mono" pitchFamily="2" charset="0"/>
                <a:cs typeface="Azeret Mono" pitchFamily="2" charset="0"/>
              </a:defRPr>
            </a:lvl2pPr>
            <a:lvl3pPr>
              <a:defRPr sz="2400">
                <a:latin typeface="Azeret Mono" pitchFamily="2" charset="0"/>
                <a:cs typeface="Azeret Mono" pitchFamily="2" charset="0"/>
              </a:defRPr>
            </a:lvl3pPr>
            <a:lvl4pPr>
              <a:defRPr sz="2400">
                <a:latin typeface="Azeret Mono" pitchFamily="2" charset="0"/>
                <a:cs typeface="Azeret Mono" pitchFamily="2" charset="0"/>
              </a:defRPr>
            </a:lvl4pPr>
            <a:lvl5pPr>
              <a:defRPr sz="2400">
                <a:latin typeface="Azeret Mono" pitchFamily="2" charset="0"/>
                <a:cs typeface="Azeret Mono" pitchFamily="2" charset="0"/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E1DEEC92-3FFF-31D7-057C-36986C9949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400000" cy="4046400"/>
          </a:xfrm>
        </p:spPr>
        <p:txBody>
          <a:bodyPr>
            <a:normAutofit/>
          </a:bodyPr>
          <a:lstStyle>
            <a:lvl1pPr>
              <a:defRPr sz="2400">
                <a:latin typeface="Azeret Mono" pitchFamily="2" charset="0"/>
                <a:cs typeface="Azeret Mono" pitchFamily="2" charset="0"/>
              </a:defRPr>
            </a:lvl1pPr>
            <a:lvl2pPr>
              <a:defRPr sz="2400">
                <a:latin typeface="Azeret Mono" pitchFamily="2" charset="0"/>
                <a:cs typeface="Azeret Mono" pitchFamily="2" charset="0"/>
              </a:defRPr>
            </a:lvl2pPr>
            <a:lvl3pPr>
              <a:defRPr sz="2400">
                <a:latin typeface="Azeret Mono" pitchFamily="2" charset="0"/>
                <a:cs typeface="Azeret Mono" pitchFamily="2" charset="0"/>
              </a:defRPr>
            </a:lvl3pPr>
            <a:lvl4pPr>
              <a:defRPr sz="2400">
                <a:latin typeface="Azeret Mono" pitchFamily="2" charset="0"/>
                <a:cs typeface="Azeret Mono" pitchFamily="2" charset="0"/>
              </a:defRPr>
            </a:lvl4pPr>
            <a:lvl5pPr>
              <a:defRPr sz="2400">
                <a:latin typeface="Azeret Mono" pitchFamily="2" charset="0"/>
                <a:cs typeface="Azeret Mono" pitchFamily="2" charset="0"/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4BCAED4E-EC91-2343-055B-D8D30DD52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D2C8A6DD-1BCF-B72C-C945-AC74F3AF4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6991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A87CE5-202F-F305-6033-A1C780FB8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1"/>
            <a:ext cx="11113200" cy="5760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CD74EB8-DF24-B230-6993-5AE3FD5EE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080000"/>
            <a:ext cx="11113200" cy="823912"/>
          </a:xfrm>
        </p:spPr>
        <p:txBody>
          <a:bodyPr anchor="t">
            <a:normAutofit/>
          </a:bodyPr>
          <a:lstStyle>
            <a:lvl1pPr marL="0" indent="0">
              <a:buNone/>
              <a:defRPr sz="1800" b="0" i="0" cap="all" baseline="0">
                <a:latin typeface="Azeret Mono" pitchFamily="2" charset="0"/>
                <a:cs typeface="Azeret Mono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3E2051B-5DDA-7128-40E8-22CBF048CE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1980000"/>
            <a:ext cx="5400000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119B41F-E350-FA2E-1A56-8A8FEE745F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53200" y="1980000"/>
            <a:ext cx="5400000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4B2284D2-A8A0-60E6-6607-86CE530CE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6618BC81-CB91-F26D-84A8-4AF8864BE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2471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A87CE5-202F-F305-6033-A1C780FB8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57600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CD74EB8-DF24-B230-6993-5AE3FD5EE0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080000"/>
            <a:ext cx="11113200" cy="823912"/>
          </a:xfrm>
        </p:spPr>
        <p:txBody>
          <a:bodyPr anchor="t">
            <a:normAutofit/>
          </a:bodyPr>
          <a:lstStyle>
            <a:lvl1pPr marL="0" indent="0">
              <a:buNone/>
              <a:defRPr sz="1800" b="0" i="0" cap="all" baseline="0">
                <a:latin typeface="Azeret Mono" pitchFamily="2" charset="0"/>
                <a:cs typeface="Azeret Mono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D3E2051B-5DDA-7128-40E8-22CBF048CE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1980000"/>
            <a:ext cx="3518765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119B41F-E350-FA2E-1A56-8A8FEE745F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338647" y="1980000"/>
            <a:ext cx="3514704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4B2284D2-A8A0-60E6-6607-86CE530CE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6618BC81-CB91-F26D-84A8-4AF8864BE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7" name="Zástupný obsah 5">
            <a:extLst>
              <a:ext uri="{FF2B5EF4-FFF2-40B4-BE49-F238E27FC236}">
                <a16:creationId xmlns:a16="http://schemas.microsoft.com/office/drawing/2014/main" id="{334DA0B0-CD8C-3E60-D93E-FA6C86C902A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136000" y="1980000"/>
            <a:ext cx="3514704" cy="3960000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7088824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DIA_ Text s odrážkami a mé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9FAD486-026F-F07F-0719-E63DC5038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57200"/>
            <a:ext cx="3932237" cy="16002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2A5B587-08F7-9284-D67E-2309FAF1A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7" y="457201"/>
            <a:ext cx="6569425" cy="5403850"/>
          </a:xfrm>
        </p:spPr>
        <p:txBody>
          <a:bodyPr>
            <a:normAutofit/>
          </a:bodyPr>
          <a:lstStyle>
            <a:lvl1pPr>
              <a:lnSpc>
                <a:spcPct val="120000"/>
              </a:lnSpc>
              <a:defRPr sz="1800"/>
            </a:lvl1pPr>
            <a:lvl2pPr>
              <a:lnSpc>
                <a:spcPct val="120000"/>
              </a:lnSpc>
              <a:defRPr sz="1800"/>
            </a:lvl2pPr>
            <a:lvl3pPr>
              <a:lnSpc>
                <a:spcPct val="120000"/>
              </a:lnSpc>
              <a:defRPr sz="1800"/>
            </a:lvl3pPr>
            <a:lvl4pPr>
              <a:lnSpc>
                <a:spcPct val="120000"/>
              </a:lnSpc>
              <a:defRPr sz="1800"/>
            </a:lvl4pPr>
            <a:lvl5pPr>
              <a:lnSpc>
                <a:spcPct val="120000"/>
              </a:lnSpc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3E501A4A-DA79-C8F2-E5C5-28A03D7EE2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2377440"/>
            <a:ext cx="3932237" cy="3491548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7D1631ED-DEF3-6A6D-32E8-2DCF679DF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3461A86-1EBD-9C84-718F-87D77A971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7587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Text a mé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ázku 2">
            <a:extLst>
              <a:ext uri="{FF2B5EF4-FFF2-40B4-BE49-F238E27FC236}">
                <a16:creationId xmlns:a16="http://schemas.microsoft.com/office/drawing/2014/main" id="{475E19F0-E25C-3988-D787-829F824E6E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457201"/>
            <a:ext cx="6569425" cy="540385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3" name="Zástupný symbol pro zápatí 5">
            <a:extLst>
              <a:ext uri="{FF2B5EF4-FFF2-40B4-BE49-F238E27FC236}">
                <a16:creationId xmlns:a16="http://schemas.microsoft.com/office/drawing/2014/main" id="{9F9E4587-C623-2EB1-6917-B73C5E402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05554" y="6325354"/>
            <a:ext cx="5380892" cy="365125"/>
          </a:xfrm>
        </p:spPr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4" name="Zástupný symbol pro číslo snímku 6">
            <a:extLst>
              <a:ext uri="{FF2B5EF4-FFF2-40B4-BE49-F238E27FC236}">
                <a16:creationId xmlns:a16="http://schemas.microsoft.com/office/drawing/2014/main" id="{44794EE0-21BB-601D-18A0-78895EC0E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831571" y="6325354"/>
            <a:ext cx="1921042" cy="365125"/>
          </a:xfrm>
        </p:spPr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9DB918A1-F9FA-ACE4-A10C-71B17E0A28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57200"/>
            <a:ext cx="3932237" cy="160020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36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10" name="Zástupný text 3">
            <a:extLst>
              <a:ext uri="{FF2B5EF4-FFF2-40B4-BE49-F238E27FC236}">
                <a16:creationId xmlns:a16="http://schemas.microsoft.com/office/drawing/2014/main" id="{C07424CD-CCAE-AD61-7550-8BE6149DD0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2377440"/>
            <a:ext cx="3932237" cy="3491548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13695186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Text a volný pros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5D165B9-8657-8AF6-AFCC-CB497BE67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7441E40B-5C8A-83AA-5A88-1D8DCF5AB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8" name="Nadpis 1">
            <a:extLst>
              <a:ext uri="{FF2B5EF4-FFF2-40B4-BE49-F238E27FC236}">
                <a16:creationId xmlns:a16="http://schemas.microsoft.com/office/drawing/2014/main" id="{857591AE-875D-DB42-8535-2A7829FA1D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1999"/>
            <a:ext cx="11113200" cy="612000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9" name="Zástupný text 3">
            <a:extLst>
              <a:ext uri="{FF2B5EF4-FFF2-40B4-BE49-F238E27FC236}">
                <a16:creationId xmlns:a16="http://schemas.microsoft.com/office/drawing/2014/main" id="{AC6D30CE-5961-C3DF-5F10-695BBF5843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1285462"/>
            <a:ext cx="3115556" cy="458352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  <p:extLst>
      <p:ext uri="{BB962C8B-B14F-4D97-AF65-F5344CB8AC3E}">
        <p14:creationId xmlns:p14="http://schemas.microsoft.com/office/powerpoint/2010/main" val="33559159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A42293A-552E-86EF-639C-8B6F2380F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3812289-740C-E50E-D6AE-E0D6DC97B1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BF8881F-3F3A-6A05-6BFD-6C25A9B2E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8E6E924-A96C-FB97-913A-EED484260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09750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BBF89947-13F9-1BB0-576B-8A3B91EDFA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23713" y="432000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5BDFA057-2E82-D72A-31C2-4EC80D7B37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39387" y="432000"/>
            <a:ext cx="8531926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7E361D0-B494-0E13-7236-DAACD149C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CF3F1E6-DE6A-3590-85F9-AC6DCD4AA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4648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_ Nadpis a text bez odráž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186AEB-B221-5DA8-141B-DD533399E7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432000"/>
            <a:ext cx="11113200" cy="1296000"/>
          </a:xfrm>
        </p:spPr>
        <p:txBody>
          <a:bodyPr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cs-CZ"/>
              <a:t>nadpis_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EEB6F58-E8AC-B8D5-83C8-1BCA62048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200"/>
            <a:ext cx="11113200" cy="4144869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/>
            </a:lvl1pPr>
            <a:lvl2pPr marL="288000" indent="0">
              <a:lnSpc>
                <a:spcPct val="120000"/>
              </a:lnSpc>
              <a:buNone/>
              <a:defRPr/>
            </a:lvl2pPr>
            <a:lvl3pPr marL="576000" indent="0">
              <a:lnSpc>
                <a:spcPct val="120000"/>
              </a:lnSpc>
              <a:buNone/>
              <a:defRPr/>
            </a:lvl3pPr>
            <a:lvl4pPr marL="576000" indent="0">
              <a:lnSpc>
                <a:spcPct val="120000"/>
              </a:lnSpc>
              <a:buNone/>
              <a:defRPr/>
            </a:lvl4pPr>
            <a:lvl5pPr marL="576000" indent="0">
              <a:lnSpc>
                <a:spcPct val="120000"/>
              </a:lnSpc>
              <a:buNone/>
              <a:defRPr/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84B13E-951A-0E2A-4D1D-C060ED0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D88A8B-347F-2B19-9AC1-54588730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5254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_ Nadpis a tex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">
            <a:extLst>
              <a:ext uri="{FF2B5EF4-FFF2-40B4-BE49-F238E27FC236}">
                <a16:creationId xmlns:a16="http://schemas.microsoft.com/office/drawing/2014/main" id="{01186AEB-B221-5DA8-141B-DD533399E7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431999"/>
            <a:ext cx="11113200" cy="1296000"/>
          </a:xfrm>
        </p:spPr>
        <p:txBody>
          <a:bodyPr lIns="0" tIns="0" rIns="0" bIns="0" anchor="t" anchorCtr="0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cs-CZ"/>
              <a:t>nadpis_</a:t>
            </a:r>
          </a:p>
        </p:txBody>
      </p:sp>
      <p:sp>
        <p:nvSpPr>
          <p:cNvPr id="3" name="Obsah">
            <a:extLst>
              <a:ext uri="{FF2B5EF4-FFF2-40B4-BE49-F238E27FC236}">
                <a16:creationId xmlns:a16="http://schemas.microsoft.com/office/drawing/2014/main" id="{AEEB6F58-E8AC-B8D5-83C8-1BCA62048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625"/>
            <a:ext cx="11113200" cy="4144869"/>
          </a:xfrm>
        </p:spPr>
        <p:txBody>
          <a:bodyPr lIns="0" tIns="0" rIns="0" bIns="0" anchor="t" anchorCtr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84B13E-951A-0E2A-4D1D-C060ED0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D88A8B-347F-2B19-9AC1-54588730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1068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IA_ Nadpis, podtitulek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1186AEB-B221-5DA8-141B-DD533399E7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431999"/>
            <a:ext cx="11113200" cy="576000"/>
          </a:xfrm>
        </p:spPr>
        <p:txBody>
          <a:bodyPr lIns="0" tIns="0" rIns="0" bIns="0" anchor="t" anchorCtr="0"/>
          <a:lstStyle>
            <a:lvl1pPr>
              <a:lnSpc>
                <a:spcPct val="100000"/>
              </a:lnSpc>
              <a:defRPr>
                <a:solidFill>
                  <a:schemeClr val="accent1"/>
                </a:solidFill>
              </a:defRPr>
            </a:lvl1pPr>
          </a:lstStyle>
          <a:p>
            <a:r>
              <a:rPr lang="cs-CZ"/>
              <a:t>nadpis_</a:t>
            </a:r>
          </a:p>
        </p:txBody>
      </p:sp>
      <p:sp>
        <p:nvSpPr>
          <p:cNvPr id="3" name="Obsah">
            <a:extLst>
              <a:ext uri="{FF2B5EF4-FFF2-40B4-BE49-F238E27FC236}">
                <a16:creationId xmlns:a16="http://schemas.microsoft.com/office/drawing/2014/main" id="{AEEB6F58-E8AC-B8D5-83C8-1BCA620487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25625"/>
            <a:ext cx="11113200" cy="4144869"/>
          </a:xfrm>
        </p:spPr>
        <p:txBody>
          <a:bodyPr lIns="0" tIns="0" rIns="0" bIns="0" anchor="t" anchorCtr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6784B13E-951A-0E2A-4D1D-C060ED01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A8D88A8B-347F-2B19-9AC1-545887309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‹#›</a:t>
            </a:fld>
            <a:endParaRPr lang="cs-CZ"/>
          </a:p>
        </p:txBody>
      </p:sp>
      <p:sp>
        <p:nvSpPr>
          <p:cNvPr id="4" name="Podnadpis">
            <a:extLst>
              <a:ext uri="{FF2B5EF4-FFF2-40B4-BE49-F238E27FC236}">
                <a16:creationId xmlns:a16="http://schemas.microsoft.com/office/drawing/2014/main" id="{84F93504-89B1-112D-FF63-11139C2036DE}"/>
              </a:ext>
            </a:extLst>
          </p:cNvPr>
          <p:cNvSpPr txBox="1">
            <a:spLocks/>
          </p:cNvSpPr>
          <p:nvPr userDrawn="1"/>
        </p:nvSpPr>
        <p:spPr>
          <a:xfrm>
            <a:off x="540000" y="1282799"/>
            <a:ext cx="11113200" cy="45151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0" i="0" kern="1200" cap="all" baseline="0">
                <a:solidFill>
                  <a:schemeClr val="accent1"/>
                </a:solidFill>
                <a:latin typeface="Azeret Mono Medium" pitchFamily="2" charset="0"/>
                <a:ea typeface="+mj-ea"/>
                <a:cs typeface="+mj-cs"/>
              </a:defRPr>
            </a:lvl1pPr>
          </a:lstStyle>
          <a:p>
            <a:endParaRPr lang="cs-CZ" sz="1800">
              <a:solidFill>
                <a:srgbClr val="2E2D2C"/>
              </a:solidFill>
            </a:endParaRPr>
          </a:p>
        </p:txBody>
      </p:sp>
      <p:sp>
        <p:nvSpPr>
          <p:cNvPr id="8" name="Obsah">
            <a:extLst>
              <a:ext uri="{FF2B5EF4-FFF2-40B4-BE49-F238E27FC236}">
                <a16:creationId xmlns:a16="http://schemas.microsoft.com/office/drawing/2014/main" id="{2A58A94E-2737-0B65-DC6C-F1223EB65FE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538800" y="1080000"/>
            <a:ext cx="11113200" cy="440837"/>
          </a:xfrm>
        </p:spPr>
        <p:txBody>
          <a:bodyPr wrap="square" lIns="0" tIns="0" rIns="0" bIns="0" anchor="t" anchorCtr="0">
            <a:noAutofit/>
          </a:bodyPr>
          <a:lstStyle>
            <a:lvl1pPr marL="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1pPr>
            <a:lvl2pPr marL="216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2pPr>
            <a:lvl3pPr marL="432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3pPr>
            <a:lvl4pPr marL="432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4pPr>
            <a:lvl5pPr marL="432000" indent="0">
              <a:buNone/>
              <a:defRPr cap="all" baseline="0">
                <a:latin typeface="Azeret Mono" pitchFamily="2" charset="0"/>
                <a:cs typeface="Azeret Mono" pitchFamily="2" charset="0"/>
              </a:defRPr>
            </a:lvl5pPr>
          </a:lstStyle>
          <a:p>
            <a:pPr lvl="0"/>
            <a:r>
              <a:rPr lang="cs-CZ"/>
              <a:t>PODTITULEK</a:t>
            </a:r>
          </a:p>
        </p:txBody>
      </p:sp>
    </p:spTree>
    <p:extLst>
      <p:ext uri="{BB962C8B-B14F-4D97-AF65-F5344CB8AC3E}">
        <p14:creationId xmlns:p14="http://schemas.microsoft.com/office/powerpoint/2010/main" val="4047809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Předělov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>
            <a:extLst>
              <a:ext uri="{FF2B5EF4-FFF2-40B4-BE49-F238E27FC236}">
                <a16:creationId xmlns:a16="http://schemas.microsoft.com/office/drawing/2014/main" id="{60BC63B7-C438-CDCA-2E62-A019E80EF1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2EFDAF7-49CF-94EF-AE6B-E3C8DF539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795600"/>
            <a:ext cx="11113200" cy="2358000"/>
          </a:xfrm>
        </p:spPr>
        <p:txBody>
          <a:bodyPr lIns="0" tIns="0" rIns="0" bIns="0" anchor="b">
            <a:normAutofit/>
          </a:bodyPr>
          <a:lstStyle>
            <a:lvl1pPr>
              <a:lnSpc>
                <a:spcPct val="100000"/>
              </a:lnSpc>
              <a:defRPr sz="4800" cap="all" baseline="0">
                <a:solidFill>
                  <a:schemeClr val="accent3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pic>
        <p:nvPicPr>
          <p:cNvPr id="3" name="Grafický objekt 2">
            <a:extLst>
              <a:ext uri="{FF2B5EF4-FFF2-40B4-BE49-F238E27FC236}">
                <a16:creationId xmlns:a16="http://schemas.microsoft.com/office/drawing/2014/main" id="{491657B4-57AA-E6DE-504E-12F9C64775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6022975"/>
            <a:ext cx="1335204" cy="5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044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_ Předělová strana s text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Obrázek 21">
            <a:extLst>
              <a:ext uri="{FF2B5EF4-FFF2-40B4-BE49-F238E27FC236}">
                <a16:creationId xmlns:a16="http://schemas.microsoft.com/office/drawing/2014/main" id="{F230C951-7D24-FA60-D1D6-04D9E8B433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9A81E2B-67BE-411E-069A-D11A709D2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796500"/>
            <a:ext cx="11113200" cy="2358000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4800" cap="all" baseline="0">
                <a:solidFill>
                  <a:srgbClr val="2E2D2C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16E2C77-4E80-5FA4-572E-5684CCBD04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3427200"/>
            <a:ext cx="11113200" cy="235800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rgbClr val="2E2D2C"/>
                </a:solidFill>
                <a:latin typeface="Azeret Mono" pitchFamily="2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pic>
        <p:nvPicPr>
          <p:cNvPr id="23" name="Grafický objekt 22">
            <a:extLst>
              <a:ext uri="{FF2B5EF4-FFF2-40B4-BE49-F238E27FC236}">
                <a16:creationId xmlns:a16="http://schemas.microsoft.com/office/drawing/2014/main" id="{173ABE62-4F91-DAF7-8357-C88BCA289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6022975"/>
            <a:ext cx="1335204" cy="5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991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_ Předělová strana s textem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Obrázek 21">
            <a:extLst>
              <a:ext uri="{FF2B5EF4-FFF2-40B4-BE49-F238E27FC236}">
                <a16:creationId xmlns:a16="http://schemas.microsoft.com/office/drawing/2014/main" id="{F230C951-7D24-FA60-D1D6-04D9E8B433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29A81E2B-67BE-411E-069A-D11A709D2A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796500"/>
            <a:ext cx="11113200" cy="2356860"/>
          </a:xfrm>
        </p:spPr>
        <p:txBody>
          <a:bodyPr lIns="0" tIns="0" rIns="0" bIns="0" anchor="b">
            <a:normAutofit/>
          </a:bodyPr>
          <a:lstStyle>
            <a:lvl1pPr algn="l">
              <a:lnSpc>
                <a:spcPct val="100000"/>
              </a:lnSpc>
              <a:defRPr sz="4800" cap="all" baseline="0">
                <a:solidFill>
                  <a:srgbClr val="2E2D2C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916E2C77-4E80-5FA4-572E-5684CCBD04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9999" y="3427200"/>
            <a:ext cx="11113200" cy="2356860"/>
          </a:xfrm>
        </p:spPr>
        <p:txBody>
          <a:bodyPr lIns="0" tIns="0" rIns="0" bIns="0">
            <a:normAutofit/>
          </a:bodyPr>
          <a:lstStyle>
            <a:lvl1pPr marL="0" indent="0" algn="l">
              <a:lnSpc>
                <a:spcPct val="100000"/>
              </a:lnSpc>
              <a:buNone/>
              <a:defRPr sz="2400" baseline="0">
                <a:solidFill>
                  <a:srgbClr val="2E2D2C"/>
                </a:solidFill>
                <a:latin typeface="Arial" panose="020B0604020202020204" pitchFamily="34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pic>
        <p:nvPicPr>
          <p:cNvPr id="23" name="Grafický objekt 22">
            <a:extLst>
              <a:ext uri="{FF2B5EF4-FFF2-40B4-BE49-F238E27FC236}">
                <a16:creationId xmlns:a16="http://schemas.microsoft.com/office/drawing/2014/main" id="{173ABE62-4F91-DAF7-8357-C88BCA2897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0000" y="6022975"/>
            <a:ext cx="1335204" cy="5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937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_ Závěřečná str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793909D7-0D07-E27F-07C9-DD6B9CEF6D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Grafický objekt 5">
            <a:extLst>
              <a:ext uri="{FF2B5EF4-FFF2-40B4-BE49-F238E27FC236}">
                <a16:creationId xmlns:a16="http://schemas.microsoft.com/office/drawing/2014/main" id="{84DC879B-3803-3314-33B3-F397843C09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45275" y="6022973"/>
            <a:ext cx="1335205" cy="595851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F252827B-6D38-B322-CA78-ACCC78D15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842836"/>
          </a:xfrm>
        </p:spPr>
        <p:txBody>
          <a:bodyPr lIns="0" tIns="0" rIns="0" bIns="0" anchor="t">
            <a:no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B2F989C5-DFF7-0DB9-5730-9664254731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125786" y="6325354"/>
            <a:ext cx="5940428" cy="365125"/>
          </a:xfrm>
        </p:spPr>
        <p:txBody>
          <a:bodyPr/>
          <a:lstStyle>
            <a:lvl1pPr algn="ctr">
              <a:defRPr>
                <a:solidFill>
                  <a:schemeClr val="accent6"/>
                </a:solidFill>
              </a:defRPr>
            </a:lvl1pPr>
          </a:lstStyle>
          <a:p>
            <a:r>
              <a:rPr lang="cs-CZ">
                <a:solidFill>
                  <a:schemeClr val="bg1"/>
                </a:solidFill>
              </a:rPr>
              <a:t>DIA.</a:t>
            </a:r>
            <a:r>
              <a:rPr lang="cs-CZ">
                <a:solidFill>
                  <a:srgbClr val="46AD48"/>
                </a:solidFill>
              </a:rPr>
              <a:t>GOV.CZ</a:t>
            </a:r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32D06495-DF38-EC48-1509-9F5919231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000" y="1331718"/>
            <a:ext cx="11113200" cy="842836"/>
          </a:xfrm>
        </p:spPr>
        <p:txBody>
          <a:bodyPr lIns="0" tIns="0" rIns="0" bIns="0"/>
          <a:lstStyle>
            <a:lvl1pPr marL="0" indent="0" algn="l">
              <a:lnSpc>
                <a:spcPct val="90000"/>
              </a:lnSpc>
              <a:buNone/>
              <a:defRPr sz="2400" cap="all" baseline="0">
                <a:solidFill>
                  <a:srgbClr val="46AD48"/>
                </a:solidFill>
                <a:latin typeface="Azeret Mono" pitchFamily="2" charset="0"/>
                <a:cs typeface="Azeret Mono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9ADB2BA1-71A5-16B6-971F-2496046E6D2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0000" y="3960000"/>
            <a:ext cx="11113200" cy="1864216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1pPr>
            <a:lvl2pPr marL="32067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2pPr>
            <a:lvl3pPr marL="54292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3pPr>
            <a:lvl4pPr marL="54292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marL="542925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69988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IA_ 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F529A9-D500-1273-5E49-F07E56646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431387"/>
            <a:ext cx="11113200" cy="612000"/>
          </a:xfrm>
        </p:spPr>
        <p:txBody>
          <a:bodyPr>
            <a:normAutofit/>
          </a:bodyPr>
          <a:lstStyle>
            <a:lvl1pPr>
              <a:defRPr sz="3600" cap="all" baseline="0"/>
            </a:lvl1pPr>
          </a:lstStyle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485769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3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">
            <a:extLst>
              <a:ext uri="{FF2B5EF4-FFF2-40B4-BE49-F238E27FC236}">
                <a16:creationId xmlns:a16="http://schemas.microsoft.com/office/drawing/2014/main" id="{DB8E4877-94CD-06BF-64E7-44B6ABB79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2000"/>
            <a:ext cx="11113200" cy="123469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cs-CZ"/>
              <a:t>Nadpis_</a:t>
            </a:r>
          </a:p>
        </p:txBody>
      </p:sp>
      <p:sp>
        <p:nvSpPr>
          <p:cNvPr id="3" name="Text">
            <a:extLst>
              <a:ext uri="{FF2B5EF4-FFF2-40B4-BE49-F238E27FC236}">
                <a16:creationId xmlns:a16="http://schemas.microsoft.com/office/drawing/2014/main" id="{095866B9-FF4B-FA8F-43D9-233B746C81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825625"/>
            <a:ext cx="11113200" cy="414486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patí dia.gov.cz">
            <a:extLst>
              <a:ext uri="{FF2B5EF4-FFF2-40B4-BE49-F238E27FC236}">
                <a16:creationId xmlns:a16="http://schemas.microsoft.com/office/drawing/2014/main" id="{824AA539-D3C0-6E93-E74F-681DDD08A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5554" y="6325354"/>
            <a:ext cx="538089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0" i="0">
                <a:solidFill>
                  <a:schemeClr val="accent1"/>
                </a:solidFill>
                <a:latin typeface="Azeret Mono" pitchFamily="2" charset="0"/>
                <a:cs typeface="Azeret Mono" pitchFamily="2" charset="0"/>
              </a:defRPr>
            </a:lvl1pPr>
          </a:lstStyle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6" name="Číslo snímku">
            <a:extLst>
              <a:ext uri="{FF2B5EF4-FFF2-40B4-BE49-F238E27FC236}">
                <a16:creationId xmlns:a16="http://schemas.microsoft.com/office/drawing/2014/main" id="{6F5FBFCB-C39A-B440-936C-FA3E617E0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831571" y="6325354"/>
            <a:ext cx="1921042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 b="0" i="0">
                <a:solidFill>
                  <a:schemeClr val="accent1"/>
                </a:solidFill>
                <a:latin typeface="Azeret Mono" pitchFamily="2" charset="0"/>
                <a:cs typeface="Azeret Mono" pitchFamily="2" charset="0"/>
              </a:defRPr>
            </a:lvl1pPr>
          </a:lstStyle>
          <a:p>
            <a:fld id="{F21F385E-1634-DB44-B85F-E63591247372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0" name="Logo Digitální a Informační agentura">
            <a:extLst>
              <a:ext uri="{FF2B5EF4-FFF2-40B4-BE49-F238E27FC236}">
                <a16:creationId xmlns:a16="http://schemas.microsoft.com/office/drawing/2014/main" id="{1391B34F-7EA5-7A87-B33E-6D1F2140BB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543299" y="6021421"/>
            <a:ext cx="1336305" cy="59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0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0" r:id="rId3"/>
    <p:sldLayoutId id="2147483671" r:id="rId4"/>
    <p:sldLayoutId id="2147483651" r:id="rId5"/>
    <p:sldLayoutId id="2147483649" r:id="rId6"/>
    <p:sldLayoutId id="2147483670" r:id="rId7"/>
    <p:sldLayoutId id="2147483663" r:id="rId8"/>
    <p:sldLayoutId id="2147483668" r:id="rId9"/>
    <p:sldLayoutId id="2147483655" r:id="rId10"/>
    <p:sldLayoutId id="2147483652" r:id="rId11"/>
    <p:sldLayoutId id="2147483669" r:id="rId12"/>
    <p:sldLayoutId id="2147483653" r:id="rId13"/>
    <p:sldLayoutId id="2147483664" r:id="rId14"/>
    <p:sldLayoutId id="2147483656" r:id="rId15"/>
    <p:sldLayoutId id="2147483667" r:id="rId16"/>
    <p:sldLayoutId id="2147483666" r:id="rId17"/>
    <p:sldLayoutId id="2147483658" r:id="rId18"/>
    <p:sldLayoutId id="2147483659" r:id="rId1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0" i="0" kern="1200" cap="all" baseline="0">
          <a:solidFill>
            <a:schemeClr val="accent1"/>
          </a:solidFill>
          <a:latin typeface="Azeret Mono Medium" pitchFamily="2" charset="0"/>
          <a:ea typeface="+mj-ea"/>
          <a:cs typeface="+mj-cs"/>
        </a:defRPr>
      </a:lvl1pPr>
    </p:titleStyle>
    <p:bodyStyle>
      <a:lvl1pPr marL="288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76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chemeClr val="accent1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64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rgbClr val="767676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64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rgbClr val="767676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864000" indent="-288000" algn="l" defTabSz="914400" rtl="0" eaLnBrk="1" latinLnBrk="0" hangingPunct="1">
        <a:lnSpc>
          <a:spcPct val="120000"/>
        </a:lnSpc>
        <a:spcBef>
          <a:spcPts val="800"/>
        </a:spcBef>
        <a:spcAft>
          <a:spcPts val="400"/>
        </a:spcAft>
        <a:buClr>
          <a:srgbClr val="767676"/>
        </a:buClr>
        <a:buFont typeface="Wingdings" pitchFamily="2" charset="2"/>
        <a:buChar char="§"/>
        <a:tabLst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zrcr.cz/cs/sluzby/spravci-a-vyvojari?view=article&amp;id=407:agendov%C3%BD-informa%C4%8Dn%C3%AD-syst%C3%A9m-vyrozum%C3%ADvac%C3%AD&amp;catid=18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8B04F70-7456-297E-EB64-30FBF058B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AIS </a:t>
            </a:r>
            <a:r>
              <a:rPr lang="cs-CZ" err="1"/>
              <a:t>Vyrozumívací</a:t>
            </a:r>
            <a:r>
              <a:rPr lang="cs-CZ"/>
              <a:t>_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915842BD-64E8-E6D6-8222-0C2AA221E2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4" name="Podnadpis 3">
            <a:extLst>
              <a:ext uri="{FF2B5EF4-FFF2-40B4-BE49-F238E27FC236}">
                <a16:creationId xmlns:a16="http://schemas.microsoft.com/office/drawing/2014/main" id="{1EA4F850-D813-65D2-B13B-CFBE1FC8DAE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/>
              <a:t>Ondřej </a:t>
            </a:r>
            <a:r>
              <a:rPr lang="cs-CZ" err="1"/>
              <a:t>mazáč</a:t>
            </a:r>
            <a:r>
              <a:rPr lang="cs-CZ">
                <a:solidFill>
                  <a:schemeClr val="accent1"/>
                </a:solidFill>
              </a:rPr>
              <a:t>_</a:t>
            </a:r>
          </a:p>
        </p:txBody>
      </p:sp>
    </p:spTree>
    <p:extLst>
      <p:ext uri="{BB962C8B-B14F-4D97-AF65-F5344CB8AC3E}">
        <p14:creationId xmlns:p14="http://schemas.microsoft.com/office/powerpoint/2010/main" val="24897973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F327182-14C6-6990-93CE-E918EA87E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Registrace </a:t>
            </a:r>
            <a:r>
              <a:rPr lang="cs-CZ"/>
              <a:t>číselníku změn údajů </a:t>
            </a:r>
            <a:r>
              <a:rPr lang="cs-CZ" err="1"/>
              <a:t>pais</a:t>
            </a:r>
            <a:r>
              <a:rPr lang="cs-CZ"/>
              <a:t> do </a:t>
            </a:r>
            <a:r>
              <a:rPr lang="pt-BR"/>
              <a:t>AISV</a:t>
            </a:r>
            <a:r>
              <a:rPr lang="cs-CZ"/>
              <a:t>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2F344BD-2E8E-D4BA-8936-D4914FECB7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400"/>
              <a:t>Soubor popisující notifikované elementy: </a:t>
            </a:r>
          </a:p>
          <a:p>
            <a:pPr marL="0" indent="0">
              <a:buNone/>
            </a:pPr>
            <a:r>
              <a:rPr lang="cs-CZ" sz="2400"/>
              <a:t>Obsah souboru číselník změn údajů:</a:t>
            </a:r>
          </a:p>
          <a:p>
            <a:r>
              <a:rPr lang="cs-CZ" sz="2400"/>
              <a:t>kód údaje podle RPP ve tvaru </a:t>
            </a:r>
            <a:r>
              <a:rPr lang="cs-CZ" sz="2400" err="1"/>
              <a:t>xxx</a:t>
            </a:r>
            <a:r>
              <a:rPr lang="cs-CZ" sz="2400"/>
              <a:t>-y-</a:t>
            </a:r>
            <a:r>
              <a:rPr lang="cs-CZ" sz="2400" err="1"/>
              <a:t>zzz</a:t>
            </a:r>
            <a:r>
              <a:rPr lang="cs-CZ" sz="2400"/>
              <a:t>,</a:t>
            </a:r>
          </a:p>
          <a:p>
            <a:r>
              <a:rPr lang="cs-CZ" sz="2400"/>
              <a:t>název údaje podle RPP,</a:t>
            </a:r>
          </a:p>
          <a:p>
            <a:r>
              <a:rPr lang="cs-CZ" sz="2400"/>
              <a:t>komentář – text neobsahující oddělovač </a:t>
            </a:r>
            <a:r>
              <a:rPr lang="cs-CZ" sz="2400" err="1"/>
              <a:t>csv</a:t>
            </a:r>
            <a:r>
              <a:rPr lang="cs-CZ" sz="2400"/>
              <a:t> souboru (tzn. středník)</a:t>
            </a:r>
          </a:p>
          <a:p>
            <a:pPr marL="0" indent="0">
              <a:buNone/>
            </a:pPr>
            <a:r>
              <a:rPr lang="cs-CZ" sz="2400" kern="0">
                <a:effectLst/>
                <a:latin typeface="Arial" panose="020B0604020202020204" pitchFamily="34" charset="0"/>
                <a:ea typeface="MS Mincho" panose="02020609040205080304" pitchFamily="49" charset="-128"/>
              </a:rPr>
              <a:t> </a:t>
            </a:r>
            <a:r>
              <a:rPr lang="cs-CZ" sz="2400" b="1" kern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</a:rPr>
              <a:t>POZOR! Kódování souboru CSV v UTF-8, oddělovač středník „ ; “</a:t>
            </a:r>
            <a:endParaRPr lang="cs-CZ" sz="2400"/>
          </a:p>
          <a:p>
            <a:pPr marL="0" indent="0">
              <a:buNone/>
            </a:pPr>
            <a:endParaRPr lang="cs-CZ" sz="240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0F6C6BB9-E618-A059-D064-8947B805F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62D225BB-C3C1-25C4-3F2C-F545C693B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9409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888F525-8D81-B535-0870-F304D894E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Šablona žádosti o připojení k AISV_</a:t>
            </a: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A71E9F7B-E335-0F26-8E0D-D97FC170AD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66060" y="1107385"/>
            <a:ext cx="6313510" cy="5318616"/>
          </a:xfrm>
        </p:spPr>
      </p:pic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48D7F6F9-B571-B8A2-B70A-4A222F4CF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53645F8C-B2D2-6A53-5D3B-5FA24A7E8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04784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CBB6B4-91CE-6382-42CD-75C65213D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Připojení čtenářského AIS k AISV_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094A698-5BE3-7203-BB5E-AC3D20DDAE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2400" b="1"/>
              <a:t>Registrace čtenářského AIS NENÍ TŘEBA</a:t>
            </a:r>
          </a:p>
          <a:p>
            <a:pPr marL="0" indent="0" algn="just">
              <a:buNone/>
            </a:pPr>
            <a:r>
              <a:rPr lang="cs-CZ" sz="2400"/>
              <a:t>Zaregistrování čtenářského AIS a vykonávané agendy do AISV probíhá automaticky v okamžiku prvního dotazu na změny údajů nebo prvního přihlášení identifikátoru subjektu, takže není nutné provádět žádnou speciální operaci zaregistrování do AISV.</a:t>
            </a:r>
            <a:r>
              <a:rPr lang="cs-CZ"/>
              <a:t> 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27669117-D23C-205A-A2B4-10092A251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665A822-64B8-AF50-6605-A7079C03D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9840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7DE05E5-34FA-2CB6-F66B-D4717C29F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Podklady uložené na webu_</a:t>
            </a: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B5DD7056-9725-4407-8C15-65D8178BF9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2392" y="1000539"/>
            <a:ext cx="10319700" cy="3819855"/>
          </a:xfrm>
        </p:spPr>
      </p:pic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C81FD998-30A4-9C27-515D-579914A3E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9497597-C6F5-32D1-38D4-1B167A373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13</a:t>
            </a:fld>
            <a:endParaRPr lang="cs-CZ"/>
          </a:p>
        </p:txBody>
      </p:sp>
      <p:sp>
        <p:nvSpPr>
          <p:cNvPr id="8" name="Zástupný obsah 2">
            <a:extLst>
              <a:ext uri="{FF2B5EF4-FFF2-40B4-BE49-F238E27FC236}">
                <a16:creationId xmlns:a16="http://schemas.microsoft.com/office/drawing/2014/main" id="{467EC868-2275-6244-38E5-A372F32FC0FC}"/>
              </a:ext>
            </a:extLst>
          </p:cNvPr>
          <p:cNvSpPr txBox="1">
            <a:spLocks/>
          </p:cNvSpPr>
          <p:nvPr/>
        </p:nvSpPr>
        <p:spPr>
          <a:xfrm>
            <a:off x="489693" y="5130002"/>
            <a:ext cx="11212613" cy="72745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288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576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64000" indent="-288000" algn="l" defTabSz="914400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400"/>
              </a:spcAft>
              <a:buClr>
                <a:srgbClr val="767676"/>
              </a:buClr>
              <a:buFont typeface="Wingdings" pitchFamily="2" charset="2"/>
              <a:buChar char="§"/>
              <a:tabLst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 pitchFamily="2" charset="2"/>
              <a:buNone/>
            </a:pPr>
            <a:r>
              <a:rPr lang="cs-CZ"/>
              <a:t>Odkaz:	</a:t>
            </a:r>
            <a:r>
              <a:rPr lang="cs-CZ" sz="1800" kern="0">
                <a:solidFill>
                  <a:srgbClr val="368537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zeret Mono" pitchFamily="2" charset="-18"/>
                <a:hlinkClick r:id="rId3"/>
              </a:rPr>
              <a:t>https://www.szrcr.cz/cs/sluzby/spravci-a-vyvojari?view=article&amp;id=407:agendov%C3%BD-informa%C4%8Dn%C3%AD-syst%C3%A9m-vyrozum%C3%ADvac%C3%AD&amp;catid=18</a:t>
            </a:r>
            <a:r>
              <a:rPr lang="cs-CZ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21992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F4A443-5E72-C03E-84B3-8A6C8C473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Přehled služeb spojených s </a:t>
            </a:r>
            <a:r>
              <a:rPr lang="cs-CZ" err="1"/>
              <a:t>aisv</a:t>
            </a:r>
            <a:r>
              <a:rPr lang="cs-CZ"/>
              <a:t>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6117ACA-7FF2-D1E4-D95A-42FF5DFA36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187669"/>
            <a:ext cx="11113200" cy="4782825"/>
          </a:xfrm>
        </p:spPr>
        <p:txBody>
          <a:bodyPr>
            <a:normAutofit/>
          </a:bodyPr>
          <a:lstStyle/>
          <a:p>
            <a:r>
              <a:rPr lang="cs-CZ" sz="2400"/>
              <a:t>E308 – </a:t>
            </a:r>
            <a:r>
              <a:rPr lang="cs-CZ" sz="2400" err="1"/>
              <a:t>aisvEvidujZmenu</a:t>
            </a:r>
            <a:endParaRPr lang="cs-CZ" sz="2400"/>
          </a:p>
          <a:p>
            <a:r>
              <a:rPr lang="cs-CZ" sz="2400"/>
              <a:t>E315 – </a:t>
            </a:r>
            <a:r>
              <a:rPr lang="cs-CZ" sz="2400" err="1"/>
              <a:t>aisvPrihlasId</a:t>
            </a:r>
            <a:endParaRPr lang="cs-CZ" sz="2400"/>
          </a:p>
          <a:p>
            <a:r>
              <a:rPr lang="cs-CZ" sz="2400"/>
              <a:t>E316 – </a:t>
            </a:r>
            <a:r>
              <a:rPr lang="cs-CZ" sz="2400" err="1"/>
              <a:t>aisvOdhlasId</a:t>
            </a:r>
            <a:endParaRPr lang="cs-CZ" sz="2400"/>
          </a:p>
          <a:p>
            <a:r>
              <a:rPr lang="cs-CZ" sz="2400"/>
              <a:t>E317 – </a:t>
            </a:r>
            <a:r>
              <a:rPr lang="cs-CZ" sz="2400" err="1"/>
              <a:t>aisvCtiZmeny</a:t>
            </a:r>
            <a:endParaRPr lang="cs-CZ" sz="2400"/>
          </a:p>
          <a:p>
            <a:r>
              <a:rPr lang="cs-CZ" sz="2400"/>
              <a:t>E318 – </a:t>
            </a:r>
            <a:r>
              <a:rPr lang="cs-CZ" sz="2400" err="1"/>
              <a:t>aisvCtiZmenyId</a:t>
            </a:r>
            <a:endParaRPr lang="cs-CZ" sz="2400"/>
          </a:p>
          <a:p>
            <a:r>
              <a:rPr lang="cs-CZ" sz="2400"/>
              <a:t>E319– </a:t>
            </a:r>
            <a:r>
              <a:rPr lang="cs-CZ" sz="2400" err="1"/>
              <a:t>aisvCtiZmenyZalozAifo</a:t>
            </a:r>
            <a:endParaRPr lang="cs-CZ" sz="2400"/>
          </a:p>
          <a:p>
            <a:r>
              <a:rPr lang="cs-CZ" sz="2400"/>
              <a:t>E320– </a:t>
            </a:r>
            <a:r>
              <a:rPr lang="cs-CZ" sz="2400" err="1"/>
              <a:t>aisvCtiZmenyZalozIco</a:t>
            </a:r>
            <a:endParaRPr lang="cs-CZ" sz="2400"/>
          </a:p>
          <a:p>
            <a:r>
              <a:rPr lang="cs-CZ" sz="2400"/>
              <a:t>E321– </a:t>
            </a:r>
            <a:r>
              <a:rPr lang="cs-CZ" sz="2400" err="1"/>
              <a:t>aisvCtiCiselnikUdaju</a:t>
            </a:r>
            <a:endParaRPr lang="cs-CZ" sz="2400"/>
          </a:p>
          <a:p>
            <a:endParaRPr lang="cs-CZ" sz="2400"/>
          </a:p>
          <a:p>
            <a:endParaRPr lang="cs-CZ" sz="2400"/>
          </a:p>
          <a:p>
            <a:endParaRPr lang="cs-CZ" sz="240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D809A189-A233-D8D6-D17C-0240827DD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9477E907-91C7-9267-B2FE-44FC0A055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2184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38381D17-4ED9-E0DD-C6C8-5791AB6E8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Děkuji za pozornost_</a:t>
            </a:r>
          </a:p>
        </p:txBody>
      </p:sp>
      <p:sp>
        <p:nvSpPr>
          <p:cNvPr id="6" name="Podnadpis 5">
            <a:extLst>
              <a:ext uri="{FF2B5EF4-FFF2-40B4-BE49-F238E27FC236}">
                <a16:creationId xmlns:a16="http://schemas.microsoft.com/office/drawing/2014/main" id="{E39FB015-3C1B-978A-0D3B-EC9DF736DB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/>
              <a:t>Prostor pro vaše dotazy</a:t>
            </a:r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6D200979-162A-B5B5-F758-5BF89E7F9EC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s-CZ"/>
              <a:t>Ondřej Mazáč</a:t>
            </a:r>
          </a:p>
          <a:p>
            <a:r>
              <a:rPr lang="cs-CZ"/>
              <a:t>ondrej.mazac@dia.gov.cz</a:t>
            </a: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5156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4D239773-6C4E-A427-25BD-70643CDC65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30BDA797-C950-7EB0-5F12-A1CA3BDAF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2</a:t>
            </a:fld>
            <a:endParaRPr lang="cs-CZ"/>
          </a:p>
        </p:txBody>
      </p:sp>
      <p:sp>
        <p:nvSpPr>
          <p:cNvPr id="4" name="Obdélník: se zakulacenými rohy 3">
            <a:extLst>
              <a:ext uri="{FF2B5EF4-FFF2-40B4-BE49-F238E27FC236}">
                <a16:creationId xmlns:a16="http://schemas.microsoft.com/office/drawing/2014/main" id="{746BAB30-342A-3A8E-3456-131757F2C59F}"/>
              </a:ext>
            </a:extLst>
          </p:cNvPr>
          <p:cNvSpPr/>
          <p:nvPr/>
        </p:nvSpPr>
        <p:spPr>
          <a:xfrm>
            <a:off x="1888236" y="5754624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ROS</a:t>
            </a:r>
          </a:p>
        </p:txBody>
      </p:sp>
      <p:sp>
        <p:nvSpPr>
          <p:cNvPr id="5" name="Obdélník: se zakulacenými rohy 4">
            <a:extLst>
              <a:ext uri="{FF2B5EF4-FFF2-40B4-BE49-F238E27FC236}">
                <a16:creationId xmlns:a16="http://schemas.microsoft.com/office/drawing/2014/main" id="{1C5B8E93-4D49-3FAA-ABE2-B965E48349B0}"/>
              </a:ext>
            </a:extLst>
          </p:cNvPr>
          <p:cNvSpPr/>
          <p:nvPr/>
        </p:nvSpPr>
        <p:spPr>
          <a:xfrm>
            <a:off x="220980" y="5754624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ROB</a:t>
            </a:r>
          </a:p>
        </p:txBody>
      </p:sp>
      <p:sp>
        <p:nvSpPr>
          <p:cNvPr id="6" name="Obdélník: se zakulacenými rohy 5">
            <a:extLst>
              <a:ext uri="{FF2B5EF4-FFF2-40B4-BE49-F238E27FC236}">
                <a16:creationId xmlns:a16="http://schemas.microsoft.com/office/drawing/2014/main" id="{D025CCE6-AF3A-6A7D-536E-75C7AFB8B048}"/>
              </a:ext>
            </a:extLst>
          </p:cNvPr>
          <p:cNvSpPr/>
          <p:nvPr/>
        </p:nvSpPr>
        <p:spPr>
          <a:xfrm>
            <a:off x="3555493" y="5769864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RPP</a:t>
            </a:r>
          </a:p>
        </p:txBody>
      </p:sp>
      <p:sp>
        <p:nvSpPr>
          <p:cNvPr id="7" name="Obdélník: se zakulacenými rohy 6">
            <a:extLst>
              <a:ext uri="{FF2B5EF4-FFF2-40B4-BE49-F238E27FC236}">
                <a16:creationId xmlns:a16="http://schemas.microsoft.com/office/drawing/2014/main" id="{C57E11A1-B064-A3D3-5837-E4360459AA25}"/>
              </a:ext>
            </a:extLst>
          </p:cNvPr>
          <p:cNvSpPr/>
          <p:nvPr/>
        </p:nvSpPr>
        <p:spPr>
          <a:xfrm>
            <a:off x="5222749" y="5754624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RÚIAN</a:t>
            </a:r>
          </a:p>
        </p:txBody>
      </p:sp>
      <p:sp>
        <p:nvSpPr>
          <p:cNvPr id="8" name="Obdélník: se zakulacenými rohy 7">
            <a:extLst>
              <a:ext uri="{FF2B5EF4-FFF2-40B4-BE49-F238E27FC236}">
                <a16:creationId xmlns:a16="http://schemas.microsoft.com/office/drawing/2014/main" id="{BAEB06E7-B66F-AC32-CE2F-7C0BE88E783B}"/>
              </a:ext>
            </a:extLst>
          </p:cNvPr>
          <p:cNvSpPr/>
          <p:nvPr/>
        </p:nvSpPr>
        <p:spPr>
          <a:xfrm>
            <a:off x="6890005" y="5769864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ORG</a:t>
            </a:r>
          </a:p>
        </p:txBody>
      </p:sp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E5A854B4-262F-8366-3DB5-5980E2AEBC16}"/>
              </a:ext>
            </a:extLst>
          </p:cNvPr>
          <p:cNvSpPr/>
          <p:nvPr/>
        </p:nvSpPr>
        <p:spPr>
          <a:xfrm>
            <a:off x="8557261" y="5751576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AISP (např. MD)</a:t>
            </a:r>
          </a:p>
        </p:txBody>
      </p:sp>
      <p:sp>
        <p:nvSpPr>
          <p:cNvPr id="10" name="Obdélník: se zakulacenými rohy 9">
            <a:extLst>
              <a:ext uri="{FF2B5EF4-FFF2-40B4-BE49-F238E27FC236}">
                <a16:creationId xmlns:a16="http://schemas.microsoft.com/office/drawing/2014/main" id="{9F0AE61B-4804-DC9A-1226-7D9203028A72}"/>
              </a:ext>
            </a:extLst>
          </p:cNvPr>
          <p:cNvSpPr/>
          <p:nvPr/>
        </p:nvSpPr>
        <p:spPr>
          <a:xfrm>
            <a:off x="10224517" y="5769864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AISP (např. GFŘ)</a:t>
            </a:r>
          </a:p>
        </p:txBody>
      </p:sp>
      <p:sp>
        <p:nvSpPr>
          <p:cNvPr id="11" name="Obdélník: se zakulacenými rohy 10">
            <a:extLst>
              <a:ext uri="{FF2B5EF4-FFF2-40B4-BE49-F238E27FC236}">
                <a16:creationId xmlns:a16="http://schemas.microsoft.com/office/drawing/2014/main" id="{3C3D4954-5028-E6E1-B653-83AC8EFDD5C8}"/>
              </a:ext>
            </a:extLst>
          </p:cNvPr>
          <p:cNvSpPr/>
          <p:nvPr/>
        </p:nvSpPr>
        <p:spPr>
          <a:xfrm>
            <a:off x="975360" y="3694176"/>
            <a:ext cx="6769608" cy="87782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ISZR</a:t>
            </a:r>
          </a:p>
        </p:txBody>
      </p:sp>
      <p:sp>
        <p:nvSpPr>
          <p:cNvPr id="12" name="Obdélník: se zakulacenými rohy 11">
            <a:extLst>
              <a:ext uri="{FF2B5EF4-FFF2-40B4-BE49-F238E27FC236}">
                <a16:creationId xmlns:a16="http://schemas.microsoft.com/office/drawing/2014/main" id="{4A476C58-B4C4-D667-8C26-684D183A453B}"/>
              </a:ext>
            </a:extLst>
          </p:cNvPr>
          <p:cNvSpPr/>
          <p:nvPr/>
        </p:nvSpPr>
        <p:spPr>
          <a:xfrm>
            <a:off x="8557261" y="3694176"/>
            <a:ext cx="3176016" cy="87782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ISSS</a:t>
            </a:r>
          </a:p>
        </p:txBody>
      </p:sp>
      <p:sp>
        <p:nvSpPr>
          <p:cNvPr id="13" name="Obdélník: se zakulacenými rohy 12">
            <a:extLst>
              <a:ext uri="{FF2B5EF4-FFF2-40B4-BE49-F238E27FC236}">
                <a16:creationId xmlns:a16="http://schemas.microsoft.com/office/drawing/2014/main" id="{73D854C7-C6F8-1B01-7018-E7E0AF57971C}"/>
              </a:ext>
            </a:extLst>
          </p:cNvPr>
          <p:cNvSpPr/>
          <p:nvPr/>
        </p:nvSpPr>
        <p:spPr>
          <a:xfrm>
            <a:off x="5064253" y="335280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AIS (OVM)</a:t>
            </a:r>
          </a:p>
        </p:txBody>
      </p:sp>
      <p:sp>
        <p:nvSpPr>
          <p:cNvPr id="14" name="Obdélník: se zakulacenými rohy 13">
            <a:extLst>
              <a:ext uri="{FF2B5EF4-FFF2-40B4-BE49-F238E27FC236}">
                <a16:creationId xmlns:a16="http://schemas.microsoft.com/office/drawing/2014/main" id="{C78984ED-7A89-3A16-84C3-2075F917BC86}"/>
              </a:ext>
            </a:extLst>
          </p:cNvPr>
          <p:cNvSpPr/>
          <p:nvPr/>
        </p:nvSpPr>
        <p:spPr>
          <a:xfrm>
            <a:off x="7264909" y="335280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AIS (SPUÚ)</a:t>
            </a:r>
          </a:p>
        </p:txBody>
      </p:sp>
      <p:cxnSp>
        <p:nvCxnSpPr>
          <p:cNvPr id="15" name="Přímá spojnice 14">
            <a:extLst>
              <a:ext uri="{FF2B5EF4-FFF2-40B4-BE49-F238E27FC236}">
                <a16:creationId xmlns:a16="http://schemas.microsoft.com/office/drawing/2014/main" id="{1EB6E9E8-4A8F-06C3-91B3-899084A6931D}"/>
              </a:ext>
            </a:extLst>
          </p:cNvPr>
          <p:cNvCxnSpPr>
            <a:stCxn id="5" idx="0"/>
          </p:cNvCxnSpPr>
          <p:nvPr/>
        </p:nvCxnSpPr>
        <p:spPr>
          <a:xfrm flipV="1">
            <a:off x="975360" y="4572000"/>
            <a:ext cx="1356360" cy="11826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15">
            <a:extLst>
              <a:ext uri="{FF2B5EF4-FFF2-40B4-BE49-F238E27FC236}">
                <a16:creationId xmlns:a16="http://schemas.microsoft.com/office/drawing/2014/main" id="{506E065F-0087-4DBA-DECE-B3499B3F85CA}"/>
              </a:ext>
            </a:extLst>
          </p:cNvPr>
          <p:cNvCxnSpPr>
            <a:stCxn id="4" idx="0"/>
          </p:cNvCxnSpPr>
          <p:nvPr/>
        </p:nvCxnSpPr>
        <p:spPr>
          <a:xfrm flipV="1">
            <a:off x="2642616" y="4572000"/>
            <a:ext cx="754380" cy="11826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16">
            <a:extLst>
              <a:ext uri="{FF2B5EF4-FFF2-40B4-BE49-F238E27FC236}">
                <a16:creationId xmlns:a16="http://schemas.microsoft.com/office/drawing/2014/main" id="{1D7A3660-1416-2966-6E0A-75F715C52AA2}"/>
              </a:ext>
            </a:extLst>
          </p:cNvPr>
          <p:cNvCxnSpPr>
            <a:stCxn id="6" idx="0"/>
            <a:endCxn id="11" idx="2"/>
          </p:cNvCxnSpPr>
          <p:nvPr/>
        </p:nvCxnSpPr>
        <p:spPr>
          <a:xfrm flipV="1">
            <a:off x="4309873" y="4572000"/>
            <a:ext cx="50291" cy="11978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17">
            <a:extLst>
              <a:ext uri="{FF2B5EF4-FFF2-40B4-BE49-F238E27FC236}">
                <a16:creationId xmlns:a16="http://schemas.microsoft.com/office/drawing/2014/main" id="{F60B76AF-6552-ED49-98B7-CFC23A25A1FE}"/>
              </a:ext>
            </a:extLst>
          </p:cNvPr>
          <p:cNvCxnSpPr>
            <a:stCxn id="7" idx="0"/>
          </p:cNvCxnSpPr>
          <p:nvPr/>
        </p:nvCxnSpPr>
        <p:spPr>
          <a:xfrm flipH="1" flipV="1">
            <a:off x="5222748" y="4564380"/>
            <a:ext cx="754381" cy="11902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18">
            <a:extLst>
              <a:ext uri="{FF2B5EF4-FFF2-40B4-BE49-F238E27FC236}">
                <a16:creationId xmlns:a16="http://schemas.microsoft.com/office/drawing/2014/main" id="{8A86D4E0-FAB9-6A80-17F0-0AFC93993C77}"/>
              </a:ext>
            </a:extLst>
          </p:cNvPr>
          <p:cNvCxnSpPr>
            <a:stCxn id="8" idx="0"/>
          </p:cNvCxnSpPr>
          <p:nvPr/>
        </p:nvCxnSpPr>
        <p:spPr>
          <a:xfrm flipH="1" flipV="1">
            <a:off x="6528817" y="4575810"/>
            <a:ext cx="1115568" cy="1194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19">
            <a:extLst>
              <a:ext uri="{FF2B5EF4-FFF2-40B4-BE49-F238E27FC236}">
                <a16:creationId xmlns:a16="http://schemas.microsoft.com/office/drawing/2014/main" id="{76A1470B-E18B-2223-B0DA-6B4ABBE005AB}"/>
              </a:ext>
            </a:extLst>
          </p:cNvPr>
          <p:cNvCxnSpPr>
            <a:stCxn id="9" idx="0"/>
          </p:cNvCxnSpPr>
          <p:nvPr/>
        </p:nvCxnSpPr>
        <p:spPr>
          <a:xfrm flipV="1">
            <a:off x="9311641" y="4572000"/>
            <a:ext cx="408431" cy="11795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20">
            <a:extLst>
              <a:ext uri="{FF2B5EF4-FFF2-40B4-BE49-F238E27FC236}">
                <a16:creationId xmlns:a16="http://schemas.microsoft.com/office/drawing/2014/main" id="{A78FBE6B-EAED-189C-6F64-2A0AEDEF6EB6}"/>
              </a:ext>
            </a:extLst>
          </p:cNvPr>
          <p:cNvCxnSpPr>
            <a:stCxn id="10" idx="0"/>
          </p:cNvCxnSpPr>
          <p:nvPr/>
        </p:nvCxnSpPr>
        <p:spPr>
          <a:xfrm flipH="1" flipV="1">
            <a:off x="10524744" y="4581144"/>
            <a:ext cx="454153" cy="11887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se šipkou 21">
            <a:extLst>
              <a:ext uri="{FF2B5EF4-FFF2-40B4-BE49-F238E27FC236}">
                <a16:creationId xmlns:a16="http://schemas.microsoft.com/office/drawing/2014/main" id="{DEF52B8D-FFF3-E94E-1A0B-68F24A2B282D}"/>
              </a:ext>
            </a:extLst>
          </p:cNvPr>
          <p:cNvCxnSpPr>
            <a:stCxn id="11" idx="0"/>
            <a:endCxn id="13" idx="2"/>
          </p:cNvCxnSpPr>
          <p:nvPr/>
        </p:nvCxnSpPr>
        <p:spPr>
          <a:xfrm flipV="1">
            <a:off x="4360164" y="1213104"/>
            <a:ext cx="1458469" cy="24810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se šipkou 22">
            <a:extLst>
              <a:ext uri="{FF2B5EF4-FFF2-40B4-BE49-F238E27FC236}">
                <a16:creationId xmlns:a16="http://schemas.microsoft.com/office/drawing/2014/main" id="{EC55AAE8-F238-AF6B-C92E-33260A43D019}"/>
              </a:ext>
            </a:extLst>
          </p:cNvPr>
          <p:cNvCxnSpPr>
            <a:stCxn id="12" idx="0"/>
            <a:endCxn id="13" idx="2"/>
          </p:cNvCxnSpPr>
          <p:nvPr/>
        </p:nvCxnSpPr>
        <p:spPr>
          <a:xfrm flipH="1" flipV="1">
            <a:off x="5818633" y="1213104"/>
            <a:ext cx="4326636" cy="2481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se šipkou 23">
            <a:extLst>
              <a:ext uri="{FF2B5EF4-FFF2-40B4-BE49-F238E27FC236}">
                <a16:creationId xmlns:a16="http://schemas.microsoft.com/office/drawing/2014/main" id="{18815B70-5B74-41E3-201C-008139165CB3}"/>
              </a:ext>
            </a:extLst>
          </p:cNvPr>
          <p:cNvCxnSpPr>
            <a:stCxn id="11" idx="0"/>
            <a:endCxn id="14" idx="2"/>
          </p:cNvCxnSpPr>
          <p:nvPr/>
        </p:nvCxnSpPr>
        <p:spPr>
          <a:xfrm flipV="1">
            <a:off x="4360164" y="1213104"/>
            <a:ext cx="3659125" cy="24810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Přímá spojnice se šipkou 24">
            <a:extLst>
              <a:ext uri="{FF2B5EF4-FFF2-40B4-BE49-F238E27FC236}">
                <a16:creationId xmlns:a16="http://schemas.microsoft.com/office/drawing/2014/main" id="{9BE5E6EC-008D-88F1-07DF-B89B18BFB07A}"/>
              </a:ext>
            </a:extLst>
          </p:cNvPr>
          <p:cNvCxnSpPr>
            <a:stCxn id="12" idx="0"/>
            <a:endCxn id="14" idx="2"/>
          </p:cNvCxnSpPr>
          <p:nvPr/>
        </p:nvCxnSpPr>
        <p:spPr>
          <a:xfrm flipH="1" flipV="1">
            <a:off x="8019289" y="1213104"/>
            <a:ext cx="2125980" cy="2481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6" name="TextovéPole 25">
            <a:extLst>
              <a:ext uri="{FF2B5EF4-FFF2-40B4-BE49-F238E27FC236}">
                <a16:creationId xmlns:a16="http://schemas.microsoft.com/office/drawing/2014/main" id="{C809AAC3-E41E-5739-CEC1-056A665E3848}"/>
              </a:ext>
            </a:extLst>
          </p:cNvPr>
          <p:cNvSpPr txBox="1"/>
          <p:nvPr/>
        </p:nvSpPr>
        <p:spPr>
          <a:xfrm>
            <a:off x="220980" y="335280"/>
            <a:ext cx="40888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ORG – E45, E46, E78</a:t>
            </a:r>
          </a:p>
          <a:p>
            <a:r>
              <a:rPr lang="cs-CZ"/>
              <a:t>ROB – E07</a:t>
            </a:r>
          </a:p>
          <a:p>
            <a:r>
              <a:rPr lang="cs-CZ"/>
              <a:t>ROS – E27</a:t>
            </a:r>
          </a:p>
        </p:txBody>
      </p:sp>
      <p:sp>
        <p:nvSpPr>
          <p:cNvPr id="27" name="Obdélník: se zakulacenými rohy 26">
            <a:extLst>
              <a:ext uri="{FF2B5EF4-FFF2-40B4-BE49-F238E27FC236}">
                <a16:creationId xmlns:a16="http://schemas.microsoft.com/office/drawing/2014/main" id="{F5D6C47B-BF3A-5440-30D2-E8F0720A4681}"/>
              </a:ext>
            </a:extLst>
          </p:cNvPr>
          <p:cNvSpPr/>
          <p:nvPr/>
        </p:nvSpPr>
        <p:spPr>
          <a:xfrm>
            <a:off x="1888236" y="2304288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CIS</a:t>
            </a:r>
          </a:p>
        </p:txBody>
      </p:sp>
      <p:sp>
        <p:nvSpPr>
          <p:cNvPr id="28" name="Obdélník: se zakulacenými rohy 27">
            <a:extLst>
              <a:ext uri="{FF2B5EF4-FFF2-40B4-BE49-F238E27FC236}">
                <a16:creationId xmlns:a16="http://schemas.microsoft.com/office/drawing/2014/main" id="{0B7310BC-F19F-43B8-9B96-B4147DB238E6}"/>
              </a:ext>
            </a:extLst>
          </p:cNvPr>
          <p:cNvSpPr/>
          <p:nvPr/>
        </p:nvSpPr>
        <p:spPr>
          <a:xfrm>
            <a:off x="220980" y="2301240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ISEO/EOP/ECD</a:t>
            </a:r>
          </a:p>
        </p:txBody>
      </p:sp>
      <p:cxnSp>
        <p:nvCxnSpPr>
          <p:cNvPr id="29" name="Přímá spojnice 28">
            <a:extLst>
              <a:ext uri="{FF2B5EF4-FFF2-40B4-BE49-F238E27FC236}">
                <a16:creationId xmlns:a16="http://schemas.microsoft.com/office/drawing/2014/main" id="{2261FD81-4E2D-B0AF-A0C9-FBD0AAD4B61F}"/>
              </a:ext>
            </a:extLst>
          </p:cNvPr>
          <p:cNvCxnSpPr>
            <a:stCxn id="28" idx="2"/>
          </p:cNvCxnSpPr>
          <p:nvPr/>
        </p:nvCxnSpPr>
        <p:spPr>
          <a:xfrm>
            <a:off x="975360" y="3179064"/>
            <a:ext cx="588264" cy="5151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Přímá spojnice 29">
            <a:extLst>
              <a:ext uri="{FF2B5EF4-FFF2-40B4-BE49-F238E27FC236}">
                <a16:creationId xmlns:a16="http://schemas.microsoft.com/office/drawing/2014/main" id="{F70C30B6-2054-30F4-B0BA-96E9FEBB614B}"/>
              </a:ext>
            </a:extLst>
          </p:cNvPr>
          <p:cNvCxnSpPr>
            <a:stCxn id="27" idx="2"/>
          </p:cNvCxnSpPr>
          <p:nvPr/>
        </p:nvCxnSpPr>
        <p:spPr>
          <a:xfrm>
            <a:off x="2642616" y="3182112"/>
            <a:ext cx="108204" cy="5410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7561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D7C7E38D-1143-E60B-22A4-7A104C4852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E1A0DB86-7F20-6C8C-56E6-3EDE8D6F5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3</a:t>
            </a:fld>
            <a:endParaRPr lang="cs-CZ"/>
          </a:p>
        </p:txBody>
      </p:sp>
      <p:grpSp>
        <p:nvGrpSpPr>
          <p:cNvPr id="4" name="Skupina 3">
            <a:extLst>
              <a:ext uri="{FF2B5EF4-FFF2-40B4-BE49-F238E27FC236}">
                <a16:creationId xmlns:a16="http://schemas.microsoft.com/office/drawing/2014/main" id="{37398145-7F83-E84F-5419-418076487716}"/>
              </a:ext>
            </a:extLst>
          </p:cNvPr>
          <p:cNvGrpSpPr/>
          <p:nvPr/>
        </p:nvGrpSpPr>
        <p:grpSpPr>
          <a:xfrm>
            <a:off x="5419329" y="720299"/>
            <a:ext cx="1353343" cy="1353343"/>
            <a:chOff x="3387328" y="632"/>
            <a:chExt cx="1353343" cy="1353343"/>
          </a:xfrm>
        </p:grpSpPr>
        <p:sp>
          <p:nvSpPr>
            <p:cNvPr id="38" name="Ovál 37">
              <a:extLst>
                <a:ext uri="{FF2B5EF4-FFF2-40B4-BE49-F238E27FC236}">
                  <a16:creationId xmlns:a16="http://schemas.microsoft.com/office/drawing/2014/main" id="{700FE3F6-05BD-656D-2F69-890E465EB010}"/>
                </a:ext>
              </a:extLst>
            </p:cNvPr>
            <p:cNvSpPr/>
            <p:nvPr/>
          </p:nvSpPr>
          <p:spPr>
            <a:xfrm>
              <a:off x="3387328" y="632"/>
              <a:ext cx="1353343" cy="135334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39" name="Ovál 4">
              <a:extLst>
                <a:ext uri="{FF2B5EF4-FFF2-40B4-BE49-F238E27FC236}">
                  <a16:creationId xmlns:a16="http://schemas.microsoft.com/office/drawing/2014/main" id="{ED489BB1-40B5-8654-E73D-032779851F9F}"/>
                </a:ext>
              </a:extLst>
            </p:cNvPr>
            <p:cNvSpPr txBox="1"/>
            <p:nvPr/>
          </p:nvSpPr>
          <p:spPr>
            <a:xfrm>
              <a:off x="3585520" y="198824"/>
              <a:ext cx="956959" cy="9569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800" kern="1200"/>
                <a:t>E45/E46</a:t>
              </a:r>
            </a:p>
          </p:txBody>
        </p:sp>
      </p:grpSp>
      <p:grpSp>
        <p:nvGrpSpPr>
          <p:cNvPr id="5" name="Skupina 4">
            <a:extLst>
              <a:ext uri="{FF2B5EF4-FFF2-40B4-BE49-F238E27FC236}">
                <a16:creationId xmlns:a16="http://schemas.microsoft.com/office/drawing/2014/main" id="{78330D83-4331-7B61-BC36-C380CFF2E9BC}"/>
              </a:ext>
            </a:extLst>
          </p:cNvPr>
          <p:cNvGrpSpPr/>
          <p:nvPr/>
        </p:nvGrpSpPr>
        <p:grpSpPr>
          <a:xfrm>
            <a:off x="6787227" y="1671511"/>
            <a:ext cx="359703" cy="456753"/>
            <a:chOff x="4755226" y="951844"/>
            <a:chExt cx="359703" cy="456753"/>
          </a:xfrm>
        </p:grpSpPr>
        <p:sp>
          <p:nvSpPr>
            <p:cNvPr id="36" name="Šipka: doprava 35">
              <a:extLst>
                <a:ext uri="{FF2B5EF4-FFF2-40B4-BE49-F238E27FC236}">
                  <a16:creationId xmlns:a16="http://schemas.microsoft.com/office/drawing/2014/main" id="{8649E1AE-F631-4D9C-E9D1-724AD0A4F2B2}"/>
                </a:ext>
              </a:extLst>
            </p:cNvPr>
            <p:cNvSpPr/>
            <p:nvPr/>
          </p:nvSpPr>
          <p:spPr>
            <a:xfrm rot="1800000">
              <a:off x="4755226" y="951844"/>
              <a:ext cx="359703" cy="45675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37" name="Šipka: doprava 6">
              <a:extLst>
                <a:ext uri="{FF2B5EF4-FFF2-40B4-BE49-F238E27FC236}">
                  <a16:creationId xmlns:a16="http://schemas.microsoft.com/office/drawing/2014/main" id="{A596ACE3-1F5D-FD69-C8CB-6758E7CFA755}"/>
                </a:ext>
              </a:extLst>
            </p:cNvPr>
            <p:cNvSpPr txBox="1"/>
            <p:nvPr/>
          </p:nvSpPr>
          <p:spPr>
            <a:xfrm rot="1800000">
              <a:off x="4762455" y="1016217"/>
              <a:ext cx="251792" cy="2740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600" kern="1200"/>
            </a:p>
          </p:txBody>
        </p:sp>
      </p:grpSp>
      <p:grpSp>
        <p:nvGrpSpPr>
          <p:cNvPr id="6" name="Skupina 5">
            <a:extLst>
              <a:ext uri="{FF2B5EF4-FFF2-40B4-BE49-F238E27FC236}">
                <a16:creationId xmlns:a16="http://schemas.microsoft.com/office/drawing/2014/main" id="{C2D21610-9B83-775C-402E-91A5F8D42E1B}"/>
              </a:ext>
            </a:extLst>
          </p:cNvPr>
          <p:cNvGrpSpPr/>
          <p:nvPr/>
        </p:nvGrpSpPr>
        <p:grpSpPr>
          <a:xfrm>
            <a:off x="7179118" y="1736313"/>
            <a:ext cx="1353343" cy="1353343"/>
            <a:chOff x="5147117" y="1016646"/>
            <a:chExt cx="1353343" cy="1353343"/>
          </a:xfrm>
        </p:grpSpPr>
        <p:sp>
          <p:nvSpPr>
            <p:cNvPr id="34" name="Ovál 33">
              <a:extLst>
                <a:ext uri="{FF2B5EF4-FFF2-40B4-BE49-F238E27FC236}">
                  <a16:creationId xmlns:a16="http://schemas.microsoft.com/office/drawing/2014/main" id="{C65FF17E-9674-A946-8C68-64AB8CE49256}"/>
                </a:ext>
              </a:extLst>
            </p:cNvPr>
            <p:cNvSpPr/>
            <p:nvPr/>
          </p:nvSpPr>
          <p:spPr>
            <a:xfrm>
              <a:off x="5147117" y="1016646"/>
              <a:ext cx="1353343" cy="135334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35" name="Ovál 8">
              <a:extLst>
                <a:ext uri="{FF2B5EF4-FFF2-40B4-BE49-F238E27FC236}">
                  <a16:creationId xmlns:a16="http://schemas.microsoft.com/office/drawing/2014/main" id="{4C7C9DCE-5CE1-7C33-399D-9DAEC4E7C81E}"/>
                </a:ext>
              </a:extLst>
            </p:cNvPr>
            <p:cNvSpPr txBox="1"/>
            <p:nvPr/>
          </p:nvSpPr>
          <p:spPr>
            <a:xfrm>
              <a:off x="5345309" y="1214838"/>
              <a:ext cx="956959" cy="9569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800" kern="1200"/>
                <a:t>E78</a:t>
              </a:r>
            </a:p>
          </p:txBody>
        </p:sp>
      </p:grpSp>
      <p:grpSp>
        <p:nvGrpSpPr>
          <p:cNvPr id="7" name="Skupina 6">
            <a:extLst>
              <a:ext uri="{FF2B5EF4-FFF2-40B4-BE49-F238E27FC236}">
                <a16:creationId xmlns:a16="http://schemas.microsoft.com/office/drawing/2014/main" id="{BF892A49-579D-B14C-C15C-68B4A6070FF8}"/>
              </a:ext>
            </a:extLst>
          </p:cNvPr>
          <p:cNvGrpSpPr/>
          <p:nvPr/>
        </p:nvGrpSpPr>
        <p:grpSpPr>
          <a:xfrm>
            <a:off x="7627413" y="3238968"/>
            <a:ext cx="456753" cy="359703"/>
            <a:chOff x="5595412" y="2519301"/>
            <a:chExt cx="456753" cy="359703"/>
          </a:xfrm>
        </p:grpSpPr>
        <p:sp>
          <p:nvSpPr>
            <p:cNvPr id="32" name="Šipka: doprava 31">
              <a:extLst>
                <a:ext uri="{FF2B5EF4-FFF2-40B4-BE49-F238E27FC236}">
                  <a16:creationId xmlns:a16="http://schemas.microsoft.com/office/drawing/2014/main" id="{815374AE-86B7-3B20-CB0A-BD02539B29D3}"/>
                </a:ext>
              </a:extLst>
            </p:cNvPr>
            <p:cNvSpPr/>
            <p:nvPr/>
          </p:nvSpPr>
          <p:spPr>
            <a:xfrm rot="5400000">
              <a:off x="5643937" y="2470776"/>
              <a:ext cx="359703" cy="45675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33" name="Šipka: doprava 10">
              <a:extLst>
                <a:ext uri="{FF2B5EF4-FFF2-40B4-BE49-F238E27FC236}">
                  <a16:creationId xmlns:a16="http://schemas.microsoft.com/office/drawing/2014/main" id="{28EA0BC3-1B98-89AC-6D48-ECFD090AEF9B}"/>
                </a:ext>
              </a:extLst>
            </p:cNvPr>
            <p:cNvSpPr txBox="1"/>
            <p:nvPr/>
          </p:nvSpPr>
          <p:spPr>
            <a:xfrm rot="5400000">
              <a:off x="5697893" y="2508172"/>
              <a:ext cx="251792" cy="2740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600" kern="1200"/>
            </a:p>
          </p:txBody>
        </p:sp>
      </p:grpSp>
      <p:grpSp>
        <p:nvGrpSpPr>
          <p:cNvPr id="8" name="Skupina 7">
            <a:extLst>
              <a:ext uri="{FF2B5EF4-FFF2-40B4-BE49-F238E27FC236}">
                <a16:creationId xmlns:a16="http://schemas.microsoft.com/office/drawing/2014/main" id="{0725CCB4-E0DF-D9C2-D9A7-37EA7E710F80}"/>
              </a:ext>
            </a:extLst>
          </p:cNvPr>
          <p:cNvGrpSpPr/>
          <p:nvPr/>
        </p:nvGrpSpPr>
        <p:grpSpPr>
          <a:xfrm>
            <a:off x="7179118" y="3768343"/>
            <a:ext cx="1353343" cy="1353343"/>
            <a:chOff x="5147117" y="3048676"/>
            <a:chExt cx="1353343" cy="1353343"/>
          </a:xfrm>
        </p:grpSpPr>
        <p:sp>
          <p:nvSpPr>
            <p:cNvPr id="30" name="Ovál 29">
              <a:extLst>
                <a:ext uri="{FF2B5EF4-FFF2-40B4-BE49-F238E27FC236}">
                  <a16:creationId xmlns:a16="http://schemas.microsoft.com/office/drawing/2014/main" id="{CB4F88D1-0B4F-A8AD-9206-527FEDCAD6A1}"/>
                </a:ext>
              </a:extLst>
            </p:cNvPr>
            <p:cNvSpPr/>
            <p:nvPr/>
          </p:nvSpPr>
          <p:spPr>
            <a:xfrm>
              <a:off x="5147117" y="3048676"/>
              <a:ext cx="1353343" cy="135334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31" name="Ovál 12">
              <a:extLst>
                <a:ext uri="{FF2B5EF4-FFF2-40B4-BE49-F238E27FC236}">
                  <a16:creationId xmlns:a16="http://schemas.microsoft.com/office/drawing/2014/main" id="{059942E9-4D5A-F02C-7300-327BAC9ACE19}"/>
                </a:ext>
              </a:extLst>
            </p:cNvPr>
            <p:cNvSpPr txBox="1"/>
            <p:nvPr/>
          </p:nvSpPr>
          <p:spPr>
            <a:xfrm>
              <a:off x="5345309" y="3246868"/>
              <a:ext cx="956959" cy="9569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800" kern="1200"/>
                <a:t>E07</a:t>
              </a:r>
            </a:p>
          </p:txBody>
        </p:sp>
      </p:grpSp>
      <p:grpSp>
        <p:nvGrpSpPr>
          <p:cNvPr id="9" name="Skupina 8">
            <a:extLst>
              <a:ext uri="{FF2B5EF4-FFF2-40B4-BE49-F238E27FC236}">
                <a16:creationId xmlns:a16="http://schemas.microsoft.com/office/drawing/2014/main" id="{E7C1A057-2C3B-4C69-EACD-76512830E4F4}"/>
              </a:ext>
            </a:extLst>
          </p:cNvPr>
          <p:cNvGrpSpPr/>
          <p:nvPr/>
        </p:nvGrpSpPr>
        <p:grpSpPr>
          <a:xfrm>
            <a:off x="6804860" y="4719555"/>
            <a:ext cx="359703" cy="456753"/>
            <a:chOff x="4772859" y="3999888"/>
            <a:chExt cx="359703" cy="456753"/>
          </a:xfrm>
        </p:grpSpPr>
        <p:sp>
          <p:nvSpPr>
            <p:cNvPr id="28" name="Šipka: doprava 27">
              <a:extLst>
                <a:ext uri="{FF2B5EF4-FFF2-40B4-BE49-F238E27FC236}">
                  <a16:creationId xmlns:a16="http://schemas.microsoft.com/office/drawing/2014/main" id="{8EBFFB49-2CD2-560D-0617-87D044124E3D}"/>
                </a:ext>
              </a:extLst>
            </p:cNvPr>
            <p:cNvSpPr/>
            <p:nvPr/>
          </p:nvSpPr>
          <p:spPr>
            <a:xfrm rot="9000000">
              <a:off x="4772859" y="3999888"/>
              <a:ext cx="359703" cy="45675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9" name="Šipka: doprava 14">
              <a:extLst>
                <a:ext uri="{FF2B5EF4-FFF2-40B4-BE49-F238E27FC236}">
                  <a16:creationId xmlns:a16="http://schemas.microsoft.com/office/drawing/2014/main" id="{4FCAFAD3-AF1E-082D-DC0B-0E6BD0BB6F66}"/>
                </a:ext>
              </a:extLst>
            </p:cNvPr>
            <p:cNvSpPr txBox="1"/>
            <p:nvPr/>
          </p:nvSpPr>
          <p:spPr>
            <a:xfrm rot="19800000">
              <a:off x="4873541" y="4064261"/>
              <a:ext cx="251792" cy="2740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600" kern="1200"/>
            </a:p>
          </p:txBody>
        </p:sp>
      </p:grpSp>
      <p:grpSp>
        <p:nvGrpSpPr>
          <p:cNvPr id="10" name="Skupina 9">
            <a:extLst>
              <a:ext uri="{FF2B5EF4-FFF2-40B4-BE49-F238E27FC236}">
                <a16:creationId xmlns:a16="http://schemas.microsoft.com/office/drawing/2014/main" id="{C86F1063-84D6-0717-09D3-EE1922CE3D1A}"/>
              </a:ext>
            </a:extLst>
          </p:cNvPr>
          <p:cNvGrpSpPr/>
          <p:nvPr/>
        </p:nvGrpSpPr>
        <p:grpSpPr>
          <a:xfrm>
            <a:off x="5419329" y="4784358"/>
            <a:ext cx="1353343" cy="1353343"/>
            <a:chOff x="3387328" y="4064691"/>
            <a:chExt cx="1353343" cy="1353343"/>
          </a:xfrm>
        </p:grpSpPr>
        <p:sp>
          <p:nvSpPr>
            <p:cNvPr id="26" name="Ovál 25">
              <a:extLst>
                <a:ext uri="{FF2B5EF4-FFF2-40B4-BE49-F238E27FC236}">
                  <a16:creationId xmlns:a16="http://schemas.microsoft.com/office/drawing/2014/main" id="{08AF3E33-78A9-04F6-75E9-1D0495D6B228}"/>
                </a:ext>
              </a:extLst>
            </p:cNvPr>
            <p:cNvSpPr/>
            <p:nvPr/>
          </p:nvSpPr>
          <p:spPr>
            <a:xfrm>
              <a:off x="3387328" y="4064691"/>
              <a:ext cx="1353343" cy="135334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7" name="Ovál 16">
              <a:extLst>
                <a:ext uri="{FF2B5EF4-FFF2-40B4-BE49-F238E27FC236}">
                  <a16:creationId xmlns:a16="http://schemas.microsoft.com/office/drawing/2014/main" id="{3B0791B4-0F03-675A-AA48-CB8ACDA41AA4}"/>
                </a:ext>
              </a:extLst>
            </p:cNvPr>
            <p:cNvSpPr txBox="1"/>
            <p:nvPr/>
          </p:nvSpPr>
          <p:spPr>
            <a:xfrm>
              <a:off x="3585520" y="4262883"/>
              <a:ext cx="956959" cy="9569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800" kern="1200"/>
                <a:t>E27</a:t>
              </a:r>
            </a:p>
          </p:txBody>
        </p:sp>
      </p:grpSp>
      <p:grpSp>
        <p:nvGrpSpPr>
          <p:cNvPr id="11" name="Skupina 10">
            <a:extLst>
              <a:ext uri="{FF2B5EF4-FFF2-40B4-BE49-F238E27FC236}">
                <a16:creationId xmlns:a16="http://schemas.microsoft.com/office/drawing/2014/main" id="{DF15E7B0-D6E9-9197-B285-765B7D23F1B0}"/>
              </a:ext>
            </a:extLst>
          </p:cNvPr>
          <p:cNvGrpSpPr/>
          <p:nvPr/>
        </p:nvGrpSpPr>
        <p:grpSpPr>
          <a:xfrm>
            <a:off x="5045071" y="4729736"/>
            <a:ext cx="359703" cy="456753"/>
            <a:chOff x="3013070" y="4010069"/>
            <a:chExt cx="359703" cy="456753"/>
          </a:xfrm>
        </p:grpSpPr>
        <p:sp>
          <p:nvSpPr>
            <p:cNvPr id="24" name="Šipka: doprava 23">
              <a:extLst>
                <a:ext uri="{FF2B5EF4-FFF2-40B4-BE49-F238E27FC236}">
                  <a16:creationId xmlns:a16="http://schemas.microsoft.com/office/drawing/2014/main" id="{E79E4672-5AFF-641E-432A-E4C4FA35908D}"/>
                </a:ext>
              </a:extLst>
            </p:cNvPr>
            <p:cNvSpPr/>
            <p:nvPr/>
          </p:nvSpPr>
          <p:spPr>
            <a:xfrm rot="12600000">
              <a:off x="3013070" y="4010069"/>
              <a:ext cx="359703" cy="45675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5" name="Šipka: doprava 18">
              <a:extLst>
                <a:ext uri="{FF2B5EF4-FFF2-40B4-BE49-F238E27FC236}">
                  <a16:creationId xmlns:a16="http://schemas.microsoft.com/office/drawing/2014/main" id="{2DD7F179-3C8F-D1C1-523E-4413BBD656DC}"/>
                </a:ext>
              </a:extLst>
            </p:cNvPr>
            <p:cNvSpPr txBox="1"/>
            <p:nvPr/>
          </p:nvSpPr>
          <p:spPr>
            <a:xfrm rot="23400000">
              <a:off x="3113752" y="4128398"/>
              <a:ext cx="251792" cy="2740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600" kern="1200"/>
            </a:p>
          </p:txBody>
        </p:sp>
      </p:grpSp>
      <p:grpSp>
        <p:nvGrpSpPr>
          <p:cNvPr id="12" name="Skupina 11">
            <a:extLst>
              <a:ext uri="{FF2B5EF4-FFF2-40B4-BE49-F238E27FC236}">
                <a16:creationId xmlns:a16="http://schemas.microsoft.com/office/drawing/2014/main" id="{B0B8C578-6C69-D77B-D998-A8115018F155}"/>
              </a:ext>
            </a:extLst>
          </p:cNvPr>
          <p:cNvGrpSpPr/>
          <p:nvPr/>
        </p:nvGrpSpPr>
        <p:grpSpPr>
          <a:xfrm>
            <a:off x="3659539" y="3768343"/>
            <a:ext cx="1353343" cy="1353343"/>
            <a:chOff x="1627538" y="3048676"/>
            <a:chExt cx="1353343" cy="1353343"/>
          </a:xfrm>
        </p:grpSpPr>
        <p:sp>
          <p:nvSpPr>
            <p:cNvPr id="22" name="Ovál 21">
              <a:extLst>
                <a:ext uri="{FF2B5EF4-FFF2-40B4-BE49-F238E27FC236}">
                  <a16:creationId xmlns:a16="http://schemas.microsoft.com/office/drawing/2014/main" id="{D963F4A2-87E1-2357-16C5-A48DB32C9455}"/>
                </a:ext>
              </a:extLst>
            </p:cNvPr>
            <p:cNvSpPr/>
            <p:nvPr/>
          </p:nvSpPr>
          <p:spPr>
            <a:xfrm>
              <a:off x="1627538" y="3048676"/>
              <a:ext cx="1353343" cy="135334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3" name="Ovál 20">
              <a:extLst>
                <a:ext uri="{FF2B5EF4-FFF2-40B4-BE49-F238E27FC236}">
                  <a16:creationId xmlns:a16="http://schemas.microsoft.com/office/drawing/2014/main" id="{9AD2F5C6-4054-8EB2-2E77-24297BE39D52}"/>
                </a:ext>
              </a:extLst>
            </p:cNvPr>
            <p:cNvSpPr txBox="1"/>
            <p:nvPr/>
          </p:nvSpPr>
          <p:spPr>
            <a:xfrm>
              <a:off x="1825730" y="3246868"/>
              <a:ext cx="956959" cy="9569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800" kern="1200"/>
                <a:t>E03/E08/E276/E277</a:t>
              </a:r>
            </a:p>
          </p:txBody>
        </p:sp>
      </p:grpSp>
      <p:grpSp>
        <p:nvGrpSpPr>
          <p:cNvPr id="13" name="Skupina 12">
            <a:extLst>
              <a:ext uri="{FF2B5EF4-FFF2-40B4-BE49-F238E27FC236}">
                <a16:creationId xmlns:a16="http://schemas.microsoft.com/office/drawing/2014/main" id="{0FBE8B44-8BF4-68DD-0C80-A9D10F77875D}"/>
              </a:ext>
            </a:extLst>
          </p:cNvPr>
          <p:cNvGrpSpPr/>
          <p:nvPr/>
        </p:nvGrpSpPr>
        <p:grpSpPr>
          <a:xfrm>
            <a:off x="4107835" y="3259329"/>
            <a:ext cx="456753" cy="359704"/>
            <a:chOff x="2075834" y="2539662"/>
            <a:chExt cx="456753" cy="359704"/>
          </a:xfrm>
        </p:grpSpPr>
        <p:sp>
          <p:nvSpPr>
            <p:cNvPr id="20" name="Šipka: doprava 19">
              <a:extLst>
                <a:ext uri="{FF2B5EF4-FFF2-40B4-BE49-F238E27FC236}">
                  <a16:creationId xmlns:a16="http://schemas.microsoft.com/office/drawing/2014/main" id="{9AC3D84F-C83A-0A86-698F-08CAA38E1EA0}"/>
                </a:ext>
              </a:extLst>
            </p:cNvPr>
            <p:cNvSpPr/>
            <p:nvPr/>
          </p:nvSpPr>
          <p:spPr>
            <a:xfrm rot="16200000">
              <a:off x="2124359" y="2491137"/>
              <a:ext cx="359703" cy="45675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21" name="Šipka: doprava 22">
              <a:extLst>
                <a:ext uri="{FF2B5EF4-FFF2-40B4-BE49-F238E27FC236}">
                  <a16:creationId xmlns:a16="http://schemas.microsoft.com/office/drawing/2014/main" id="{F337E422-446C-0221-596E-2EDED8F90461}"/>
                </a:ext>
              </a:extLst>
            </p:cNvPr>
            <p:cNvSpPr txBox="1"/>
            <p:nvPr/>
          </p:nvSpPr>
          <p:spPr>
            <a:xfrm rot="16200000">
              <a:off x="2178315" y="2636444"/>
              <a:ext cx="251792" cy="2740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600" kern="1200"/>
            </a:p>
          </p:txBody>
        </p:sp>
      </p:grpSp>
      <p:grpSp>
        <p:nvGrpSpPr>
          <p:cNvPr id="14" name="Skupina 13">
            <a:extLst>
              <a:ext uri="{FF2B5EF4-FFF2-40B4-BE49-F238E27FC236}">
                <a16:creationId xmlns:a16="http://schemas.microsoft.com/office/drawing/2014/main" id="{B641C689-F29F-1B94-A997-C1E5120265B5}"/>
              </a:ext>
            </a:extLst>
          </p:cNvPr>
          <p:cNvGrpSpPr/>
          <p:nvPr/>
        </p:nvGrpSpPr>
        <p:grpSpPr>
          <a:xfrm>
            <a:off x="3659539" y="1736313"/>
            <a:ext cx="1353343" cy="1353343"/>
            <a:chOff x="1627538" y="1016646"/>
            <a:chExt cx="1353343" cy="1353343"/>
          </a:xfrm>
        </p:grpSpPr>
        <p:sp>
          <p:nvSpPr>
            <p:cNvPr id="18" name="Ovál 17">
              <a:extLst>
                <a:ext uri="{FF2B5EF4-FFF2-40B4-BE49-F238E27FC236}">
                  <a16:creationId xmlns:a16="http://schemas.microsoft.com/office/drawing/2014/main" id="{C950638B-E66F-EE32-E3A2-F21C67FDC7DA}"/>
                </a:ext>
              </a:extLst>
            </p:cNvPr>
            <p:cNvSpPr/>
            <p:nvPr/>
          </p:nvSpPr>
          <p:spPr>
            <a:xfrm>
              <a:off x="1627538" y="1016646"/>
              <a:ext cx="1353343" cy="1353343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19" name="Ovál 24">
              <a:extLst>
                <a:ext uri="{FF2B5EF4-FFF2-40B4-BE49-F238E27FC236}">
                  <a16:creationId xmlns:a16="http://schemas.microsoft.com/office/drawing/2014/main" id="{CA720C48-51FD-5C3A-8DC5-586A6D6904DD}"/>
                </a:ext>
              </a:extLst>
            </p:cNvPr>
            <p:cNvSpPr txBox="1"/>
            <p:nvPr/>
          </p:nvSpPr>
          <p:spPr>
            <a:xfrm>
              <a:off x="1825730" y="1214838"/>
              <a:ext cx="956959" cy="9569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marL="0" lvl="0" indent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800" kern="1200"/>
                <a:t>E256/E258</a:t>
              </a:r>
            </a:p>
          </p:txBody>
        </p:sp>
      </p:grpSp>
      <p:grpSp>
        <p:nvGrpSpPr>
          <p:cNvPr id="15" name="Skupina 14">
            <a:extLst>
              <a:ext uri="{FF2B5EF4-FFF2-40B4-BE49-F238E27FC236}">
                <a16:creationId xmlns:a16="http://schemas.microsoft.com/office/drawing/2014/main" id="{416EB6CB-F010-B6A7-ADEC-EF46F4F88AFF}"/>
              </a:ext>
            </a:extLst>
          </p:cNvPr>
          <p:cNvGrpSpPr/>
          <p:nvPr/>
        </p:nvGrpSpPr>
        <p:grpSpPr>
          <a:xfrm>
            <a:off x="5027438" y="1681691"/>
            <a:ext cx="359703" cy="456753"/>
            <a:chOff x="2995437" y="962024"/>
            <a:chExt cx="359703" cy="456753"/>
          </a:xfrm>
        </p:grpSpPr>
        <p:sp>
          <p:nvSpPr>
            <p:cNvPr id="16" name="Šipka: doprava 15">
              <a:extLst>
                <a:ext uri="{FF2B5EF4-FFF2-40B4-BE49-F238E27FC236}">
                  <a16:creationId xmlns:a16="http://schemas.microsoft.com/office/drawing/2014/main" id="{1F6053D2-ECDF-69C5-6D13-F3BD47CD77F8}"/>
                </a:ext>
              </a:extLst>
            </p:cNvPr>
            <p:cNvSpPr/>
            <p:nvPr/>
          </p:nvSpPr>
          <p:spPr>
            <a:xfrm rot="19800000">
              <a:off x="2995437" y="962024"/>
              <a:ext cx="359703" cy="45675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17" name="Šipka: doprava 26">
              <a:extLst>
                <a:ext uri="{FF2B5EF4-FFF2-40B4-BE49-F238E27FC236}">
                  <a16:creationId xmlns:a16="http://schemas.microsoft.com/office/drawing/2014/main" id="{33967F32-D8C0-19EA-ADEB-B01C6447B17F}"/>
                </a:ext>
              </a:extLst>
            </p:cNvPr>
            <p:cNvSpPr txBox="1"/>
            <p:nvPr/>
          </p:nvSpPr>
          <p:spPr>
            <a:xfrm rot="19800000">
              <a:off x="3002666" y="1080353"/>
              <a:ext cx="251792" cy="27405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6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2578476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57AEA600-EC79-80CD-F4C0-B21441932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AF909E64-9842-236D-AC47-53A73432E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4</a:t>
            </a:fld>
            <a:endParaRPr lang="cs-CZ"/>
          </a:p>
        </p:txBody>
      </p:sp>
      <p:sp>
        <p:nvSpPr>
          <p:cNvPr id="4" name="Obdélník: se zakulacenými rohy 3">
            <a:extLst>
              <a:ext uri="{FF2B5EF4-FFF2-40B4-BE49-F238E27FC236}">
                <a16:creationId xmlns:a16="http://schemas.microsoft.com/office/drawing/2014/main" id="{EE590D01-F03F-5399-A3EC-EAB78D47283E}"/>
              </a:ext>
            </a:extLst>
          </p:cNvPr>
          <p:cNvSpPr/>
          <p:nvPr/>
        </p:nvSpPr>
        <p:spPr>
          <a:xfrm>
            <a:off x="1888236" y="5754624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ROS</a:t>
            </a:r>
          </a:p>
        </p:txBody>
      </p:sp>
      <p:sp>
        <p:nvSpPr>
          <p:cNvPr id="5" name="Obdélník: se zakulacenými rohy 4">
            <a:extLst>
              <a:ext uri="{FF2B5EF4-FFF2-40B4-BE49-F238E27FC236}">
                <a16:creationId xmlns:a16="http://schemas.microsoft.com/office/drawing/2014/main" id="{E664F33C-DA41-471A-93AF-F976AB5CB64B}"/>
              </a:ext>
            </a:extLst>
          </p:cNvPr>
          <p:cNvSpPr/>
          <p:nvPr/>
        </p:nvSpPr>
        <p:spPr>
          <a:xfrm>
            <a:off x="220980" y="5754624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ROB</a:t>
            </a:r>
          </a:p>
        </p:txBody>
      </p:sp>
      <p:sp>
        <p:nvSpPr>
          <p:cNvPr id="6" name="Obdélník: se zakulacenými rohy 5">
            <a:extLst>
              <a:ext uri="{FF2B5EF4-FFF2-40B4-BE49-F238E27FC236}">
                <a16:creationId xmlns:a16="http://schemas.microsoft.com/office/drawing/2014/main" id="{4CF89C3B-5B39-CDCD-B34F-8B685C8B51FE}"/>
              </a:ext>
            </a:extLst>
          </p:cNvPr>
          <p:cNvSpPr/>
          <p:nvPr/>
        </p:nvSpPr>
        <p:spPr>
          <a:xfrm>
            <a:off x="3555493" y="5769864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RPP</a:t>
            </a:r>
          </a:p>
        </p:txBody>
      </p:sp>
      <p:sp>
        <p:nvSpPr>
          <p:cNvPr id="7" name="Obdélník: se zakulacenými rohy 6">
            <a:extLst>
              <a:ext uri="{FF2B5EF4-FFF2-40B4-BE49-F238E27FC236}">
                <a16:creationId xmlns:a16="http://schemas.microsoft.com/office/drawing/2014/main" id="{70BF7983-E4EE-448B-0025-4CFCD33B1C91}"/>
              </a:ext>
            </a:extLst>
          </p:cNvPr>
          <p:cNvSpPr/>
          <p:nvPr/>
        </p:nvSpPr>
        <p:spPr>
          <a:xfrm>
            <a:off x="5222749" y="5754624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RÚIAN</a:t>
            </a:r>
          </a:p>
        </p:txBody>
      </p:sp>
      <p:sp>
        <p:nvSpPr>
          <p:cNvPr id="8" name="Obdélník: se zakulacenými rohy 7">
            <a:extLst>
              <a:ext uri="{FF2B5EF4-FFF2-40B4-BE49-F238E27FC236}">
                <a16:creationId xmlns:a16="http://schemas.microsoft.com/office/drawing/2014/main" id="{365478D2-C660-D692-7E43-66653125AD6D}"/>
              </a:ext>
            </a:extLst>
          </p:cNvPr>
          <p:cNvSpPr/>
          <p:nvPr/>
        </p:nvSpPr>
        <p:spPr>
          <a:xfrm>
            <a:off x="6890005" y="5769864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ORG</a:t>
            </a:r>
          </a:p>
        </p:txBody>
      </p:sp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F8EEA69F-FEE9-D9F4-E0A8-76FEED786548}"/>
              </a:ext>
            </a:extLst>
          </p:cNvPr>
          <p:cNvSpPr/>
          <p:nvPr/>
        </p:nvSpPr>
        <p:spPr>
          <a:xfrm>
            <a:off x="8557261" y="5751576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AISP (např. MD)</a:t>
            </a:r>
          </a:p>
        </p:txBody>
      </p:sp>
      <p:sp>
        <p:nvSpPr>
          <p:cNvPr id="10" name="Obdélník: se zakulacenými rohy 9">
            <a:extLst>
              <a:ext uri="{FF2B5EF4-FFF2-40B4-BE49-F238E27FC236}">
                <a16:creationId xmlns:a16="http://schemas.microsoft.com/office/drawing/2014/main" id="{C9FEDDAA-BE28-49D4-05DD-4B8907E6DB80}"/>
              </a:ext>
            </a:extLst>
          </p:cNvPr>
          <p:cNvSpPr/>
          <p:nvPr/>
        </p:nvSpPr>
        <p:spPr>
          <a:xfrm>
            <a:off x="10224517" y="5769864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AISP (např. GFŘ)</a:t>
            </a:r>
          </a:p>
        </p:txBody>
      </p:sp>
      <p:sp>
        <p:nvSpPr>
          <p:cNvPr id="11" name="Obdélník: se zakulacenými rohy 10">
            <a:extLst>
              <a:ext uri="{FF2B5EF4-FFF2-40B4-BE49-F238E27FC236}">
                <a16:creationId xmlns:a16="http://schemas.microsoft.com/office/drawing/2014/main" id="{3364C737-4599-7635-6DDA-F29004C93C64}"/>
              </a:ext>
            </a:extLst>
          </p:cNvPr>
          <p:cNvSpPr/>
          <p:nvPr/>
        </p:nvSpPr>
        <p:spPr>
          <a:xfrm>
            <a:off x="3320796" y="3694176"/>
            <a:ext cx="4424172" cy="88696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ISZR</a:t>
            </a:r>
          </a:p>
        </p:txBody>
      </p:sp>
      <p:sp>
        <p:nvSpPr>
          <p:cNvPr id="12" name="Obdélník: se zakulacenými rohy 11">
            <a:extLst>
              <a:ext uri="{FF2B5EF4-FFF2-40B4-BE49-F238E27FC236}">
                <a16:creationId xmlns:a16="http://schemas.microsoft.com/office/drawing/2014/main" id="{769B1E93-9F9C-5B2D-6B0C-06DBAF3631CD}"/>
              </a:ext>
            </a:extLst>
          </p:cNvPr>
          <p:cNvSpPr/>
          <p:nvPr/>
        </p:nvSpPr>
        <p:spPr>
          <a:xfrm>
            <a:off x="8557261" y="3694176"/>
            <a:ext cx="3176016" cy="87782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ISSS</a:t>
            </a:r>
          </a:p>
        </p:txBody>
      </p:sp>
      <p:sp>
        <p:nvSpPr>
          <p:cNvPr id="13" name="Obdélník: se zakulacenými rohy 12">
            <a:extLst>
              <a:ext uri="{FF2B5EF4-FFF2-40B4-BE49-F238E27FC236}">
                <a16:creationId xmlns:a16="http://schemas.microsoft.com/office/drawing/2014/main" id="{1241C208-4415-4CB3-5792-5DC0FBC08349}"/>
              </a:ext>
            </a:extLst>
          </p:cNvPr>
          <p:cNvSpPr/>
          <p:nvPr/>
        </p:nvSpPr>
        <p:spPr>
          <a:xfrm>
            <a:off x="5064253" y="335280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AIS (OVM)</a:t>
            </a:r>
          </a:p>
        </p:txBody>
      </p:sp>
      <p:sp>
        <p:nvSpPr>
          <p:cNvPr id="14" name="Obdélník: se zakulacenými rohy 13">
            <a:extLst>
              <a:ext uri="{FF2B5EF4-FFF2-40B4-BE49-F238E27FC236}">
                <a16:creationId xmlns:a16="http://schemas.microsoft.com/office/drawing/2014/main" id="{F42EEF96-E9FF-1ED6-7703-C481728FA9A2}"/>
              </a:ext>
            </a:extLst>
          </p:cNvPr>
          <p:cNvSpPr/>
          <p:nvPr/>
        </p:nvSpPr>
        <p:spPr>
          <a:xfrm>
            <a:off x="7264909" y="335280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AIS (SPUÚ)</a:t>
            </a:r>
          </a:p>
        </p:txBody>
      </p:sp>
      <p:cxnSp>
        <p:nvCxnSpPr>
          <p:cNvPr id="15" name="Přímá spojnice 14">
            <a:extLst>
              <a:ext uri="{FF2B5EF4-FFF2-40B4-BE49-F238E27FC236}">
                <a16:creationId xmlns:a16="http://schemas.microsoft.com/office/drawing/2014/main" id="{940337B9-CBA8-8C52-A8FA-051D418F8446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4309873" y="4572000"/>
            <a:ext cx="271271" cy="11978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15">
            <a:extLst>
              <a:ext uri="{FF2B5EF4-FFF2-40B4-BE49-F238E27FC236}">
                <a16:creationId xmlns:a16="http://schemas.microsoft.com/office/drawing/2014/main" id="{D96BDE32-A026-822D-D982-D978DB958F49}"/>
              </a:ext>
            </a:extLst>
          </p:cNvPr>
          <p:cNvCxnSpPr>
            <a:stCxn id="7" idx="0"/>
          </p:cNvCxnSpPr>
          <p:nvPr/>
        </p:nvCxnSpPr>
        <p:spPr>
          <a:xfrm flipH="1" flipV="1">
            <a:off x="5222748" y="4564380"/>
            <a:ext cx="754381" cy="11902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16">
            <a:extLst>
              <a:ext uri="{FF2B5EF4-FFF2-40B4-BE49-F238E27FC236}">
                <a16:creationId xmlns:a16="http://schemas.microsoft.com/office/drawing/2014/main" id="{0DFD1449-98B5-AAD0-7A6F-4476F5EE073F}"/>
              </a:ext>
            </a:extLst>
          </p:cNvPr>
          <p:cNvCxnSpPr>
            <a:stCxn id="8" idx="0"/>
          </p:cNvCxnSpPr>
          <p:nvPr/>
        </p:nvCxnSpPr>
        <p:spPr>
          <a:xfrm flipH="1" flipV="1">
            <a:off x="6528817" y="4575810"/>
            <a:ext cx="1115568" cy="119405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17">
            <a:extLst>
              <a:ext uri="{FF2B5EF4-FFF2-40B4-BE49-F238E27FC236}">
                <a16:creationId xmlns:a16="http://schemas.microsoft.com/office/drawing/2014/main" id="{9DE86F44-B863-04F1-C26F-2143B34F7B4E}"/>
              </a:ext>
            </a:extLst>
          </p:cNvPr>
          <p:cNvCxnSpPr>
            <a:stCxn id="9" idx="0"/>
          </p:cNvCxnSpPr>
          <p:nvPr/>
        </p:nvCxnSpPr>
        <p:spPr>
          <a:xfrm flipV="1">
            <a:off x="9311641" y="4572000"/>
            <a:ext cx="408431" cy="11795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Přímá spojnice 18">
            <a:extLst>
              <a:ext uri="{FF2B5EF4-FFF2-40B4-BE49-F238E27FC236}">
                <a16:creationId xmlns:a16="http://schemas.microsoft.com/office/drawing/2014/main" id="{191EDCCF-B80A-DDD9-0037-9E968B09576C}"/>
              </a:ext>
            </a:extLst>
          </p:cNvPr>
          <p:cNvCxnSpPr>
            <a:stCxn id="10" idx="0"/>
          </p:cNvCxnSpPr>
          <p:nvPr/>
        </p:nvCxnSpPr>
        <p:spPr>
          <a:xfrm flipH="1" flipV="1">
            <a:off x="10524744" y="4581144"/>
            <a:ext cx="454153" cy="118872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se šipkou 19">
            <a:extLst>
              <a:ext uri="{FF2B5EF4-FFF2-40B4-BE49-F238E27FC236}">
                <a16:creationId xmlns:a16="http://schemas.microsoft.com/office/drawing/2014/main" id="{FC7A9332-7A23-2F38-0F33-5BDFBC335FAF}"/>
              </a:ext>
            </a:extLst>
          </p:cNvPr>
          <p:cNvCxnSpPr>
            <a:cxnSpLocks/>
            <a:stCxn id="11" idx="0"/>
            <a:endCxn id="13" idx="2"/>
          </p:cNvCxnSpPr>
          <p:nvPr/>
        </p:nvCxnSpPr>
        <p:spPr>
          <a:xfrm flipV="1">
            <a:off x="5532882" y="1213104"/>
            <a:ext cx="285751" cy="24810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se šipkou 20">
            <a:extLst>
              <a:ext uri="{FF2B5EF4-FFF2-40B4-BE49-F238E27FC236}">
                <a16:creationId xmlns:a16="http://schemas.microsoft.com/office/drawing/2014/main" id="{5696CF7E-D8BF-31ED-A34B-B9953B09BC0F}"/>
              </a:ext>
            </a:extLst>
          </p:cNvPr>
          <p:cNvCxnSpPr>
            <a:stCxn id="12" idx="0"/>
            <a:endCxn id="13" idx="2"/>
          </p:cNvCxnSpPr>
          <p:nvPr/>
        </p:nvCxnSpPr>
        <p:spPr>
          <a:xfrm flipH="1" flipV="1">
            <a:off x="5818633" y="1213104"/>
            <a:ext cx="4326636" cy="2481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se šipkou 21">
            <a:extLst>
              <a:ext uri="{FF2B5EF4-FFF2-40B4-BE49-F238E27FC236}">
                <a16:creationId xmlns:a16="http://schemas.microsoft.com/office/drawing/2014/main" id="{0D312326-5ABA-1BD3-1A1F-4F65B1B76EDD}"/>
              </a:ext>
            </a:extLst>
          </p:cNvPr>
          <p:cNvCxnSpPr>
            <a:cxnSpLocks/>
            <a:stCxn id="11" idx="0"/>
            <a:endCxn id="14" idx="2"/>
          </p:cNvCxnSpPr>
          <p:nvPr/>
        </p:nvCxnSpPr>
        <p:spPr>
          <a:xfrm flipV="1">
            <a:off x="5532882" y="1213104"/>
            <a:ext cx="2486407" cy="24810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3" name="Přímá spojnice se šipkou 22">
            <a:extLst>
              <a:ext uri="{FF2B5EF4-FFF2-40B4-BE49-F238E27FC236}">
                <a16:creationId xmlns:a16="http://schemas.microsoft.com/office/drawing/2014/main" id="{D397B32E-5ABE-5137-5E3E-3157714DF2CE}"/>
              </a:ext>
            </a:extLst>
          </p:cNvPr>
          <p:cNvCxnSpPr>
            <a:stCxn id="12" idx="0"/>
            <a:endCxn id="14" idx="2"/>
          </p:cNvCxnSpPr>
          <p:nvPr/>
        </p:nvCxnSpPr>
        <p:spPr>
          <a:xfrm flipH="1" flipV="1">
            <a:off x="8019289" y="1213104"/>
            <a:ext cx="2125980" cy="24810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4" name="TextovéPole 23">
            <a:extLst>
              <a:ext uri="{FF2B5EF4-FFF2-40B4-BE49-F238E27FC236}">
                <a16:creationId xmlns:a16="http://schemas.microsoft.com/office/drawing/2014/main" id="{51D60DF4-9755-B85D-6FE0-6A7C8C072D73}"/>
              </a:ext>
            </a:extLst>
          </p:cNvPr>
          <p:cNvSpPr txBox="1"/>
          <p:nvPr/>
        </p:nvSpPr>
        <p:spPr>
          <a:xfrm>
            <a:off x="220980" y="335280"/>
            <a:ext cx="4088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/>
              <a:t>AISV – E315, E316 (</a:t>
            </a:r>
            <a:r>
              <a:rPr lang="cs-CZ" err="1"/>
              <a:t>přihlaš</a:t>
            </a:r>
            <a:r>
              <a:rPr lang="cs-CZ"/>
              <a:t>/</a:t>
            </a:r>
            <a:r>
              <a:rPr lang="cs-CZ" err="1"/>
              <a:t>odhlaš</a:t>
            </a:r>
            <a:r>
              <a:rPr lang="cs-CZ"/>
              <a:t> ID)</a:t>
            </a:r>
          </a:p>
          <a:p>
            <a:r>
              <a:rPr lang="cs-CZ"/>
              <a:t>AISV – E317, E318 (čti změny / ID)</a:t>
            </a:r>
          </a:p>
        </p:txBody>
      </p:sp>
      <p:sp>
        <p:nvSpPr>
          <p:cNvPr id="25" name="Obdélník: se zakulacenými rohy 24">
            <a:extLst>
              <a:ext uri="{FF2B5EF4-FFF2-40B4-BE49-F238E27FC236}">
                <a16:creationId xmlns:a16="http://schemas.microsoft.com/office/drawing/2014/main" id="{0FE3823D-D4FC-EC45-23EE-402814D9C4CB}"/>
              </a:ext>
            </a:extLst>
          </p:cNvPr>
          <p:cNvSpPr/>
          <p:nvPr/>
        </p:nvSpPr>
        <p:spPr>
          <a:xfrm>
            <a:off x="917449" y="3686556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AISV</a:t>
            </a:r>
          </a:p>
        </p:txBody>
      </p:sp>
      <p:cxnSp>
        <p:nvCxnSpPr>
          <p:cNvPr id="26" name="Přímá spojnice se šipkou 25">
            <a:extLst>
              <a:ext uri="{FF2B5EF4-FFF2-40B4-BE49-F238E27FC236}">
                <a16:creationId xmlns:a16="http://schemas.microsoft.com/office/drawing/2014/main" id="{6B810B0B-2E0B-862A-4081-65F322F1A2C0}"/>
              </a:ext>
            </a:extLst>
          </p:cNvPr>
          <p:cNvCxnSpPr>
            <a:stCxn id="5" idx="0"/>
            <a:endCxn id="25" idx="2"/>
          </p:cNvCxnSpPr>
          <p:nvPr/>
        </p:nvCxnSpPr>
        <p:spPr>
          <a:xfrm flipV="1">
            <a:off x="975360" y="4564380"/>
            <a:ext cx="696469" cy="11902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Přímá spojnice se šipkou 26">
            <a:extLst>
              <a:ext uri="{FF2B5EF4-FFF2-40B4-BE49-F238E27FC236}">
                <a16:creationId xmlns:a16="http://schemas.microsoft.com/office/drawing/2014/main" id="{D38A4534-18D6-A6B4-9798-CD64C8BDC1EA}"/>
              </a:ext>
            </a:extLst>
          </p:cNvPr>
          <p:cNvCxnSpPr>
            <a:stCxn id="4" idx="0"/>
            <a:endCxn id="25" idx="2"/>
          </p:cNvCxnSpPr>
          <p:nvPr/>
        </p:nvCxnSpPr>
        <p:spPr>
          <a:xfrm flipH="1" flipV="1">
            <a:off x="1671829" y="4564380"/>
            <a:ext cx="970787" cy="11902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Přímá spojnice se šipkou 27">
            <a:extLst>
              <a:ext uri="{FF2B5EF4-FFF2-40B4-BE49-F238E27FC236}">
                <a16:creationId xmlns:a16="http://schemas.microsoft.com/office/drawing/2014/main" id="{D169030A-E6E3-974A-5747-BFC46660AB40}"/>
              </a:ext>
            </a:extLst>
          </p:cNvPr>
          <p:cNvCxnSpPr>
            <a:cxnSpLocks/>
            <a:stCxn id="25" idx="3"/>
            <a:endCxn id="11" idx="1"/>
          </p:cNvCxnSpPr>
          <p:nvPr/>
        </p:nvCxnSpPr>
        <p:spPr>
          <a:xfrm>
            <a:off x="2426209" y="4125468"/>
            <a:ext cx="894587" cy="121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Přímá spojnice se šipkou 28">
            <a:extLst>
              <a:ext uri="{FF2B5EF4-FFF2-40B4-BE49-F238E27FC236}">
                <a16:creationId xmlns:a16="http://schemas.microsoft.com/office/drawing/2014/main" id="{C32E8A4A-3A1C-CF1E-C1C6-1AB286E12CE2}"/>
              </a:ext>
            </a:extLst>
          </p:cNvPr>
          <p:cNvCxnSpPr>
            <a:cxnSpLocks/>
            <a:stCxn id="9" idx="0"/>
          </p:cNvCxnSpPr>
          <p:nvPr/>
        </p:nvCxnSpPr>
        <p:spPr>
          <a:xfrm flipH="1" flipV="1">
            <a:off x="2350009" y="4549140"/>
            <a:ext cx="6961632" cy="120243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Přímá spojnice se šipkou 29">
            <a:extLst>
              <a:ext uri="{FF2B5EF4-FFF2-40B4-BE49-F238E27FC236}">
                <a16:creationId xmlns:a16="http://schemas.microsoft.com/office/drawing/2014/main" id="{EAD0794C-DD83-29A3-20B5-B9F7468BD6CA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2426209" y="4443984"/>
            <a:ext cx="8552688" cy="132588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bdélník: se zakulacenými rohy 30">
            <a:extLst>
              <a:ext uri="{FF2B5EF4-FFF2-40B4-BE49-F238E27FC236}">
                <a16:creationId xmlns:a16="http://schemas.microsoft.com/office/drawing/2014/main" id="{A3BFE966-53A2-345A-ADDF-1286113442BE}"/>
              </a:ext>
            </a:extLst>
          </p:cNvPr>
          <p:cNvSpPr/>
          <p:nvPr/>
        </p:nvSpPr>
        <p:spPr>
          <a:xfrm>
            <a:off x="1888236" y="2304288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CIS</a:t>
            </a:r>
          </a:p>
        </p:txBody>
      </p:sp>
      <p:sp>
        <p:nvSpPr>
          <p:cNvPr id="32" name="Obdélník: se zakulacenými rohy 31">
            <a:extLst>
              <a:ext uri="{FF2B5EF4-FFF2-40B4-BE49-F238E27FC236}">
                <a16:creationId xmlns:a16="http://schemas.microsoft.com/office/drawing/2014/main" id="{3DCC60F7-CCED-97D3-0E09-53BF233CD807}"/>
              </a:ext>
            </a:extLst>
          </p:cNvPr>
          <p:cNvSpPr/>
          <p:nvPr/>
        </p:nvSpPr>
        <p:spPr>
          <a:xfrm>
            <a:off x="220980" y="2301240"/>
            <a:ext cx="1508760" cy="8778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/>
              <a:t>ISEO/EOP/ECD</a:t>
            </a:r>
          </a:p>
        </p:txBody>
      </p:sp>
      <p:cxnSp>
        <p:nvCxnSpPr>
          <p:cNvPr id="33" name="Přímá spojnice se šipkou 32">
            <a:extLst>
              <a:ext uri="{FF2B5EF4-FFF2-40B4-BE49-F238E27FC236}">
                <a16:creationId xmlns:a16="http://schemas.microsoft.com/office/drawing/2014/main" id="{5424D678-BE8A-08C3-879C-0E721EFBAE0C}"/>
              </a:ext>
            </a:extLst>
          </p:cNvPr>
          <p:cNvCxnSpPr>
            <a:stCxn id="32" idx="2"/>
          </p:cNvCxnSpPr>
          <p:nvPr/>
        </p:nvCxnSpPr>
        <p:spPr>
          <a:xfrm>
            <a:off x="975360" y="3179064"/>
            <a:ext cx="304800" cy="51511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nice se šipkou 33">
            <a:extLst>
              <a:ext uri="{FF2B5EF4-FFF2-40B4-BE49-F238E27FC236}">
                <a16:creationId xmlns:a16="http://schemas.microsoft.com/office/drawing/2014/main" id="{BF7A63C9-EA48-2E48-97AF-B57EEBCB5A7A}"/>
              </a:ext>
            </a:extLst>
          </p:cNvPr>
          <p:cNvCxnSpPr>
            <a:stCxn id="31" idx="2"/>
          </p:cNvCxnSpPr>
          <p:nvPr/>
        </p:nvCxnSpPr>
        <p:spPr>
          <a:xfrm flipH="1">
            <a:off x="1975104" y="3182112"/>
            <a:ext cx="667512" cy="5120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3958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18055634-F41F-2CD4-931C-786A31AD2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81D51BE9-3CB2-6782-1A32-2E8A0544D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5</a:t>
            </a:fld>
            <a:endParaRPr lang="cs-CZ"/>
          </a:p>
        </p:txBody>
      </p:sp>
      <p:grpSp>
        <p:nvGrpSpPr>
          <p:cNvPr id="40" name="Skupina 39">
            <a:extLst>
              <a:ext uri="{FF2B5EF4-FFF2-40B4-BE49-F238E27FC236}">
                <a16:creationId xmlns:a16="http://schemas.microsoft.com/office/drawing/2014/main" id="{0ED7B828-DFAC-3374-D563-3C71091ED444}"/>
              </a:ext>
            </a:extLst>
          </p:cNvPr>
          <p:cNvGrpSpPr/>
          <p:nvPr/>
        </p:nvGrpSpPr>
        <p:grpSpPr>
          <a:xfrm>
            <a:off x="5464968" y="719882"/>
            <a:ext cx="1262062" cy="1262062"/>
            <a:chOff x="3432968" y="215"/>
            <a:chExt cx="1262062" cy="1262062"/>
          </a:xfrm>
        </p:grpSpPr>
        <p:sp>
          <p:nvSpPr>
            <p:cNvPr id="80" name="Ovál 79">
              <a:extLst>
                <a:ext uri="{FF2B5EF4-FFF2-40B4-BE49-F238E27FC236}">
                  <a16:creationId xmlns:a16="http://schemas.microsoft.com/office/drawing/2014/main" id="{DE23449E-582C-56BE-3271-79B58A04EC7F}"/>
                </a:ext>
              </a:extLst>
            </p:cNvPr>
            <p:cNvSpPr/>
            <p:nvPr/>
          </p:nvSpPr>
          <p:spPr>
            <a:xfrm>
              <a:off x="3432968" y="215"/>
              <a:ext cx="1262062" cy="126206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81" name="Ovál 4">
              <a:extLst>
                <a:ext uri="{FF2B5EF4-FFF2-40B4-BE49-F238E27FC236}">
                  <a16:creationId xmlns:a16="http://schemas.microsoft.com/office/drawing/2014/main" id="{1CBF10C9-3F75-49DB-F2BD-EEEA21F6992E}"/>
                </a:ext>
              </a:extLst>
            </p:cNvPr>
            <p:cNvSpPr txBox="1"/>
            <p:nvPr/>
          </p:nvSpPr>
          <p:spPr>
            <a:xfrm>
              <a:off x="3617793" y="185040"/>
              <a:ext cx="892412" cy="8924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700" kern="1200"/>
                <a:t>E315/E316</a:t>
              </a:r>
            </a:p>
          </p:txBody>
        </p:sp>
      </p:grpSp>
      <p:grpSp>
        <p:nvGrpSpPr>
          <p:cNvPr id="41" name="Skupina 40">
            <a:extLst>
              <a:ext uri="{FF2B5EF4-FFF2-40B4-BE49-F238E27FC236}">
                <a16:creationId xmlns:a16="http://schemas.microsoft.com/office/drawing/2014/main" id="{0B130F1A-976A-F46A-C3C1-974415DE4B47}"/>
              </a:ext>
            </a:extLst>
          </p:cNvPr>
          <p:cNvGrpSpPr/>
          <p:nvPr/>
        </p:nvGrpSpPr>
        <p:grpSpPr>
          <a:xfrm>
            <a:off x="6773770" y="1545397"/>
            <a:ext cx="336643" cy="425946"/>
            <a:chOff x="4741770" y="825730"/>
            <a:chExt cx="336643" cy="425946"/>
          </a:xfrm>
        </p:grpSpPr>
        <p:sp>
          <p:nvSpPr>
            <p:cNvPr id="78" name="Šipka: doprava 77">
              <a:extLst>
                <a:ext uri="{FF2B5EF4-FFF2-40B4-BE49-F238E27FC236}">
                  <a16:creationId xmlns:a16="http://schemas.microsoft.com/office/drawing/2014/main" id="{5712AE80-FA7A-6B92-CDC6-F383D8992B54}"/>
                </a:ext>
              </a:extLst>
            </p:cNvPr>
            <p:cNvSpPr/>
            <p:nvPr/>
          </p:nvSpPr>
          <p:spPr>
            <a:xfrm rot="1542857">
              <a:off x="4741770" y="825730"/>
              <a:ext cx="336643" cy="425946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79" name="Šipka: doprava 6">
              <a:extLst>
                <a:ext uri="{FF2B5EF4-FFF2-40B4-BE49-F238E27FC236}">
                  <a16:creationId xmlns:a16="http://schemas.microsoft.com/office/drawing/2014/main" id="{6A57AE89-8D04-38B7-5D64-A0A755774DCB}"/>
                </a:ext>
              </a:extLst>
            </p:cNvPr>
            <p:cNvSpPr txBox="1"/>
            <p:nvPr/>
          </p:nvSpPr>
          <p:spPr>
            <a:xfrm rot="1542857">
              <a:off x="4746771" y="889009"/>
              <a:ext cx="235650" cy="2555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600" kern="1200"/>
            </a:p>
          </p:txBody>
        </p:sp>
      </p:grpSp>
      <p:grpSp>
        <p:nvGrpSpPr>
          <p:cNvPr id="42" name="Skupina 41">
            <a:extLst>
              <a:ext uri="{FF2B5EF4-FFF2-40B4-BE49-F238E27FC236}">
                <a16:creationId xmlns:a16="http://schemas.microsoft.com/office/drawing/2014/main" id="{0B6A6A23-D7AF-CCE5-B8C7-0844B6FE17C2}"/>
              </a:ext>
            </a:extLst>
          </p:cNvPr>
          <p:cNvGrpSpPr/>
          <p:nvPr/>
        </p:nvGrpSpPr>
        <p:grpSpPr>
          <a:xfrm>
            <a:off x="7174322" y="1543063"/>
            <a:ext cx="1262062" cy="1262062"/>
            <a:chOff x="5142322" y="823396"/>
            <a:chExt cx="1262062" cy="1262062"/>
          </a:xfrm>
        </p:grpSpPr>
        <p:sp>
          <p:nvSpPr>
            <p:cNvPr id="76" name="Ovál 75">
              <a:extLst>
                <a:ext uri="{FF2B5EF4-FFF2-40B4-BE49-F238E27FC236}">
                  <a16:creationId xmlns:a16="http://schemas.microsoft.com/office/drawing/2014/main" id="{7609CE45-9C53-E1AC-4F68-94815E799023}"/>
                </a:ext>
              </a:extLst>
            </p:cNvPr>
            <p:cNvSpPr/>
            <p:nvPr/>
          </p:nvSpPr>
          <p:spPr>
            <a:xfrm>
              <a:off x="5142322" y="823396"/>
              <a:ext cx="1262062" cy="126206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77" name="Ovál 8">
              <a:extLst>
                <a:ext uri="{FF2B5EF4-FFF2-40B4-BE49-F238E27FC236}">
                  <a16:creationId xmlns:a16="http://schemas.microsoft.com/office/drawing/2014/main" id="{D293ED5B-EAC3-4B11-6C51-BEACA833C25C}"/>
                </a:ext>
              </a:extLst>
            </p:cNvPr>
            <p:cNvSpPr txBox="1"/>
            <p:nvPr/>
          </p:nvSpPr>
          <p:spPr>
            <a:xfrm>
              <a:off x="5327147" y="1008221"/>
              <a:ext cx="892412" cy="8924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700" kern="1200"/>
                <a:t>E78</a:t>
              </a:r>
            </a:p>
          </p:txBody>
        </p:sp>
      </p:grpSp>
      <p:grpSp>
        <p:nvGrpSpPr>
          <p:cNvPr id="43" name="Skupina 42">
            <a:extLst>
              <a:ext uri="{FF2B5EF4-FFF2-40B4-BE49-F238E27FC236}">
                <a16:creationId xmlns:a16="http://schemas.microsoft.com/office/drawing/2014/main" id="{EA59EC24-D481-3E62-5EA8-2FB549C4DB04}"/>
              </a:ext>
            </a:extLst>
          </p:cNvPr>
          <p:cNvGrpSpPr/>
          <p:nvPr/>
        </p:nvGrpSpPr>
        <p:grpSpPr>
          <a:xfrm>
            <a:off x="7801348" y="2921319"/>
            <a:ext cx="425946" cy="336643"/>
            <a:chOff x="5769348" y="2201652"/>
            <a:chExt cx="425946" cy="336643"/>
          </a:xfrm>
        </p:grpSpPr>
        <p:sp>
          <p:nvSpPr>
            <p:cNvPr id="74" name="Šipka: doprava 73">
              <a:extLst>
                <a:ext uri="{FF2B5EF4-FFF2-40B4-BE49-F238E27FC236}">
                  <a16:creationId xmlns:a16="http://schemas.microsoft.com/office/drawing/2014/main" id="{4E00FB5D-D872-77CE-32A4-EEB34A8DC50E}"/>
                </a:ext>
              </a:extLst>
            </p:cNvPr>
            <p:cNvSpPr/>
            <p:nvPr/>
          </p:nvSpPr>
          <p:spPr>
            <a:xfrm rot="4628571">
              <a:off x="5813999" y="2157001"/>
              <a:ext cx="336643" cy="425946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75" name="Šipka: doprava 10">
              <a:extLst>
                <a:ext uri="{FF2B5EF4-FFF2-40B4-BE49-F238E27FC236}">
                  <a16:creationId xmlns:a16="http://schemas.microsoft.com/office/drawing/2014/main" id="{A2246974-1B3A-8C61-C3F9-F2EEB981787A}"/>
                </a:ext>
              </a:extLst>
            </p:cNvPr>
            <p:cNvSpPr txBox="1"/>
            <p:nvPr/>
          </p:nvSpPr>
          <p:spPr>
            <a:xfrm rot="4628571">
              <a:off x="5853259" y="2192960"/>
              <a:ext cx="235650" cy="2555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600" kern="1200"/>
            </a:p>
          </p:txBody>
        </p:sp>
      </p:grpSp>
      <p:grpSp>
        <p:nvGrpSpPr>
          <p:cNvPr id="44" name="Skupina 43">
            <a:extLst>
              <a:ext uri="{FF2B5EF4-FFF2-40B4-BE49-F238E27FC236}">
                <a16:creationId xmlns:a16="http://schemas.microsoft.com/office/drawing/2014/main" id="{0B6ACE3B-34F0-B377-E429-A979DD5DA797}"/>
              </a:ext>
            </a:extLst>
          </p:cNvPr>
          <p:cNvGrpSpPr/>
          <p:nvPr/>
        </p:nvGrpSpPr>
        <p:grpSpPr>
          <a:xfrm>
            <a:off x="7596497" y="3392734"/>
            <a:ext cx="1262062" cy="1262062"/>
            <a:chOff x="5564497" y="2673067"/>
            <a:chExt cx="1262062" cy="1262062"/>
          </a:xfrm>
        </p:grpSpPr>
        <p:sp>
          <p:nvSpPr>
            <p:cNvPr id="72" name="Ovál 71">
              <a:extLst>
                <a:ext uri="{FF2B5EF4-FFF2-40B4-BE49-F238E27FC236}">
                  <a16:creationId xmlns:a16="http://schemas.microsoft.com/office/drawing/2014/main" id="{1A15E849-91D5-4B0C-6DCA-BEF38DFBAC19}"/>
                </a:ext>
              </a:extLst>
            </p:cNvPr>
            <p:cNvSpPr/>
            <p:nvPr/>
          </p:nvSpPr>
          <p:spPr>
            <a:xfrm>
              <a:off x="5564497" y="2673067"/>
              <a:ext cx="1262062" cy="126206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73" name="Ovál 12">
              <a:extLst>
                <a:ext uri="{FF2B5EF4-FFF2-40B4-BE49-F238E27FC236}">
                  <a16:creationId xmlns:a16="http://schemas.microsoft.com/office/drawing/2014/main" id="{4BCC7DBE-63D3-E2AF-3355-90EFBB3A9D5A}"/>
                </a:ext>
              </a:extLst>
            </p:cNvPr>
            <p:cNvSpPr txBox="1"/>
            <p:nvPr/>
          </p:nvSpPr>
          <p:spPr>
            <a:xfrm>
              <a:off x="5749322" y="2857892"/>
              <a:ext cx="892412" cy="8924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700" kern="1200"/>
                <a:t>E317/E318</a:t>
              </a:r>
            </a:p>
          </p:txBody>
        </p:sp>
      </p:grpSp>
      <p:grpSp>
        <p:nvGrpSpPr>
          <p:cNvPr id="45" name="Skupina 44">
            <a:extLst>
              <a:ext uri="{FF2B5EF4-FFF2-40B4-BE49-F238E27FC236}">
                <a16:creationId xmlns:a16="http://schemas.microsoft.com/office/drawing/2014/main" id="{2FF66373-D095-964F-1883-3650AA4FA126}"/>
              </a:ext>
            </a:extLst>
          </p:cNvPr>
          <p:cNvGrpSpPr/>
          <p:nvPr/>
        </p:nvGrpSpPr>
        <p:grpSpPr>
          <a:xfrm>
            <a:off x="7429041" y="4589655"/>
            <a:ext cx="425946" cy="336643"/>
            <a:chOff x="5397041" y="3869988"/>
            <a:chExt cx="425946" cy="336643"/>
          </a:xfrm>
        </p:grpSpPr>
        <p:sp>
          <p:nvSpPr>
            <p:cNvPr id="70" name="Šipka: doprava 69">
              <a:extLst>
                <a:ext uri="{FF2B5EF4-FFF2-40B4-BE49-F238E27FC236}">
                  <a16:creationId xmlns:a16="http://schemas.microsoft.com/office/drawing/2014/main" id="{CE8EC64B-F1D9-12A2-49FE-E319D8C7EC0C}"/>
                </a:ext>
              </a:extLst>
            </p:cNvPr>
            <p:cNvSpPr/>
            <p:nvPr/>
          </p:nvSpPr>
          <p:spPr>
            <a:xfrm rot="7714286">
              <a:off x="5441692" y="3825337"/>
              <a:ext cx="336643" cy="425946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71" name="Šipka: doprava 14">
              <a:extLst>
                <a:ext uri="{FF2B5EF4-FFF2-40B4-BE49-F238E27FC236}">
                  <a16:creationId xmlns:a16="http://schemas.microsoft.com/office/drawing/2014/main" id="{1A3993A1-0ADB-D0D8-A09A-34CE37CAD038}"/>
                </a:ext>
              </a:extLst>
            </p:cNvPr>
            <p:cNvSpPr txBox="1"/>
            <p:nvPr/>
          </p:nvSpPr>
          <p:spPr>
            <a:xfrm rot="18514286">
              <a:off x="5523673" y="3871046"/>
              <a:ext cx="235650" cy="2555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600" kern="1200"/>
            </a:p>
          </p:txBody>
        </p:sp>
      </p:grpSp>
      <p:grpSp>
        <p:nvGrpSpPr>
          <p:cNvPr id="46" name="Skupina 45">
            <a:extLst>
              <a:ext uri="{FF2B5EF4-FFF2-40B4-BE49-F238E27FC236}">
                <a16:creationId xmlns:a16="http://schemas.microsoft.com/office/drawing/2014/main" id="{B4B1E566-7054-2A40-17BA-9619E70820C7}"/>
              </a:ext>
            </a:extLst>
          </p:cNvPr>
          <p:cNvGrpSpPr/>
          <p:nvPr/>
        </p:nvGrpSpPr>
        <p:grpSpPr>
          <a:xfrm>
            <a:off x="6413588" y="4876056"/>
            <a:ext cx="1262062" cy="1262062"/>
            <a:chOff x="4381588" y="4156389"/>
            <a:chExt cx="1262062" cy="1262062"/>
          </a:xfrm>
        </p:grpSpPr>
        <p:sp>
          <p:nvSpPr>
            <p:cNvPr id="68" name="Ovál 67">
              <a:extLst>
                <a:ext uri="{FF2B5EF4-FFF2-40B4-BE49-F238E27FC236}">
                  <a16:creationId xmlns:a16="http://schemas.microsoft.com/office/drawing/2014/main" id="{7FA98AD5-EDDB-C0C7-0C6D-6D8F92FDDC3F}"/>
                </a:ext>
              </a:extLst>
            </p:cNvPr>
            <p:cNvSpPr/>
            <p:nvPr/>
          </p:nvSpPr>
          <p:spPr>
            <a:xfrm>
              <a:off x="4381588" y="4156389"/>
              <a:ext cx="1262062" cy="126206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69" name="Ovál 16">
              <a:extLst>
                <a:ext uri="{FF2B5EF4-FFF2-40B4-BE49-F238E27FC236}">
                  <a16:creationId xmlns:a16="http://schemas.microsoft.com/office/drawing/2014/main" id="{301A0C38-EBEE-CB54-E18B-4B16B76A2528}"/>
                </a:ext>
              </a:extLst>
            </p:cNvPr>
            <p:cNvSpPr txBox="1"/>
            <p:nvPr/>
          </p:nvSpPr>
          <p:spPr>
            <a:xfrm>
              <a:off x="4566413" y="4341214"/>
              <a:ext cx="892412" cy="8924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700" kern="1200"/>
                <a:t>E03/E07/E276/E277</a:t>
              </a:r>
            </a:p>
          </p:txBody>
        </p:sp>
      </p:grpSp>
      <p:grpSp>
        <p:nvGrpSpPr>
          <p:cNvPr id="47" name="Skupina 46">
            <a:extLst>
              <a:ext uri="{FF2B5EF4-FFF2-40B4-BE49-F238E27FC236}">
                <a16:creationId xmlns:a16="http://schemas.microsoft.com/office/drawing/2014/main" id="{BF1CA729-5969-B453-0A2D-37BDAA0D2CFE}"/>
              </a:ext>
            </a:extLst>
          </p:cNvPr>
          <p:cNvGrpSpPr/>
          <p:nvPr/>
        </p:nvGrpSpPr>
        <p:grpSpPr>
          <a:xfrm>
            <a:off x="5937205" y="5294114"/>
            <a:ext cx="336643" cy="425946"/>
            <a:chOff x="3905205" y="4574447"/>
            <a:chExt cx="336643" cy="425946"/>
          </a:xfrm>
        </p:grpSpPr>
        <p:sp>
          <p:nvSpPr>
            <p:cNvPr id="66" name="Šipka: doprava 65">
              <a:extLst>
                <a:ext uri="{FF2B5EF4-FFF2-40B4-BE49-F238E27FC236}">
                  <a16:creationId xmlns:a16="http://schemas.microsoft.com/office/drawing/2014/main" id="{DA26CC60-8520-4126-0828-1B995FD8E69F}"/>
                </a:ext>
              </a:extLst>
            </p:cNvPr>
            <p:cNvSpPr/>
            <p:nvPr/>
          </p:nvSpPr>
          <p:spPr>
            <a:xfrm rot="10800000">
              <a:off x="3905205" y="4574447"/>
              <a:ext cx="336643" cy="425946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67" name="Šipka: doprava 18">
              <a:extLst>
                <a:ext uri="{FF2B5EF4-FFF2-40B4-BE49-F238E27FC236}">
                  <a16:creationId xmlns:a16="http://schemas.microsoft.com/office/drawing/2014/main" id="{87045E64-A023-D455-79F2-4A5EA80FC83A}"/>
                </a:ext>
              </a:extLst>
            </p:cNvPr>
            <p:cNvSpPr txBox="1"/>
            <p:nvPr/>
          </p:nvSpPr>
          <p:spPr>
            <a:xfrm rot="21600000">
              <a:off x="4006198" y="4659636"/>
              <a:ext cx="235650" cy="2555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600" kern="1200"/>
            </a:p>
          </p:txBody>
        </p:sp>
      </p:grpSp>
      <p:grpSp>
        <p:nvGrpSpPr>
          <p:cNvPr id="48" name="Skupina 47">
            <a:extLst>
              <a:ext uri="{FF2B5EF4-FFF2-40B4-BE49-F238E27FC236}">
                <a16:creationId xmlns:a16="http://schemas.microsoft.com/office/drawing/2014/main" id="{F784E8AD-CC57-2172-58E0-DCC7F86DD42A}"/>
              </a:ext>
            </a:extLst>
          </p:cNvPr>
          <p:cNvGrpSpPr/>
          <p:nvPr/>
        </p:nvGrpSpPr>
        <p:grpSpPr>
          <a:xfrm>
            <a:off x="4516349" y="4876056"/>
            <a:ext cx="1262062" cy="1262062"/>
            <a:chOff x="2484349" y="4156389"/>
            <a:chExt cx="1262062" cy="1262062"/>
          </a:xfrm>
        </p:grpSpPr>
        <p:sp>
          <p:nvSpPr>
            <p:cNvPr id="64" name="Ovál 63">
              <a:extLst>
                <a:ext uri="{FF2B5EF4-FFF2-40B4-BE49-F238E27FC236}">
                  <a16:creationId xmlns:a16="http://schemas.microsoft.com/office/drawing/2014/main" id="{B2B5BEFA-D587-30CA-09BF-CEE2DBEEAF58}"/>
                </a:ext>
              </a:extLst>
            </p:cNvPr>
            <p:cNvSpPr/>
            <p:nvPr/>
          </p:nvSpPr>
          <p:spPr>
            <a:xfrm>
              <a:off x="2484349" y="4156389"/>
              <a:ext cx="1262062" cy="126206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65" name="Ovál 20">
              <a:extLst>
                <a:ext uri="{FF2B5EF4-FFF2-40B4-BE49-F238E27FC236}">
                  <a16:creationId xmlns:a16="http://schemas.microsoft.com/office/drawing/2014/main" id="{BD0A99EF-41ED-0814-A424-C5B3DD627F03}"/>
                </a:ext>
              </a:extLst>
            </p:cNvPr>
            <p:cNvSpPr txBox="1"/>
            <p:nvPr/>
          </p:nvSpPr>
          <p:spPr>
            <a:xfrm>
              <a:off x="2669174" y="4341214"/>
              <a:ext cx="892412" cy="8924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700" kern="1200"/>
                <a:t>E256/E258</a:t>
              </a:r>
            </a:p>
          </p:txBody>
        </p:sp>
      </p:grpSp>
      <p:grpSp>
        <p:nvGrpSpPr>
          <p:cNvPr id="49" name="Skupina 48">
            <a:extLst>
              <a:ext uri="{FF2B5EF4-FFF2-40B4-BE49-F238E27FC236}">
                <a16:creationId xmlns:a16="http://schemas.microsoft.com/office/drawing/2014/main" id="{B24CF749-C48A-F070-76F0-AF268DDBA8E4}"/>
              </a:ext>
            </a:extLst>
          </p:cNvPr>
          <p:cNvGrpSpPr/>
          <p:nvPr/>
        </p:nvGrpSpPr>
        <p:grpSpPr>
          <a:xfrm>
            <a:off x="4348893" y="4604553"/>
            <a:ext cx="425946" cy="336643"/>
            <a:chOff x="2316893" y="3884886"/>
            <a:chExt cx="425946" cy="336643"/>
          </a:xfrm>
        </p:grpSpPr>
        <p:sp>
          <p:nvSpPr>
            <p:cNvPr id="62" name="Šipka: doprava 61">
              <a:extLst>
                <a:ext uri="{FF2B5EF4-FFF2-40B4-BE49-F238E27FC236}">
                  <a16:creationId xmlns:a16="http://schemas.microsoft.com/office/drawing/2014/main" id="{A13F508F-29A4-D570-CACB-326647536DFD}"/>
                </a:ext>
              </a:extLst>
            </p:cNvPr>
            <p:cNvSpPr/>
            <p:nvPr/>
          </p:nvSpPr>
          <p:spPr>
            <a:xfrm rot="13885714">
              <a:off x="2361544" y="3840235"/>
              <a:ext cx="336643" cy="425946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63" name="Šipka: doprava 22">
              <a:extLst>
                <a:ext uri="{FF2B5EF4-FFF2-40B4-BE49-F238E27FC236}">
                  <a16:creationId xmlns:a16="http://schemas.microsoft.com/office/drawing/2014/main" id="{E42E1A35-B774-1227-3208-5D1B1C7ACC5D}"/>
                </a:ext>
              </a:extLst>
            </p:cNvPr>
            <p:cNvSpPr txBox="1"/>
            <p:nvPr/>
          </p:nvSpPr>
          <p:spPr>
            <a:xfrm rot="24685714">
              <a:off x="2443525" y="3964904"/>
              <a:ext cx="235650" cy="2555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600" kern="1200"/>
            </a:p>
          </p:txBody>
        </p:sp>
      </p:grpSp>
      <p:grpSp>
        <p:nvGrpSpPr>
          <p:cNvPr id="50" name="Skupina 49">
            <a:extLst>
              <a:ext uri="{FF2B5EF4-FFF2-40B4-BE49-F238E27FC236}">
                <a16:creationId xmlns:a16="http://schemas.microsoft.com/office/drawing/2014/main" id="{495A485B-D4F8-99B2-2B10-ADA0C66DEFC0}"/>
              </a:ext>
            </a:extLst>
          </p:cNvPr>
          <p:cNvGrpSpPr/>
          <p:nvPr/>
        </p:nvGrpSpPr>
        <p:grpSpPr>
          <a:xfrm>
            <a:off x="3333440" y="3392734"/>
            <a:ext cx="1262062" cy="1262062"/>
            <a:chOff x="1301440" y="2673067"/>
            <a:chExt cx="1262062" cy="1262062"/>
          </a:xfrm>
        </p:grpSpPr>
        <p:sp>
          <p:nvSpPr>
            <p:cNvPr id="60" name="Ovál 59">
              <a:extLst>
                <a:ext uri="{FF2B5EF4-FFF2-40B4-BE49-F238E27FC236}">
                  <a16:creationId xmlns:a16="http://schemas.microsoft.com/office/drawing/2014/main" id="{38214B5B-F4AA-CF31-1A46-1A77D98A760F}"/>
                </a:ext>
              </a:extLst>
            </p:cNvPr>
            <p:cNvSpPr/>
            <p:nvPr/>
          </p:nvSpPr>
          <p:spPr>
            <a:xfrm>
              <a:off x="1301440" y="2673067"/>
              <a:ext cx="1262062" cy="126206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61" name="Ovál 24">
              <a:extLst>
                <a:ext uri="{FF2B5EF4-FFF2-40B4-BE49-F238E27FC236}">
                  <a16:creationId xmlns:a16="http://schemas.microsoft.com/office/drawing/2014/main" id="{C55CEC3D-D21F-6AD7-8119-4BDCCF147D8B}"/>
                </a:ext>
              </a:extLst>
            </p:cNvPr>
            <p:cNvSpPr txBox="1"/>
            <p:nvPr/>
          </p:nvSpPr>
          <p:spPr>
            <a:xfrm>
              <a:off x="1486265" y="2857892"/>
              <a:ext cx="892412" cy="8924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700" kern="1200"/>
                <a:t>E171/E173</a:t>
              </a:r>
            </a:p>
          </p:txBody>
        </p:sp>
      </p:grpSp>
      <p:grpSp>
        <p:nvGrpSpPr>
          <p:cNvPr id="51" name="Skupina 50">
            <a:extLst>
              <a:ext uri="{FF2B5EF4-FFF2-40B4-BE49-F238E27FC236}">
                <a16:creationId xmlns:a16="http://schemas.microsoft.com/office/drawing/2014/main" id="{C1A54A42-0447-7C71-4D15-4B1DB0B6713D}"/>
              </a:ext>
            </a:extLst>
          </p:cNvPr>
          <p:cNvGrpSpPr/>
          <p:nvPr/>
        </p:nvGrpSpPr>
        <p:grpSpPr>
          <a:xfrm>
            <a:off x="3960466" y="2939897"/>
            <a:ext cx="425946" cy="336643"/>
            <a:chOff x="1928466" y="2220230"/>
            <a:chExt cx="425946" cy="336643"/>
          </a:xfrm>
        </p:grpSpPr>
        <p:sp>
          <p:nvSpPr>
            <p:cNvPr id="58" name="Šipka: doprava 57">
              <a:extLst>
                <a:ext uri="{FF2B5EF4-FFF2-40B4-BE49-F238E27FC236}">
                  <a16:creationId xmlns:a16="http://schemas.microsoft.com/office/drawing/2014/main" id="{841FB7EC-818F-5792-B0E9-8159DF511B43}"/>
                </a:ext>
              </a:extLst>
            </p:cNvPr>
            <p:cNvSpPr/>
            <p:nvPr/>
          </p:nvSpPr>
          <p:spPr>
            <a:xfrm rot="16971429">
              <a:off x="1973117" y="2175579"/>
              <a:ext cx="336643" cy="425946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59" name="Šipka: doprava 26">
              <a:extLst>
                <a:ext uri="{FF2B5EF4-FFF2-40B4-BE49-F238E27FC236}">
                  <a16:creationId xmlns:a16="http://schemas.microsoft.com/office/drawing/2014/main" id="{E93BD9A7-D4C2-B98D-0A29-C03DA7B02156}"/>
                </a:ext>
              </a:extLst>
            </p:cNvPr>
            <p:cNvSpPr txBox="1"/>
            <p:nvPr/>
          </p:nvSpPr>
          <p:spPr>
            <a:xfrm rot="16971429">
              <a:off x="2012377" y="2309998"/>
              <a:ext cx="235650" cy="2555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600" kern="1200"/>
            </a:p>
          </p:txBody>
        </p:sp>
      </p:grpSp>
      <p:grpSp>
        <p:nvGrpSpPr>
          <p:cNvPr id="52" name="Skupina 51">
            <a:extLst>
              <a:ext uri="{FF2B5EF4-FFF2-40B4-BE49-F238E27FC236}">
                <a16:creationId xmlns:a16="http://schemas.microsoft.com/office/drawing/2014/main" id="{94E977AF-9F52-1B13-5583-56577AB6CE2D}"/>
              </a:ext>
            </a:extLst>
          </p:cNvPr>
          <p:cNvGrpSpPr/>
          <p:nvPr/>
        </p:nvGrpSpPr>
        <p:grpSpPr>
          <a:xfrm>
            <a:off x="3755615" y="1543063"/>
            <a:ext cx="1262062" cy="1262062"/>
            <a:chOff x="1723615" y="823396"/>
            <a:chExt cx="1262062" cy="1262062"/>
          </a:xfrm>
        </p:grpSpPr>
        <p:sp>
          <p:nvSpPr>
            <p:cNvPr id="56" name="Ovál 55">
              <a:extLst>
                <a:ext uri="{FF2B5EF4-FFF2-40B4-BE49-F238E27FC236}">
                  <a16:creationId xmlns:a16="http://schemas.microsoft.com/office/drawing/2014/main" id="{870388C2-36C9-9EB6-C5BF-7EAAFC08CD31}"/>
                </a:ext>
              </a:extLst>
            </p:cNvPr>
            <p:cNvSpPr/>
            <p:nvPr/>
          </p:nvSpPr>
          <p:spPr>
            <a:xfrm>
              <a:off x="1723615" y="823396"/>
              <a:ext cx="1262062" cy="1262062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57" name="Ovál 28">
              <a:extLst>
                <a:ext uri="{FF2B5EF4-FFF2-40B4-BE49-F238E27FC236}">
                  <a16:creationId xmlns:a16="http://schemas.microsoft.com/office/drawing/2014/main" id="{7A631A89-1FE1-4981-510A-DE5BD8228715}"/>
                </a:ext>
              </a:extLst>
            </p:cNvPr>
            <p:cNvSpPr txBox="1"/>
            <p:nvPr/>
          </p:nvSpPr>
          <p:spPr>
            <a:xfrm>
              <a:off x="1908440" y="1008221"/>
              <a:ext cx="892412" cy="8924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700" kern="1200"/>
                <a:t>G1</a:t>
              </a:r>
            </a:p>
          </p:txBody>
        </p:sp>
      </p:grpSp>
      <p:grpSp>
        <p:nvGrpSpPr>
          <p:cNvPr id="53" name="Skupina 52">
            <a:extLst>
              <a:ext uri="{FF2B5EF4-FFF2-40B4-BE49-F238E27FC236}">
                <a16:creationId xmlns:a16="http://schemas.microsoft.com/office/drawing/2014/main" id="{EF9F923F-35BC-AC9C-A900-5761F5288CD4}"/>
              </a:ext>
            </a:extLst>
          </p:cNvPr>
          <p:cNvGrpSpPr/>
          <p:nvPr/>
        </p:nvGrpSpPr>
        <p:grpSpPr>
          <a:xfrm>
            <a:off x="5064417" y="1553665"/>
            <a:ext cx="336643" cy="425946"/>
            <a:chOff x="3032417" y="833998"/>
            <a:chExt cx="336643" cy="425946"/>
          </a:xfrm>
        </p:grpSpPr>
        <p:sp>
          <p:nvSpPr>
            <p:cNvPr id="54" name="Šipka: doprava 53">
              <a:extLst>
                <a:ext uri="{FF2B5EF4-FFF2-40B4-BE49-F238E27FC236}">
                  <a16:creationId xmlns:a16="http://schemas.microsoft.com/office/drawing/2014/main" id="{7A755C03-8479-0427-FE15-2FE1D5855732}"/>
                </a:ext>
              </a:extLst>
            </p:cNvPr>
            <p:cNvSpPr/>
            <p:nvPr/>
          </p:nvSpPr>
          <p:spPr>
            <a:xfrm rot="20057143">
              <a:off x="3032417" y="833998"/>
              <a:ext cx="336643" cy="425946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cs-CZ"/>
            </a:p>
          </p:txBody>
        </p:sp>
        <p:sp>
          <p:nvSpPr>
            <p:cNvPr id="55" name="Šipka: doprava 30">
              <a:extLst>
                <a:ext uri="{FF2B5EF4-FFF2-40B4-BE49-F238E27FC236}">
                  <a16:creationId xmlns:a16="http://schemas.microsoft.com/office/drawing/2014/main" id="{0398AB3C-2680-132C-7F9D-056FFD8343C4}"/>
                </a:ext>
              </a:extLst>
            </p:cNvPr>
            <p:cNvSpPr txBox="1"/>
            <p:nvPr/>
          </p:nvSpPr>
          <p:spPr>
            <a:xfrm rot="20057143">
              <a:off x="3037418" y="941097"/>
              <a:ext cx="235650" cy="25556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66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6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2683554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172FE85-AA95-517E-579F-683E03C058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Účel AISV_ - Zákon 111/2009 Sb.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00F1254-56E3-E23A-DAB9-AC3457980F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88000" indent="-288000" algn="just">
              <a:buFont typeface="Wingdings" pitchFamily="2" charset="2"/>
              <a:buChar char="§"/>
            </a:pPr>
            <a:r>
              <a:rPr lang="cs-CZ" sz="2400">
                <a:latin typeface="+mn-lt"/>
              </a:rPr>
              <a:t>§8 Správce agendového informačního systému</a:t>
            </a:r>
          </a:p>
          <a:p>
            <a:pPr marL="576000" lvl="1" indent="-288000" algn="just">
              <a:buFont typeface="Wingdings" pitchFamily="2" charset="2"/>
              <a:buChar char="§"/>
            </a:pPr>
            <a:r>
              <a:rPr lang="cs-CZ" sz="2400">
                <a:latin typeface="+mn-lt"/>
              </a:rPr>
              <a:t>(6) Správce agendového informačního systému zajistí vyrozumění o změně údaje, který se vede v agendovém informačním systému o subjektu údajů vedeném v registru obyvatel nebo o subjektu údajů vedeném v registru osob, s využitím služby podle § 7 odst. 2 písm. k).</a:t>
            </a:r>
          </a:p>
          <a:p>
            <a:pPr marL="288000" indent="-288000" algn="just">
              <a:buFont typeface="Wingdings" pitchFamily="2" charset="2"/>
              <a:buChar char="§"/>
            </a:pPr>
            <a:r>
              <a:rPr lang="cs-CZ" sz="2400">
                <a:latin typeface="+mn-lt"/>
              </a:rPr>
              <a:t>§7 – DIA - Zajišťuje</a:t>
            </a:r>
          </a:p>
          <a:p>
            <a:pPr marL="576000" lvl="1" indent="-288000" algn="just">
              <a:buFont typeface="Wingdings" pitchFamily="2" charset="2"/>
              <a:buChar char="§"/>
            </a:pPr>
            <a:r>
              <a:rPr lang="cs-CZ" sz="2400">
                <a:latin typeface="+mn-lt"/>
              </a:rPr>
              <a:t>k) poskytování centrální služby pro vyrozumívání o změnách údajů, které se vedou v informačním systému veřejné správy o subjektu údajů vedeném v registru obyvatel nebo o subjektu údajů vedeném v registru osob.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1902A1DB-8A1F-BE5A-9E3F-9AB273E7B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C77AD5D-A5A7-7C61-4815-188D2C376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55462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A1704A8-7EFD-BECA-3746-2B5739319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AISV aktuální stav_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4103D2D-B5EB-EE43-F79A-D49C79A256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cs-CZ" sz="3200" b="0" i="0">
                <a:solidFill>
                  <a:srgbClr val="3B3B3B"/>
                </a:solidFill>
                <a:effectLst/>
                <a:highlight>
                  <a:srgbClr val="F2F4F5"/>
                </a:highlight>
                <a:latin typeface="+mn-lt"/>
              </a:rPr>
              <a:t>AISV uveden do provozu na konci srpna 2024</a:t>
            </a:r>
          </a:p>
          <a:p>
            <a:pPr algn="just"/>
            <a:r>
              <a:rPr lang="cs-CZ" sz="3200">
                <a:solidFill>
                  <a:srgbClr val="3B3B3B"/>
                </a:solidFill>
                <a:highlight>
                  <a:srgbClr val="F2F4F5"/>
                </a:highlight>
                <a:latin typeface="+mn-lt"/>
              </a:rPr>
              <a:t>Do konce roku 2024 – AISEO, CIS</a:t>
            </a:r>
          </a:p>
          <a:p>
            <a:pPr algn="just"/>
            <a:r>
              <a:rPr lang="cs-CZ" sz="3200">
                <a:solidFill>
                  <a:srgbClr val="3B3B3B"/>
                </a:solidFill>
                <a:highlight>
                  <a:srgbClr val="F2F4F5"/>
                </a:highlight>
                <a:latin typeface="+mn-lt"/>
              </a:rPr>
              <a:t>V průběhu 1Q2025 EOP, ECD</a:t>
            </a:r>
          </a:p>
          <a:p>
            <a:pPr algn="just"/>
            <a:r>
              <a:rPr lang="cs-CZ" sz="3200">
                <a:solidFill>
                  <a:srgbClr val="3B3B3B"/>
                </a:solidFill>
                <a:highlight>
                  <a:srgbClr val="F2F4F5"/>
                </a:highlight>
                <a:latin typeface="+mn-lt"/>
              </a:rPr>
              <a:t>Dále předpokládáme CRR, CRV (MD) atp.</a:t>
            </a:r>
          </a:p>
          <a:p>
            <a:pPr algn="just"/>
            <a:endParaRPr lang="cs-CZ" sz="3200">
              <a:solidFill>
                <a:srgbClr val="3B3B3B"/>
              </a:solidFill>
              <a:highlight>
                <a:srgbClr val="F2F4F5"/>
              </a:highlight>
              <a:latin typeface="+mn-lt"/>
            </a:endParaRPr>
          </a:p>
          <a:p>
            <a:pPr algn="just"/>
            <a:endParaRPr lang="cs-CZ" sz="2400">
              <a:latin typeface="+mn-lt"/>
            </a:endParaRP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1EDF16B-C72D-A96A-6D94-877CE1011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16F9EA36-91AA-7904-1601-D9DB17187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60505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318968-77C5-6829-D986-C7DE38BD9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Nahrazení stávajících služeb_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2DA4F71-58CA-E356-43CC-CFAEE60F9C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cs-CZ" sz="2400" b="0" i="0">
                <a:solidFill>
                  <a:srgbClr val="3B3B3B"/>
                </a:solidFill>
                <a:effectLst/>
                <a:highlight>
                  <a:srgbClr val="F2F4F5"/>
                </a:highlight>
                <a:latin typeface="+mn-lt"/>
              </a:rPr>
              <a:t>AISV rovněž plně nahrazuje současné notifikační služby pro údaje ROB a ROS, tj. E07 </a:t>
            </a:r>
            <a:r>
              <a:rPr lang="cs-CZ" sz="2400" b="0" i="0" err="1">
                <a:solidFill>
                  <a:srgbClr val="3B3B3B"/>
                </a:solidFill>
                <a:effectLst/>
                <a:highlight>
                  <a:srgbClr val="F2F4F5"/>
                </a:highlight>
                <a:latin typeface="+mn-lt"/>
              </a:rPr>
              <a:t>robCtiZmeny</a:t>
            </a:r>
            <a:r>
              <a:rPr lang="cs-CZ" sz="2400" b="0" i="0">
                <a:solidFill>
                  <a:srgbClr val="3B3B3B"/>
                </a:solidFill>
                <a:effectLst/>
                <a:highlight>
                  <a:srgbClr val="F2F4F5"/>
                </a:highlight>
                <a:latin typeface="+mn-lt"/>
              </a:rPr>
              <a:t> a E28 </a:t>
            </a:r>
            <a:r>
              <a:rPr lang="cs-CZ" sz="2400" b="0" i="0" err="1">
                <a:solidFill>
                  <a:srgbClr val="3B3B3B"/>
                </a:solidFill>
                <a:effectLst/>
                <a:highlight>
                  <a:srgbClr val="F2F4F5"/>
                </a:highlight>
                <a:latin typeface="+mn-lt"/>
              </a:rPr>
              <a:t>rosCtiZmeny</a:t>
            </a:r>
            <a:r>
              <a:rPr lang="cs-CZ" sz="2400" b="0" i="0">
                <a:solidFill>
                  <a:srgbClr val="3B3B3B"/>
                </a:solidFill>
                <a:effectLst/>
                <a:highlight>
                  <a:srgbClr val="F2F4F5"/>
                </a:highlight>
                <a:latin typeface="+mn-lt"/>
              </a:rPr>
              <a:t>, a to jednotnou službou E317 – </a:t>
            </a:r>
            <a:r>
              <a:rPr lang="cs-CZ" sz="2400" b="0" i="0" err="1">
                <a:solidFill>
                  <a:srgbClr val="3B3B3B"/>
                </a:solidFill>
                <a:effectLst/>
                <a:highlight>
                  <a:srgbClr val="F2F4F5"/>
                </a:highlight>
                <a:latin typeface="+mn-lt"/>
              </a:rPr>
              <a:t>aisvCtiZmeny</a:t>
            </a:r>
            <a:r>
              <a:rPr lang="cs-CZ" sz="2400" b="0" i="0">
                <a:solidFill>
                  <a:srgbClr val="3B3B3B"/>
                </a:solidFill>
                <a:effectLst/>
                <a:highlight>
                  <a:srgbClr val="F2F4F5"/>
                </a:highlight>
                <a:latin typeface="+mn-lt"/>
              </a:rPr>
              <a:t>. </a:t>
            </a:r>
          </a:p>
          <a:p>
            <a:pPr marL="0" indent="0" algn="just">
              <a:buNone/>
            </a:pPr>
            <a:r>
              <a:rPr lang="cs-CZ" sz="2400" b="1" i="0">
                <a:solidFill>
                  <a:srgbClr val="3B3B3B"/>
                </a:solidFill>
                <a:effectLst/>
                <a:highlight>
                  <a:srgbClr val="F2F4F5"/>
                </a:highlight>
                <a:latin typeface="+mn-lt"/>
              </a:rPr>
              <a:t>Předpoklad ukončení současných notifikačních služeb ROB a ROS, tj. E07 </a:t>
            </a:r>
            <a:r>
              <a:rPr lang="cs-CZ" sz="2400" b="1" i="0" err="1">
                <a:solidFill>
                  <a:srgbClr val="3B3B3B"/>
                </a:solidFill>
                <a:effectLst/>
                <a:highlight>
                  <a:srgbClr val="F2F4F5"/>
                </a:highlight>
                <a:latin typeface="+mn-lt"/>
              </a:rPr>
              <a:t>robCtiZmeny</a:t>
            </a:r>
            <a:r>
              <a:rPr lang="cs-CZ" sz="2400" b="1" i="0">
                <a:solidFill>
                  <a:srgbClr val="3B3B3B"/>
                </a:solidFill>
                <a:effectLst/>
                <a:highlight>
                  <a:srgbClr val="F2F4F5"/>
                </a:highlight>
                <a:latin typeface="+mn-lt"/>
              </a:rPr>
              <a:t> a E28 </a:t>
            </a:r>
            <a:r>
              <a:rPr lang="cs-CZ" sz="2400" b="1" i="0" err="1">
                <a:solidFill>
                  <a:srgbClr val="3B3B3B"/>
                </a:solidFill>
                <a:effectLst/>
                <a:highlight>
                  <a:srgbClr val="F2F4F5"/>
                </a:highlight>
                <a:latin typeface="+mn-lt"/>
              </a:rPr>
              <a:t>rosCtiZmeny</a:t>
            </a:r>
            <a:r>
              <a:rPr lang="cs-CZ" sz="2400" b="1" i="0">
                <a:solidFill>
                  <a:srgbClr val="3B3B3B"/>
                </a:solidFill>
                <a:effectLst/>
                <a:highlight>
                  <a:srgbClr val="F2F4F5"/>
                </a:highlight>
                <a:latin typeface="+mn-lt"/>
              </a:rPr>
              <a:t>, do konce roku 2025 vypnuty.</a:t>
            </a:r>
            <a:endParaRPr lang="cs-CZ" sz="2400">
              <a:latin typeface="+mn-lt"/>
            </a:endParaRP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7B892754-7CFC-CFF0-129F-7EC07BFB5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6D07A67-55EB-7D83-C02F-B35D5E731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4049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95FD9E8-0BE3-806C-AA5F-B68F6FBBB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/>
              <a:t>Naplnění povinnost §8 odst. 6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5A670BE-5087-D68E-29B8-F7ED1356C6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spcAft>
                <a:spcPts val="600"/>
              </a:spcAft>
            </a:pPr>
            <a:r>
              <a:rPr lang="cs-CZ" sz="2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Přístup do AISV je řízen, podobně jako u ostatních </a:t>
            </a:r>
            <a:r>
              <a:rPr lang="cs-CZ" sz="240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eGON</a:t>
            </a:r>
            <a:r>
              <a:rPr lang="cs-CZ" sz="2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služeb, povolením v RPP. Potřebná registrace PAIS v RPP musí splňovat následující body.</a:t>
            </a:r>
          </a:p>
          <a:p>
            <a:pPr algn="just">
              <a:spcAft>
                <a:spcPts val="600"/>
              </a:spcAft>
            </a:pPr>
            <a:r>
              <a:rPr lang="cs-CZ" sz="24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 RPP je potřeba, aby správce PAIS před podáním žádosti do AISV zaregistroval:</a:t>
            </a:r>
          </a:p>
          <a:p>
            <a:pPr marL="342900" lvl="0" indent="-342900" algn="just" fontAlgn="base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Clr>
                <a:srgbClr val="368537"/>
              </a:buClr>
              <a:buSzPts val="1000"/>
              <a:buFont typeface="Wingdings" panose="05000000000000000000" pitchFamily="2" charset="2"/>
              <a:buChar char="§"/>
              <a:tabLst>
                <a:tab pos="228600" algn="l"/>
                <a:tab pos="1757680" algn="l"/>
                <a:tab pos="144145" algn="l"/>
                <a:tab pos="1757680" algn="l"/>
              </a:tabLst>
            </a:pPr>
            <a:r>
              <a:rPr lang="cs-CZ" sz="2400" u="none" strike="noStrike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agendu, na základě které vede správce PAIS údaje, o jejichž změnách bude zajišťovat vyrozumívání</a:t>
            </a:r>
          </a:p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26652C3D-4208-22F8-40FD-F6792B2B1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>
                <a:solidFill>
                  <a:schemeClr val="accent3"/>
                </a:solidFill>
              </a:rPr>
              <a:t>DIA.</a:t>
            </a:r>
            <a:r>
              <a:rPr lang="cs-CZ"/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30FA528-7EBC-2C0E-5034-5CB9B5F06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F385E-1634-DB44-B85F-E63591247372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5162540"/>
      </p:ext>
    </p:extLst>
  </p:cSld>
  <p:clrMapOvr>
    <a:masterClrMapping/>
  </p:clrMapOvr>
</p:sld>
</file>

<file path=ppt/theme/theme1.xml><?xml version="1.0" encoding="utf-8"?>
<a:theme xmlns:a="http://schemas.openxmlformats.org/drawingml/2006/main" name="DIA_ nadpis a text s odrážkami">
  <a:themeElements>
    <a:clrScheme name="Vlastní 1">
      <a:dk1>
        <a:srgbClr val="000000"/>
      </a:dk1>
      <a:lt1>
        <a:srgbClr val="FFFFFF"/>
      </a:lt1>
      <a:dk2>
        <a:srgbClr val="2E2C2B"/>
      </a:dk2>
      <a:lt2>
        <a:srgbClr val="DCDCDC"/>
      </a:lt2>
      <a:accent1>
        <a:srgbClr val="368537"/>
      </a:accent1>
      <a:accent2>
        <a:srgbClr val="35398E"/>
      </a:accent2>
      <a:accent3>
        <a:srgbClr val="2E2C2B"/>
      </a:accent3>
      <a:accent4>
        <a:srgbClr val="BDBCBC"/>
      </a:accent4>
      <a:accent5>
        <a:srgbClr val="C52A3A"/>
      </a:accent5>
      <a:accent6>
        <a:srgbClr val="757575"/>
      </a:accent6>
      <a:hlink>
        <a:srgbClr val="45AC48"/>
      </a:hlink>
      <a:folHlink>
        <a:srgbClr val="35398E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 rtlCol="0" anchor="t" anchorCtr="0">
        <a:normAutofit/>
      </a:bodyPr>
      <a:lstStyle>
        <a:defPPr algn="l">
          <a:defRPr sz="1800" dirty="0" smtClean="0">
            <a:solidFill>
              <a:srgbClr val="2E2D2C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DIA_Šablona pro PowerPoint 05-2024" id="{81620DBD-6F0B-464D-9A51-28EBA47B07D1}" vid="{DB434D4E-6B74-493F-BEDB-FE01BFD9C353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29A8CF7F7A30340AB2AEDF579B88D5A" ma:contentTypeVersion="6" ma:contentTypeDescription="Vytvoří nový dokument" ma:contentTypeScope="" ma:versionID="765ce8a2f23646a5e3839bd2f810522c">
  <xsd:schema xmlns:xsd="http://www.w3.org/2001/XMLSchema" xmlns:xs="http://www.w3.org/2001/XMLSchema" xmlns:p="http://schemas.microsoft.com/office/2006/metadata/properties" xmlns:ns2="478f67d6-2aa4-4cc1-a772-3bd5243725b0" xmlns:ns3="a5a6b796-7bec-4175-bebf-35f3f014ba3e" targetNamespace="http://schemas.microsoft.com/office/2006/metadata/properties" ma:root="true" ma:fieldsID="fe5597a2659d97512bc5783b6cf3ccdf" ns2:_="" ns3:_="">
    <xsd:import namespace="478f67d6-2aa4-4cc1-a772-3bd5243725b0"/>
    <xsd:import namespace="a5a6b796-7bec-4175-bebf-35f3f014ba3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8f67d6-2aa4-4cc1-a772-3bd5243725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a6b796-7bec-4175-bebf-35f3f014ba3e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FFC4A16-FB80-4302-ABCF-BFA1C75DBE66}">
  <ds:schemaRefs>
    <ds:schemaRef ds:uri="478f67d6-2aa4-4cc1-a772-3bd5243725b0"/>
    <ds:schemaRef ds:uri="a5a6b796-7bec-4175-bebf-35f3f014ba3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923D26E-0541-4DA0-A477-5C8C6F0940A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72E6637-1422-450D-B9CC-38AD9F1E86E7}">
  <ds:schemaRefs>
    <ds:schemaRef ds:uri="478f67d6-2aa4-4cc1-a772-3bd5243725b0"/>
    <ds:schemaRef ds:uri="a5a6b796-7bec-4175-bebf-35f3f014ba3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Application>Microsoft Office PowerPoint</Application>
  <PresentationFormat>Widescreen</PresentationFormat>
  <Slides>15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DIA_ nadpis a text s odrážkami</vt:lpstr>
      <vt:lpstr>AIS Vyrozumívací_</vt:lpstr>
      <vt:lpstr>PowerPoint Presentation</vt:lpstr>
      <vt:lpstr>PowerPoint Presentation</vt:lpstr>
      <vt:lpstr>PowerPoint Presentation</vt:lpstr>
      <vt:lpstr>PowerPoint Presentation</vt:lpstr>
      <vt:lpstr>Účel AISV_ - Zákon 111/2009 Sb.</vt:lpstr>
      <vt:lpstr>AISV aktuální stav_</vt:lpstr>
      <vt:lpstr>Nahrazení stávajících služeb_</vt:lpstr>
      <vt:lpstr>Naplnění povinnost §8 odst. 6</vt:lpstr>
      <vt:lpstr>Registrace číselníku změn údajů pais do AISV_</vt:lpstr>
      <vt:lpstr>Šablona žádosti o připojení k AISV_</vt:lpstr>
      <vt:lpstr>Připojení čtenářského AIS k AISV_</vt:lpstr>
      <vt:lpstr>Podklady uložené na webu_</vt:lpstr>
      <vt:lpstr>Přehled služeb spojených s aisv_</vt:lpstr>
      <vt:lpstr>Děkuji za pozornost_</vt:lpstr>
    </vt:vector>
  </TitlesOfParts>
  <Manager/>
  <Company>DIA_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DIA_ Šablona pro PowerPoint</dc:title>
  <dc:subject>Výchozí šablona pro prezentace</dc:subject>
  <dc:creator>Karel Drašnar</dc:creator>
  <cp:keywords>PPT prezentace šablona DIA PowerPoint</cp:keywords>
  <dc:description/>
  <cp:revision>1</cp:revision>
  <cp:lastPrinted>2024-10-04T10:01:00Z</cp:lastPrinted>
  <dcterms:created xsi:type="dcterms:W3CDTF">2024-02-27T09:26:43Z</dcterms:created>
  <dcterms:modified xsi:type="dcterms:W3CDTF">2024-10-07T08:09:23Z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0x010100D29A8CF7F7A30340AB2AEDF579B88D5A</vt:lpwstr>
  </property>
  <property fmtid="{D5CDD505-2E9C-101B-9397-08002B2CF9AE}" pid="3" name="MSIP_Label_defa4170-0d19-0005-0004-bc88714345d2_Enabled">
    <vt:lpwstr>true</vt:lpwstr>
  </property>
  <property fmtid="{D5CDD505-2E9C-101B-9397-08002B2CF9AE}" pid="4" name="MSIP_Label_defa4170-0d19-0005-0004-bc88714345d2_SetDate">
    <vt:lpwstr>2024-09-27T06:57:46Z</vt:lpwstr>
  </property>
  <property fmtid="{D5CDD505-2E9C-101B-9397-08002B2CF9AE}" pid="5" name="MSIP_Label_defa4170-0d19-0005-0004-bc88714345d2_Method">
    <vt:lpwstr>Standard</vt:lpwstr>
  </property>
  <property fmtid="{D5CDD505-2E9C-101B-9397-08002B2CF9AE}" pid="6" name="MSIP_Label_defa4170-0d19-0005-0004-bc88714345d2_Name">
    <vt:lpwstr>defa4170-0d19-0005-0004-bc88714345d2</vt:lpwstr>
  </property>
  <property fmtid="{D5CDD505-2E9C-101B-9397-08002B2CF9AE}" pid="7" name="MSIP_Label_defa4170-0d19-0005-0004-bc88714345d2_SiteId">
    <vt:lpwstr>5b6b85cd-44ef-4d66-86d4-603dd2160780</vt:lpwstr>
  </property>
  <property fmtid="{D5CDD505-2E9C-101B-9397-08002B2CF9AE}" pid="8" name="MSIP_Label_defa4170-0d19-0005-0004-bc88714345d2_ActionId">
    <vt:lpwstr>81f143aa-d121-4d5d-8550-1f430acb8938</vt:lpwstr>
  </property>
  <property fmtid="{D5CDD505-2E9C-101B-9397-08002B2CF9AE}" pid="9" name="MSIP_Label_defa4170-0d19-0005-0004-bc88714345d2_ContentBits">
    <vt:lpwstr>0</vt:lpwstr>
  </property>
</Properties>
</file>