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5"/>
  </p:notesMasterIdLst>
  <p:sldIdLst>
    <p:sldId id="257" r:id="rId5"/>
    <p:sldId id="260" r:id="rId6"/>
    <p:sldId id="261" r:id="rId7"/>
    <p:sldId id="259" r:id="rId8"/>
    <p:sldId id="285" r:id="rId9"/>
    <p:sldId id="405" r:id="rId10"/>
    <p:sldId id="449" r:id="rId11"/>
    <p:sldId id="275" r:id="rId12"/>
    <p:sldId id="276" r:id="rId13"/>
    <p:sldId id="451" r:id="rId14"/>
    <p:sldId id="452" r:id="rId15"/>
    <p:sldId id="465" r:id="rId16"/>
    <p:sldId id="466" r:id="rId17"/>
    <p:sldId id="463" r:id="rId18"/>
    <p:sldId id="464" r:id="rId19"/>
    <p:sldId id="467" r:id="rId20"/>
    <p:sldId id="272" r:id="rId21"/>
    <p:sldId id="469" r:id="rId22"/>
    <p:sldId id="468" r:id="rId23"/>
    <p:sldId id="270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BAFAF4-B1D8-4972-B12A-E94C32DA1964}" v="10" dt="2025-02-10T08:15:58.9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167" autoAdjust="0"/>
  </p:normalViewPr>
  <p:slideViewPr>
    <p:cSldViewPr snapToGrid="0">
      <p:cViewPr varScale="1">
        <p:scale>
          <a:sx n="92" d="100"/>
          <a:sy n="92" d="100"/>
        </p:scale>
        <p:origin x="1314" y="3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2A8F5312-9DA7-4E8D-BB1C-C447F0FBF921}"/>
    <pc:docChg chg="undo redo custSel addSld delSld modSld">
      <pc:chgData name="Šedivec Tomáš" userId="5859117d-4fed-45af-939e-a078bb4ea44f" providerId="ADAL" clId="{2A8F5312-9DA7-4E8D-BB1C-C447F0FBF921}" dt="2024-12-09T12:28:39.376" v="1401" actId="20577"/>
      <pc:docMkLst>
        <pc:docMk/>
      </pc:docMkLst>
      <pc:sldChg chg="modSp mod">
        <pc:chgData name="Šedivec Tomáš" userId="5859117d-4fed-45af-939e-a078bb4ea44f" providerId="ADAL" clId="{2A8F5312-9DA7-4E8D-BB1C-C447F0FBF921}" dt="2024-12-09T11:59:02.797" v="1397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2A8F5312-9DA7-4E8D-BB1C-C447F0FBF921}" dt="2024-12-09T11:59:02.797" v="1397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2A8F5312-9DA7-4E8D-BB1C-C447F0FBF921}" dt="2024-12-04T17:06:19.145" v="534" actId="403"/>
        <pc:sldMkLst>
          <pc:docMk/>
          <pc:sldMk cId="3010951941" sldId="259"/>
        </pc:sldMkLst>
        <pc:spChg chg="mod">
          <ac:chgData name="Šedivec Tomáš" userId="5859117d-4fed-45af-939e-a078bb4ea44f" providerId="ADAL" clId="{2A8F5312-9DA7-4E8D-BB1C-C447F0FBF921}" dt="2024-12-04T17:06:19.145" v="534" actId="40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2A8F5312-9DA7-4E8D-BB1C-C447F0FBF921}" dt="2024-12-04T16:33:16.562" v="377" actId="1076"/>
        <pc:sldMkLst>
          <pc:docMk/>
          <pc:sldMk cId="3684061063" sldId="405"/>
        </pc:sldMkLst>
        <pc:spChg chg="mod">
          <ac:chgData name="Šedivec Tomáš" userId="5859117d-4fed-45af-939e-a078bb4ea44f" providerId="ADAL" clId="{2A8F5312-9DA7-4E8D-BB1C-C447F0FBF921}" dt="2024-12-04T16:33:16.562" v="377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del">
        <pc:chgData name="Šedivec Tomáš" userId="5859117d-4fed-45af-939e-a078bb4ea44f" providerId="ADAL" clId="{2A8F5312-9DA7-4E8D-BB1C-C447F0FBF921}" dt="2024-12-04T16:33:58.758" v="401" actId="47"/>
        <pc:sldMkLst>
          <pc:docMk/>
          <pc:sldMk cId="979719771" sldId="436"/>
        </pc:sldMkLst>
      </pc:sldChg>
      <pc:sldChg chg="modSp mod">
        <pc:chgData name="Šedivec Tomáš" userId="5859117d-4fed-45af-939e-a078bb4ea44f" providerId="ADAL" clId="{2A8F5312-9DA7-4E8D-BB1C-C447F0FBF921}" dt="2024-12-04T17:58:25.974" v="1242" actId="20577"/>
        <pc:sldMkLst>
          <pc:docMk/>
          <pc:sldMk cId="2267967382" sldId="449"/>
        </pc:sldMkLst>
        <pc:spChg chg="mod">
          <ac:chgData name="Šedivec Tomáš" userId="5859117d-4fed-45af-939e-a078bb4ea44f" providerId="ADAL" clId="{2A8F5312-9DA7-4E8D-BB1C-C447F0FBF921}" dt="2024-12-04T17:58:25.974" v="1242" actId="20577"/>
          <ac:spMkLst>
            <pc:docMk/>
            <pc:sldMk cId="2267967382" sldId="449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2A8F5312-9DA7-4E8D-BB1C-C447F0FBF921}" dt="2024-12-04T16:33:35.759" v="397" actId="20577"/>
        <pc:sldMkLst>
          <pc:docMk/>
          <pc:sldMk cId="3385071484" sldId="451"/>
        </pc:sldMkLst>
        <pc:spChg chg="mod">
          <ac:chgData name="Šedivec Tomáš" userId="5859117d-4fed-45af-939e-a078bb4ea44f" providerId="ADAL" clId="{2A8F5312-9DA7-4E8D-BB1C-C447F0FBF921}" dt="2024-12-04T16:33:35.759" v="397" actId="20577"/>
          <ac:spMkLst>
            <pc:docMk/>
            <pc:sldMk cId="3385071484" sldId="451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2A8F5312-9DA7-4E8D-BB1C-C447F0FBF921}" dt="2024-12-04T16:34:49.825" v="461" actId="20577"/>
        <pc:sldMkLst>
          <pc:docMk/>
          <pc:sldMk cId="2478049402" sldId="452"/>
        </pc:sldMkLst>
        <pc:spChg chg="mod">
          <ac:chgData name="Šedivec Tomáš" userId="5859117d-4fed-45af-939e-a078bb4ea44f" providerId="ADAL" clId="{2A8F5312-9DA7-4E8D-BB1C-C447F0FBF921}" dt="2024-12-04T16:34:49.825" v="461" actId="20577"/>
          <ac:spMkLst>
            <pc:docMk/>
            <pc:sldMk cId="2478049402" sldId="452"/>
            <ac:spMk id="2" creationId="{5D04E58C-EE5C-E80E-0E94-C120E9656855}"/>
          </ac:spMkLst>
        </pc:spChg>
      </pc:sldChg>
      <pc:sldChg chg="del">
        <pc:chgData name="Šedivec Tomáš" userId="5859117d-4fed-45af-939e-a078bb4ea44f" providerId="ADAL" clId="{2A8F5312-9DA7-4E8D-BB1C-C447F0FBF921}" dt="2024-12-04T17:29:57.791" v="1039" actId="47"/>
        <pc:sldMkLst>
          <pc:docMk/>
          <pc:sldMk cId="2478826433" sldId="453"/>
        </pc:sldMkLst>
      </pc:sldChg>
      <pc:sldChg chg="modSp mod">
        <pc:chgData name="Šedivec Tomáš" userId="5859117d-4fed-45af-939e-a078bb4ea44f" providerId="ADAL" clId="{2A8F5312-9DA7-4E8D-BB1C-C447F0FBF921}" dt="2024-12-04T16:34:19.771" v="449" actId="20577"/>
        <pc:sldMkLst>
          <pc:docMk/>
          <pc:sldMk cId="1219135848" sldId="454"/>
        </pc:sldMkLst>
      </pc:sldChg>
      <pc:sldChg chg="del">
        <pc:chgData name="Šedivec Tomáš" userId="5859117d-4fed-45af-939e-a078bb4ea44f" providerId="ADAL" clId="{2A8F5312-9DA7-4E8D-BB1C-C447F0FBF921}" dt="2024-12-04T17:29:33.286" v="1038" actId="47"/>
        <pc:sldMkLst>
          <pc:docMk/>
          <pc:sldMk cId="3555653953" sldId="455"/>
        </pc:sldMkLst>
      </pc:sldChg>
      <pc:sldChg chg="del">
        <pc:chgData name="Šedivec Tomáš" userId="5859117d-4fed-45af-939e-a078bb4ea44f" providerId="ADAL" clId="{2A8F5312-9DA7-4E8D-BB1C-C447F0FBF921}" dt="2024-12-04T16:34:00.748" v="402" actId="47"/>
        <pc:sldMkLst>
          <pc:docMk/>
          <pc:sldMk cId="2366172806" sldId="456"/>
        </pc:sldMkLst>
      </pc:sldChg>
      <pc:sldChg chg="del">
        <pc:chgData name="Šedivec Tomáš" userId="5859117d-4fed-45af-939e-a078bb4ea44f" providerId="ADAL" clId="{2A8F5312-9DA7-4E8D-BB1C-C447F0FBF921}" dt="2024-12-04T16:33:56.246" v="400" actId="47"/>
        <pc:sldMkLst>
          <pc:docMk/>
          <pc:sldMk cId="699870025" sldId="457"/>
        </pc:sldMkLst>
      </pc:sldChg>
      <pc:sldChg chg="del">
        <pc:chgData name="Šedivec Tomáš" userId="5859117d-4fed-45af-939e-a078bb4ea44f" providerId="ADAL" clId="{2A8F5312-9DA7-4E8D-BB1C-C447F0FBF921}" dt="2024-12-04T16:33:48.635" v="399" actId="47"/>
        <pc:sldMkLst>
          <pc:docMk/>
          <pc:sldMk cId="242960361" sldId="458"/>
        </pc:sldMkLst>
      </pc:sldChg>
      <pc:sldChg chg="modSp mod">
        <pc:chgData name="Šedivec Tomáš" userId="5859117d-4fed-45af-939e-a078bb4ea44f" providerId="ADAL" clId="{2A8F5312-9DA7-4E8D-BB1C-C447F0FBF921}" dt="2024-12-04T17:16:59.882" v="843" actId="108"/>
        <pc:sldMkLst>
          <pc:docMk/>
          <pc:sldMk cId="4148550666" sldId="459"/>
        </pc:sldMkLst>
      </pc:sldChg>
      <pc:sldChg chg="modSp new mod">
        <pc:chgData name="Šedivec Tomáš" userId="5859117d-4fed-45af-939e-a078bb4ea44f" providerId="ADAL" clId="{2A8F5312-9DA7-4E8D-BB1C-C447F0FBF921}" dt="2024-12-09T12:28:39.376" v="1401" actId="20577"/>
        <pc:sldMkLst>
          <pc:docMk/>
          <pc:sldMk cId="2272108449" sldId="460"/>
        </pc:sldMkLst>
      </pc:sldChg>
      <pc:sldChg chg="modSp add mod">
        <pc:chgData name="Šedivec Tomáš" userId="5859117d-4fed-45af-939e-a078bb4ea44f" providerId="ADAL" clId="{2A8F5312-9DA7-4E8D-BB1C-C447F0FBF921}" dt="2024-12-09T11:18:06.967" v="1246" actId="1076"/>
        <pc:sldMkLst>
          <pc:docMk/>
          <pc:sldMk cId="3780989700" sldId="461"/>
        </pc:sldMkLst>
      </pc:sldChg>
      <pc:sldChg chg="modSp add mod">
        <pc:chgData name="Šedivec Tomáš" userId="5859117d-4fed-45af-939e-a078bb4ea44f" providerId="ADAL" clId="{2A8F5312-9DA7-4E8D-BB1C-C447F0FBF921}" dt="2024-12-04T17:29:20.108" v="1037" actId="108"/>
        <pc:sldMkLst>
          <pc:docMk/>
          <pc:sldMk cId="2081934356" sldId="462"/>
        </pc:sldMkLst>
      </pc:sldChg>
      <pc:sldChg chg="del">
        <pc:chgData name="Šedivec Tomáš" userId="5859117d-4fed-45af-939e-a078bb4ea44f" providerId="ADAL" clId="{2A8F5312-9DA7-4E8D-BB1C-C447F0FBF921}" dt="2024-12-04T16:33:42.827" v="398" actId="47"/>
        <pc:sldMkLst>
          <pc:docMk/>
          <pc:sldMk cId="3485125544" sldId="4715"/>
        </pc:sldMkLst>
      </pc:sldChg>
    </pc:docChg>
  </pc:docChgLst>
  <pc:docChgLst>
    <pc:chgData name="Šedivec Tomáš" userId="5859117d-4fed-45af-939e-a078bb4ea44f" providerId="ADAL" clId="{8C261769-6792-4A71-B23A-F58BCED33091}"/>
    <pc:docChg chg="undo redo custSel addSld modSld sldOrd">
      <pc:chgData name="Šedivec Tomáš" userId="5859117d-4fed-45af-939e-a078bb4ea44f" providerId="ADAL" clId="{8C261769-6792-4A71-B23A-F58BCED33091}" dt="2025-02-08T08:47:46.030" v="578" actId="108"/>
      <pc:docMkLst>
        <pc:docMk/>
      </pc:docMkLst>
      <pc:sldChg chg="modSp mod">
        <pc:chgData name="Šedivec Tomáš" userId="5859117d-4fed-45af-939e-a078bb4ea44f" providerId="ADAL" clId="{8C261769-6792-4A71-B23A-F58BCED33091}" dt="2025-02-08T08:44:41.599" v="542" actId="20577"/>
        <pc:sldMkLst>
          <pc:docMk/>
          <pc:sldMk cId="2159519822" sldId="272"/>
        </pc:sldMkLst>
        <pc:spChg chg="mod">
          <ac:chgData name="Šedivec Tomáš" userId="5859117d-4fed-45af-939e-a078bb4ea44f" providerId="ADAL" clId="{8C261769-6792-4A71-B23A-F58BCED33091}" dt="2025-02-08T08:44:41.599" v="542" actId="20577"/>
          <ac:spMkLst>
            <pc:docMk/>
            <pc:sldMk cId="2159519822" sldId="272"/>
            <ac:spMk id="2" creationId="{00000000-0000-0000-0000-000000000000}"/>
          </ac:spMkLst>
        </pc:spChg>
      </pc:sldChg>
      <pc:sldChg chg="modSp mod">
        <pc:chgData name="Šedivec Tomáš" userId="5859117d-4fed-45af-939e-a078bb4ea44f" providerId="ADAL" clId="{8C261769-6792-4A71-B23A-F58BCED33091}" dt="2025-02-08T08:24:36.111" v="10" actId="1076"/>
        <pc:sldMkLst>
          <pc:docMk/>
          <pc:sldMk cId="3684061063" sldId="405"/>
        </pc:sldMkLst>
        <pc:spChg chg="mod">
          <ac:chgData name="Šedivec Tomáš" userId="5859117d-4fed-45af-939e-a078bb4ea44f" providerId="ADAL" clId="{8C261769-6792-4A71-B23A-F58BCED33091}" dt="2025-02-08T08:24:36.111" v="10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8C261769-6792-4A71-B23A-F58BCED33091}" dt="2025-02-08T08:26:19.817" v="19" actId="20577"/>
        <pc:sldMkLst>
          <pc:docMk/>
          <pc:sldMk cId="2267967382" sldId="449"/>
        </pc:sldMkLst>
        <pc:spChg chg="mod">
          <ac:chgData name="Šedivec Tomáš" userId="5859117d-4fed-45af-939e-a078bb4ea44f" providerId="ADAL" clId="{8C261769-6792-4A71-B23A-F58BCED33091}" dt="2025-02-08T08:26:19.817" v="19" actId="20577"/>
          <ac:spMkLst>
            <pc:docMk/>
            <pc:sldMk cId="2267967382" sldId="449"/>
            <ac:spMk id="3" creationId="{00000000-0000-0000-0000-000000000000}"/>
          </ac:spMkLst>
        </pc:spChg>
      </pc:sldChg>
      <pc:sldChg chg="modSp new mod">
        <pc:chgData name="Šedivec Tomáš" userId="5859117d-4fed-45af-939e-a078bb4ea44f" providerId="ADAL" clId="{8C261769-6792-4A71-B23A-F58BCED33091}" dt="2025-02-08T08:33:24.510" v="38" actId="27636"/>
        <pc:sldMkLst>
          <pc:docMk/>
          <pc:sldMk cId="2810746454" sldId="465"/>
        </pc:sldMkLst>
        <pc:spChg chg="mod">
          <ac:chgData name="Šedivec Tomáš" userId="5859117d-4fed-45af-939e-a078bb4ea44f" providerId="ADAL" clId="{8C261769-6792-4A71-B23A-F58BCED33091}" dt="2025-02-08T08:32:50.463" v="33" actId="1076"/>
          <ac:spMkLst>
            <pc:docMk/>
            <pc:sldMk cId="2810746454" sldId="465"/>
            <ac:spMk id="2" creationId="{B22777B5-75E1-402A-7654-E7C83359A310}"/>
          </ac:spMkLst>
        </pc:spChg>
        <pc:spChg chg="mod">
          <ac:chgData name="Šedivec Tomáš" userId="5859117d-4fed-45af-939e-a078bb4ea44f" providerId="ADAL" clId="{8C261769-6792-4A71-B23A-F58BCED33091}" dt="2025-02-08T08:33:24.510" v="38" actId="27636"/>
          <ac:spMkLst>
            <pc:docMk/>
            <pc:sldMk cId="2810746454" sldId="465"/>
            <ac:spMk id="3" creationId="{2AC53C70-256F-D08F-B487-8F031611D269}"/>
          </ac:spMkLst>
        </pc:spChg>
      </pc:sldChg>
      <pc:sldChg chg="modSp add mod">
        <pc:chgData name="Šedivec Tomáš" userId="5859117d-4fed-45af-939e-a078bb4ea44f" providerId="ADAL" clId="{8C261769-6792-4A71-B23A-F58BCED33091}" dt="2025-02-08T08:36:24.638" v="51" actId="108"/>
        <pc:sldMkLst>
          <pc:docMk/>
          <pc:sldMk cId="3771363603" sldId="466"/>
        </pc:sldMkLst>
        <pc:spChg chg="mod">
          <ac:chgData name="Šedivec Tomáš" userId="5859117d-4fed-45af-939e-a078bb4ea44f" providerId="ADAL" clId="{8C261769-6792-4A71-B23A-F58BCED33091}" dt="2025-02-08T08:36:24.638" v="51" actId="108"/>
          <ac:spMkLst>
            <pc:docMk/>
            <pc:sldMk cId="3771363603" sldId="466"/>
            <ac:spMk id="3" creationId="{F4ED4432-EA01-7AFC-3438-281ABD0FCD47}"/>
          </ac:spMkLst>
        </pc:spChg>
      </pc:sldChg>
      <pc:sldChg chg="modSp add mod ord">
        <pc:chgData name="Šedivec Tomáš" userId="5859117d-4fed-45af-939e-a078bb4ea44f" providerId="ADAL" clId="{8C261769-6792-4A71-B23A-F58BCED33091}" dt="2025-02-08T08:42:36.401" v="508" actId="403"/>
        <pc:sldMkLst>
          <pc:docMk/>
          <pc:sldMk cId="429316896" sldId="467"/>
        </pc:sldMkLst>
        <pc:spChg chg="mod">
          <ac:chgData name="Šedivec Tomáš" userId="5859117d-4fed-45af-939e-a078bb4ea44f" providerId="ADAL" clId="{8C261769-6792-4A71-B23A-F58BCED33091}" dt="2025-02-08T08:37:16.053" v="75" actId="20577"/>
          <ac:spMkLst>
            <pc:docMk/>
            <pc:sldMk cId="429316896" sldId="467"/>
            <ac:spMk id="2" creationId="{E078B64C-F84E-798E-3741-4E8A11EEB658}"/>
          </ac:spMkLst>
        </pc:spChg>
        <pc:spChg chg="mod">
          <ac:chgData name="Šedivec Tomáš" userId="5859117d-4fed-45af-939e-a078bb4ea44f" providerId="ADAL" clId="{8C261769-6792-4A71-B23A-F58BCED33091}" dt="2025-02-08T08:42:36.401" v="508" actId="403"/>
          <ac:spMkLst>
            <pc:docMk/>
            <pc:sldMk cId="429316896" sldId="467"/>
            <ac:spMk id="3" creationId="{6AA57867-F8CD-0E2D-2DE8-641CA98A2683}"/>
          </ac:spMkLst>
        </pc:spChg>
      </pc:sldChg>
      <pc:sldChg chg="add">
        <pc:chgData name="Šedivec Tomáš" userId="5859117d-4fed-45af-939e-a078bb4ea44f" providerId="ADAL" clId="{8C261769-6792-4A71-B23A-F58BCED33091}" dt="2025-02-08T08:44:28.366" v="509" actId="2890"/>
        <pc:sldMkLst>
          <pc:docMk/>
          <pc:sldMk cId="213282939" sldId="468"/>
        </pc:sldMkLst>
      </pc:sldChg>
      <pc:sldChg chg="modSp add mod ord">
        <pc:chgData name="Šedivec Tomáš" userId="5859117d-4fed-45af-939e-a078bb4ea44f" providerId="ADAL" clId="{8C261769-6792-4A71-B23A-F58BCED33091}" dt="2025-02-08T08:47:46.030" v="578" actId="108"/>
        <pc:sldMkLst>
          <pc:docMk/>
          <pc:sldMk cId="464440604" sldId="469"/>
        </pc:sldMkLst>
        <pc:spChg chg="mod">
          <ac:chgData name="Šedivec Tomáš" userId="5859117d-4fed-45af-939e-a078bb4ea44f" providerId="ADAL" clId="{8C261769-6792-4A71-B23A-F58BCED33091}" dt="2025-02-08T08:44:57.091" v="561" actId="20577"/>
          <ac:spMkLst>
            <pc:docMk/>
            <pc:sldMk cId="464440604" sldId="469"/>
            <ac:spMk id="2" creationId="{59EE4074-4CD7-5B03-99D9-47BA9A3B1C40}"/>
          </ac:spMkLst>
        </pc:spChg>
        <pc:spChg chg="mod">
          <ac:chgData name="Šedivec Tomáš" userId="5859117d-4fed-45af-939e-a078bb4ea44f" providerId="ADAL" clId="{8C261769-6792-4A71-B23A-F58BCED33091}" dt="2025-02-08T08:47:46.030" v="578" actId="108"/>
          <ac:spMkLst>
            <pc:docMk/>
            <pc:sldMk cId="464440604" sldId="469"/>
            <ac:spMk id="3" creationId="{6E3537F0-5EE9-E4BA-F729-14AC5098429D}"/>
          </ac:spMkLst>
        </pc:spChg>
      </pc:sldChg>
    </pc:docChg>
  </pc:docChgLst>
  <pc:docChgLst>
    <pc:chgData name="Šedivec Tomáš" userId="5859117d-4fed-45af-939e-a078bb4ea44f" providerId="ADAL" clId="{F6BAFAF4-B1D8-4972-B12A-E94C32DA1964}"/>
    <pc:docChg chg="undo custSel addSld delSld modSld">
      <pc:chgData name="Šedivec Tomáš" userId="5859117d-4fed-45af-939e-a078bb4ea44f" providerId="ADAL" clId="{F6BAFAF4-B1D8-4972-B12A-E94C32DA1964}" dt="2025-02-10T09:32:01.289" v="620" actId="6549"/>
      <pc:docMkLst>
        <pc:docMk/>
      </pc:docMkLst>
      <pc:sldChg chg="modSp mod">
        <pc:chgData name="Šedivec Tomáš" userId="5859117d-4fed-45af-939e-a078bb4ea44f" providerId="ADAL" clId="{F6BAFAF4-B1D8-4972-B12A-E94C32DA1964}" dt="2025-02-03T12:24:33.869" v="5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F6BAFAF4-B1D8-4972-B12A-E94C32DA1964}" dt="2025-02-03T12:24:33.869" v="5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F6BAFAF4-B1D8-4972-B12A-E94C32DA1964}" dt="2025-02-10T07:53:45.719" v="571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F6BAFAF4-B1D8-4972-B12A-E94C32DA1964}" dt="2025-02-10T07:53:45.719" v="571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F6BAFAF4-B1D8-4972-B12A-E94C32DA1964}" dt="2025-02-03T12:24:46.939" v="8"/>
        <pc:sldMkLst>
          <pc:docMk/>
          <pc:sldMk cId="3282216109" sldId="275"/>
        </pc:sldMkLst>
        <pc:spChg chg="mod">
          <ac:chgData name="Šedivec Tomáš" userId="5859117d-4fed-45af-939e-a078bb4ea44f" providerId="ADAL" clId="{F6BAFAF4-B1D8-4972-B12A-E94C32DA1964}" dt="2025-02-03T12:24:46.939" v="8"/>
          <ac:spMkLst>
            <pc:docMk/>
            <pc:sldMk cId="3282216109" sldId="27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F6BAFAF4-B1D8-4972-B12A-E94C32DA1964}" dt="2025-02-07T14:46:02.456" v="398" actId="20577"/>
        <pc:sldMkLst>
          <pc:docMk/>
          <pc:sldMk cId="3684061063" sldId="405"/>
        </pc:sldMkLst>
        <pc:spChg chg="mod">
          <ac:chgData name="Šedivec Tomáš" userId="5859117d-4fed-45af-939e-a078bb4ea44f" providerId="ADAL" clId="{F6BAFAF4-B1D8-4972-B12A-E94C32DA1964}" dt="2025-02-07T14:46:02.456" v="398" actId="20577"/>
          <ac:spMkLst>
            <pc:docMk/>
            <pc:sldMk cId="3684061063" sldId="40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F6BAFAF4-B1D8-4972-B12A-E94C32DA1964}" dt="2025-02-10T08:16:24.987" v="619" actId="108"/>
        <pc:sldMkLst>
          <pc:docMk/>
          <pc:sldMk cId="2267967382" sldId="449"/>
        </pc:sldMkLst>
        <pc:spChg chg="mod">
          <ac:chgData name="Šedivec Tomáš" userId="5859117d-4fed-45af-939e-a078bb4ea44f" providerId="ADAL" clId="{F6BAFAF4-B1D8-4972-B12A-E94C32DA1964}" dt="2025-02-10T08:16:24.987" v="619" actId="108"/>
          <ac:spMkLst>
            <pc:docMk/>
            <pc:sldMk cId="2267967382" sldId="449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F6BAFAF4-B1D8-4972-B12A-E94C32DA1964}" dt="2025-02-07T14:47:21.857" v="433"/>
        <pc:sldMkLst>
          <pc:docMk/>
          <pc:sldMk cId="3385071484" sldId="451"/>
        </pc:sldMkLst>
        <pc:spChg chg="mod">
          <ac:chgData name="Šedivec Tomáš" userId="5859117d-4fed-45af-939e-a078bb4ea44f" providerId="ADAL" clId="{F6BAFAF4-B1D8-4972-B12A-E94C32DA1964}" dt="2025-02-07T14:47:21.857" v="433"/>
          <ac:spMkLst>
            <pc:docMk/>
            <pc:sldMk cId="3385071484" sldId="451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F6BAFAF4-B1D8-4972-B12A-E94C32DA1964}" dt="2025-02-07T14:47:39.104" v="449" actId="20577"/>
        <pc:sldMkLst>
          <pc:docMk/>
          <pc:sldMk cId="2478049402" sldId="452"/>
        </pc:sldMkLst>
        <pc:spChg chg="mod">
          <ac:chgData name="Šedivec Tomáš" userId="5859117d-4fed-45af-939e-a078bb4ea44f" providerId="ADAL" clId="{F6BAFAF4-B1D8-4972-B12A-E94C32DA1964}" dt="2025-02-07T14:47:39.104" v="449" actId="20577"/>
          <ac:spMkLst>
            <pc:docMk/>
            <pc:sldMk cId="2478049402" sldId="452"/>
            <ac:spMk id="2" creationId="{5D04E58C-EE5C-E80E-0E94-C120E9656855}"/>
          </ac:spMkLst>
        </pc:spChg>
      </pc:sldChg>
      <pc:sldChg chg="del">
        <pc:chgData name="Šedivec Tomáš" userId="5859117d-4fed-45af-939e-a078bb4ea44f" providerId="ADAL" clId="{F6BAFAF4-B1D8-4972-B12A-E94C32DA1964}" dt="2025-02-07T14:48:28.047" v="503" actId="47"/>
        <pc:sldMkLst>
          <pc:docMk/>
          <pc:sldMk cId="1219135848" sldId="454"/>
        </pc:sldMkLst>
      </pc:sldChg>
      <pc:sldChg chg="del">
        <pc:chgData name="Šedivec Tomáš" userId="5859117d-4fed-45af-939e-a078bb4ea44f" providerId="ADAL" clId="{F6BAFAF4-B1D8-4972-B12A-E94C32DA1964}" dt="2025-02-07T14:48:18.560" v="500" actId="47"/>
        <pc:sldMkLst>
          <pc:docMk/>
          <pc:sldMk cId="4148550666" sldId="459"/>
        </pc:sldMkLst>
      </pc:sldChg>
      <pc:sldChg chg="del">
        <pc:chgData name="Šedivec Tomáš" userId="5859117d-4fed-45af-939e-a078bb4ea44f" providerId="ADAL" clId="{F6BAFAF4-B1D8-4972-B12A-E94C32DA1964}" dt="2025-02-07T14:48:30.291" v="504" actId="47"/>
        <pc:sldMkLst>
          <pc:docMk/>
          <pc:sldMk cId="2272108449" sldId="460"/>
        </pc:sldMkLst>
      </pc:sldChg>
      <pc:sldChg chg="del">
        <pc:chgData name="Šedivec Tomáš" userId="5859117d-4fed-45af-939e-a078bb4ea44f" providerId="ADAL" clId="{F6BAFAF4-B1D8-4972-B12A-E94C32DA1964}" dt="2025-02-07T14:48:23.146" v="501" actId="47"/>
        <pc:sldMkLst>
          <pc:docMk/>
          <pc:sldMk cId="3780989700" sldId="461"/>
        </pc:sldMkLst>
      </pc:sldChg>
      <pc:sldChg chg="del">
        <pc:chgData name="Šedivec Tomáš" userId="5859117d-4fed-45af-939e-a078bb4ea44f" providerId="ADAL" clId="{F6BAFAF4-B1D8-4972-B12A-E94C32DA1964}" dt="2025-02-07T14:48:26.029" v="502" actId="47"/>
        <pc:sldMkLst>
          <pc:docMk/>
          <pc:sldMk cId="2081934356" sldId="462"/>
        </pc:sldMkLst>
      </pc:sldChg>
      <pc:sldChg chg="modSp add mod">
        <pc:chgData name="Šedivec Tomáš" userId="5859117d-4fed-45af-939e-a078bb4ea44f" providerId="ADAL" clId="{F6BAFAF4-B1D8-4972-B12A-E94C32DA1964}" dt="2025-02-07T14:47:51.163" v="477" actId="20577"/>
        <pc:sldMkLst>
          <pc:docMk/>
          <pc:sldMk cId="2843553348" sldId="463"/>
        </pc:sldMkLst>
        <pc:spChg chg="mod">
          <ac:chgData name="Šedivec Tomáš" userId="5859117d-4fed-45af-939e-a078bb4ea44f" providerId="ADAL" clId="{F6BAFAF4-B1D8-4972-B12A-E94C32DA1964}" dt="2025-02-07T14:47:51.163" v="477" actId="20577"/>
          <ac:spMkLst>
            <pc:docMk/>
            <pc:sldMk cId="2843553348" sldId="463"/>
            <ac:spMk id="2" creationId="{64A2E524-41CE-0376-0064-B0FD966F3CFB}"/>
          </ac:spMkLst>
        </pc:spChg>
      </pc:sldChg>
      <pc:sldChg chg="modSp add mod">
        <pc:chgData name="Šedivec Tomáš" userId="5859117d-4fed-45af-939e-a078bb4ea44f" providerId="ADAL" clId="{F6BAFAF4-B1D8-4972-B12A-E94C32DA1964}" dt="2025-02-07T14:48:10.238" v="499" actId="20577"/>
        <pc:sldMkLst>
          <pc:docMk/>
          <pc:sldMk cId="1335106189" sldId="464"/>
        </pc:sldMkLst>
        <pc:spChg chg="mod">
          <ac:chgData name="Šedivec Tomáš" userId="5859117d-4fed-45af-939e-a078bb4ea44f" providerId="ADAL" clId="{F6BAFAF4-B1D8-4972-B12A-E94C32DA1964}" dt="2025-02-07T14:48:10.238" v="499" actId="20577"/>
          <ac:spMkLst>
            <pc:docMk/>
            <pc:sldMk cId="1335106189" sldId="464"/>
            <ac:spMk id="2" creationId="{26F930E6-B5C2-2CB6-87CE-91356D4CB7A4}"/>
          </ac:spMkLst>
        </pc:spChg>
      </pc:sldChg>
      <pc:sldChg chg="modSp mod">
        <pc:chgData name="Šedivec Tomáš" userId="5859117d-4fed-45af-939e-a078bb4ea44f" providerId="ADAL" clId="{F6BAFAF4-B1D8-4972-B12A-E94C32DA1964}" dt="2025-02-10T09:32:01.289" v="620" actId="6549"/>
        <pc:sldMkLst>
          <pc:docMk/>
          <pc:sldMk cId="2810746454" sldId="465"/>
        </pc:sldMkLst>
        <pc:spChg chg="mod">
          <ac:chgData name="Šedivec Tomáš" userId="5859117d-4fed-45af-939e-a078bb4ea44f" providerId="ADAL" clId="{F6BAFAF4-B1D8-4972-B12A-E94C32DA1964}" dt="2025-02-10T09:32:01.289" v="620" actId="6549"/>
          <ac:spMkLst>
            <pc:docMk/>
            <pc:sldMk cId="2810746454" sldId="465"/>
            <ac:spMk id="3" creationId="{2AC53C70-256F-D08F-B487-8F031611D269}"/>
          </ac:spMkLst>
        </pc:spChg>
      </pc:sldChg>
      <pc:sldChg chg="modSp mod">
        <pc:chgData name="Šedivec Tomáš" userId="5859117d-4fed-45af-939e-a078bb4ea44f" providerId="ADAL" clId="{F6BAFAF4-B1D8-4972-B12A-E94C32DA1964}" dt="2025-02-10T07:51:49.511" v="513" actId="20577"/>
        <pc:sldMkLst>
          <pc:docMk/>
          <pc:sldMk cId="429316896" sldId="467"/>
        </pc:sldMkLst>
        <pc:spChg chg="mod">
          <ac:chgData name="Šedivec Tomáš" userId="5859117d-4fed-45af-939e-a078bb4ea44f" providerId="ADAL" clId="{F6BAFAF4-B1D8-4972-B12A-E94C32DA1964}" dt="2025-02-10T07:51:49.511" v="513" actId="20577"/>
          <ac:spMkLst>
            <pc:docMk/>
            <pc:sldMk cId="429316896" sldId="467"/>
            <ac:spMk id="3" creationId="{6AA57867-F8CD-0E2D-2DE8-641CA98A2683}"/>
          </ac:spMkLst>
        </pc:spChg>
      </pc:sldChg>
      <pc:sldChg chg="modSp mod">
        <pc:chgData name="Šedivec Tomáš" userId="5859117d-4fed-45af-939e-a078bb4ea44f" providerId="ADAL" clId="{F6BAFAF4-B1D8-4972-B12A-E94C32DA1964}" dt="2025-02-10T07:52:57.091" v="514" actId="115"/>
        <pc:sldMkLst>
          <pc:docMk/>
          <pc:sldMk cId="464440604" sldId="469"/>
        </pc:sldMkLst>
        <pc:spChg chg="mod">
          <ac:chgData name="Šedivec Tomáš" userId="5859117d-4fed-45af-939e-a078bb4ea44f" providerId="ADAL" clId="{F6BAFAF4-B1D8-4972-B12A-E94C32DA1964}" dt="2025-02-10T07:52:57.091" v="514" actId="115"/>
          <ac:spMkLst>
            <pc:docMk/>
            <pc:sldMk cId="464440604" sldId="469"/>
            <ac:spMk id="3" creationId="{6E3537F0-5EE9-E4BA-F729-14AC5098429D}"/>
          </ac:spMkLst>
        </pc:spChg>
      </pc:sldChg>
    </pc:docChg>
  </pc:docChgLst>
  <pc:docChgLst>
    <pc:chgData name="Šedivec Tomáš" userId="5859117d-4fed-45af-939e-a078bb4ea44f" providerId="ADAL" clId="{00F5A5C2-0F03-4AE0-8452-838FD2793CD9}"/>
    <pc:docChg chg="undo redo custSel addSld delSld modSld sldOrd">
      <pc:chgData name="Šedivec Tomáš" userId="5859117d-4fed-45af-939e-a078bb4ea44f" providerId="ADAL" clId="{00F5A5C2-0F03-4AE0-8452-838FD2793CD9}" dt="2024-10-07T10:03:06.728" v="787"/>
      <pc:docMkLst>
        <pc:docMk/>
      </pc:docMkLst>
      <pc:sldChg chg="modSp mod">
        <pc:chgData name="Šedivec Tomáš" userId="5859117d-4fed-45af-939e-a078bb4ea44f" providerId="ADAL" clId="{00F5A5C2-0F03-4AE0-8452-838FD2793CD9}" dt="2024-10-03T14:21:36.658" v="5" actId="20577"/>
        <pc:sldMkLst>
          <pc:docMk/>
          <pc:sldMk cId="2059693041" sldId="257"/>
        </pc:sldMkLst>
      </pc:sldChg>
      <pc:sldChg chg="modSp mod">
        <pc:chgData name="Šedivec Tomáš" userId="5859117d-4fed-45af-939e-a078bb4ea44f" providerId="ADAL" clId="{00F5A5C2-0F03-4AE0-8452-838FD2793CD9}" dt="2024-10-07T10:02:49.451" v="785" actId="113"/>
        <pc:sldMkLst>
          <pc:docMk/>
          <pc:sldMk cId="3010951941" sldId="259"/>
        </pc:sldMkLst>
      </pc:sldChg>
      <pc:sldChg chg="modSp mod">
        <pc:chgData name="Šedivec Tomáš" userId="5859117d-4fed-45af-939e-a078bb4ea44f" providerId="ADAL" clId="{00F5A5C2-0F03-4AE0-8452-838FD2793CD9}" dt="2024-10-03T14:30:38.701" v="186" actId="1076"/>
        <pc:sldMkLst>
          <pc:docMk/>
          <pc:sldMk cId="3684061063" sldId="405"/>
        </pc:sldMkLst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979719771" sldId="436"/>
        </pc:sldMkLst>
      </pc:sldChg>
      <pc:sldChg chg="modSp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1134117863" sldId="436"/>
        </pc:sldMkLst>
      </pc:sldChg>
      <pc:sldChg chg="modSp mod">
        <pc:chgData name="Šedivec Tomáš" userId="5859117d-4fed-45af-939e-a078bb4ea44f" providerId="ADAL" clId="{00F5A5C2-0F03-4AE0-8452-838FD2793CD9}" dt="2024-10-03T14:31:12.191" v="199" actId="20577"/>
        <pc:sldMkLst>
          <pc:docMk/>
          <pc:sldMk cId="2267967382" sldId="449"/>
        </pc:sldMkLst>
      </pc:sldChg>
      <pc:sldChg chg="new del">
        <pc:chgData name="Šedivec Tomáš" userId="5859117d-4fed-45af-939e-a078bb4ea44f" providerId="ADAL" clId="{00F5A5C2-0F03-4AE0-8452-838FD2793CD9}" dt="2024-10-03T14:33:20.199" v="238" actId="47"/>
        <pc:sldMkLst>
          <pc:docMk/>
          <pc:sldMk cId="1986621770" sldId="450"/>
        </pc:sldMkLst>
      </pc:sldChg>
      <pc:sldChg chg="modSp add mod">
        <pc:chgData name="Šedivec Tomáš" userId="5859117d-4fed-45af-939e-a078bb4ea44f" providerId="ADAL" clId="{00F5A5C2-0F03-4AE0-8452-838FD2793CD9}" dt="2024-10-03T14:32:04.896" v="213" actId="20577"/>
        <pc:sldMkLst>
          <pc:docMk/>
          <pc:sldMk cId="3385071484" sldId="451"/>
        </pc:sldMkLst>
      </pc:sldChg>
      <pc:sldChg chg="modSp add mod">
        <pc:chgData name="Šedivec Tomáš" userId="5859117d-4fed-45af-939e-a078bb4ea44f" providerId="ADAL" clId="{00F5A5C2-0F03-4AE0-8452-838FD2793CD9}" dt="2024-10-03T14:32:19.900" v="219" actId="20577"/>
        <pc:sldMkLst>
          <pc:docMk/>
          <pc:sldMk cId="2478049402" sldId="452"/>
        </pc:sldMkLst>
      </pc:sldChg>
      <pc:sldChg chg="modSp add mod">
        <pc:chgData name="Šedivec Tomáš" userId="5859117d-4fed-45af-939e-a078bb4ea44f" providerId="ADAL" clId="{00F5A5C2-0F03-4AE0-8452-838FD2793CD9}" dt="2024-10-03T14:32:35.700" v="225" actId="20577"/>
        <pc:sldMkLst>
          <pc:docMk/>
          <pc:sldMk cId="2478826433" sldId="453"/>
        </pc:sldMkLst>
      </pc:sldChg>
      <pc:sldChg chg="modSp add mod">
        <pc:chgData name="Šedivec Tomáš" userId="5859117d-4fed-45af-939e-a078bb4ea44f" providerId="ADAL" clId="{00F5A5C2-0F03-4AE0-8452-838FD2793CD9}" dt="2024-10-03T14:32:52.693" v="231" actId="20577"/>
        <pc:sldMkLst>
          <pc:docMk/>
          <pc:sldMk cId="1219135848" sldId="454"/>
        </pc:sldMkLst>
      </pc:sldChg>
      <pc:sldChg chg="modSp add mod ord">
        <pc:chgData name="Šedivec Tomáš" userId="5859117d-4fed-45af-939e-a078bb4ea44f" providerId="ADAL" clId="{00F5A5C2-0F03-4AE0-8452-838FD2793CD9}" dt="2024-10-03T14:43:24.470" v="448"/>
        <pc:sldMkLst>
          <pc:docMk/>
          <pc:sldMk cId="3555653953" sldId="455"/>
        </pc:sldMkLst>
      </pc:sldChg>
      <pc:sldChg chg="modSp new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460563719" sldId="456"/>
        </pc:sldMkLst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2366172806" sldId="456"/>
        </pc:sldMkLst>
      </pc:sldChg>
      <pc:sldChg chg="modSp add mod ord">
        <pc:chgData name="Šedivec Tomáš" userId="5859117d-4fed-45af-939e-a078bb4ea44f" providerId="ADAL" clId="{00F5A5C2-0F03-4AE0-8452-838FD2793CD9}" dt="2024-10-03T14:45:47.354" v="651" actId="1076"/>
        <pc:sldMkLst>
          <pc:docMk/>
          <pc:sldMk cId="699870025" sldId="457"/>
        </pc:sldMkLst>
      </pc:sldChg>
      <pc:sldChg chg="modSp add mod ord">
        <pc:chgData name="Šedivec Tomáš" userId="5859117d-4fed-45af-939e-a078bb4ea44f" providerId="ADAL" clId="{00F5A5C2-0F03-4AE0-8452-838FD2793CD9}" dt="2024-10-03T14:54:12.241" v="752" actId="20577"/>
        <pc:sldMkLst>
          <pc:docMk/>
          <pc:sldMk cId="242960361" sldId="458"/>
        </pc:sldMkLst>
      </pc:sldChg>
      <pc:sldChg chg="modSp add mod">
        <pc:chgData name="Šedivec Tomáš" userId="5859117d-4fed-45af-939e-a078bb4ea44f" providerId="ADAL" clId="{00F5A5C2-0F03-4AE0-8452-838FD2793CD9}" dt="2024-10-03T14:55:18.815" v="763" actId="108"/>
        <pc:sldMkLst>
          <pc:docMk/>
          <pc:sldMk cId="4148550666" sldId="459"/>
        </pc:sldMkLst>
      </pc:sldChg>
      <pc:sldChg chg="modSp add mod">
        <pc:chgData name="Šedivec Tomáš" userId="5859117d-4fed-45af-939e-a078bb4ea44f" providerId="ADAL" clId="{00F5A5C2-0F03-4AE0-8452-838FD2793CD9}" dt="2024-10-07T09:45:01.261" v="773" actId="27636"/>
        <pc:sldMkLst>
          <pc:docMk/>
          <pc:sldMk cId="3485125544" sldId="4715"/>
        </pc:sldMkLst>
      </pc:sldChg>
    </pc:docChg>
  </pc:docChgLst>
  <pc:docChgLst>
    <pc:chgData name="Šedivec Tomáš" userId="5859117d-4fed-45af-939e-a078bb4ea44f" providerId="ADAL" clId="{F6E47318-830E-4136-AE75-33A374F7B8DC}"/>
    <pc:docChg chg="undo custSel modSld">
      <pc:chgData name="Šedivec Tomáš" userId="5859117d-4fed-45af-939e-a078bb4ea44f" providerId="ADAL" clId="{F6E47318-830E-4136-AE75-33A374F7B8DC}" dt="2024-08-12T10:14:28.182" v="26" actId="108"/>
      <pc:docMkLst>
        <pc:docMk/>
      </pc:docMkLst>
      <pc:sldChg chg="modSp mod">
        <pc:chgData name="Šedivec Tomáš" userId="5859117d-4fed-45af-939e-a078bb4ea44f" providerId="ADAL" clId="{F6E47318-830E-4136-AE75-33A374F7B8DC}" dt="2024-08-12T10:14:28.182" v="26" actId="108"/>
        <pc:sldMkLst>
          <pc:docMk/>
          <pc:sldMk cId="2267967382" sldId="4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10.02.2025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10.02.2025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_media/dokumenty-schvalovani:oha_iea_priloha_zadosti_o_stanovisko_cs.doc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caais" TargetMode="External"/><Relationship Id="rId2" Type="http://schemas.openxmlformats.org/officeDocument/2006/relationships/hyperlink" Target="https://archi.gov.cz/nap:nia?do=diff&amp;rev2%5B0%5D=1728466333&amp;rev2%5B1%5D=1735905286&amp;difftype=sidebys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:prace_s_klientem?do=diff&amp;rev2%5B0%5D=1733844695&amp;rev2%5B1%5D=1737730858&amp;difftype=sidebysi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portaly_verejne_spravy_a_soukromopravnich_uzivatelu_udaju?do=diff&amp;rev2%5B0%5D=1734009266&amp;rev2%5B1%5D=1738938058&amp;difftype=sidebyside" TargetMode="External"/><Relationship Id="rId2" Type="http://schemas.openxmlformats.org/officeDocument/2006/relationships/hyperlink" Target="https://archi.gov.cz/nap:portaly_verejne_spravy_a_soukromopravnich_uzivatelu_udaju?do=diff&amp;rev2%5B0%5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nap:aisv" TargetMode="External"/><Relationship Id="rId4" Type="http://schemas.openxmlformats.org/officeDocument/2006/relationships/hyperlink" Target="https://archi.gov.cz/nap:reza?do=diff&amp;rev2%5B0%5D=1727187001&amp;rev2%5B1%5D=1733220643&amp;difftype=sidebysid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10. 2. 2025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Digitalizace v praxi městského úřadu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Metodické pokyny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2777B5-75E1-402A-7654-E7C83359A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Metodické pokyny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C53C70-256F-D08F-B487-8F031611D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864"/>
            <a:ext cx="10515600" cy="4987636"/>
          </a:xfrm>
        </p:spPr>
        <p:txBody>
          <a:bodyPr>
            <a:normAutofit fontScale="85000" lnSpcReduction="10000"/>
          </a:bodyPr>
          <a:lstStyle/>
          <a:p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 řízení záměru (projektu) IT/ICT pro digitální zmocněnce Ústředními správní úřady</a:t>
            </a:r>
          </a:p>
          <a:p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ke zveřejňování informací v sadách dokumentací provozní dokumentace informačního systému veřejné správy způsobem umožňujícím dálkový přístup spojených s kybernetickou bezpečností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Metodický pokyn k procesu přenosu podání mezi informačními systémy veřejné správy a orgány veřejné správy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Metodický pokyn statním právnickým osobám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Metodický pokyn k ukončení formulářů typu B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Metodický pokyn ke správě dat ISVS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Metodický </a:t>
            </a:r>
            <a:r>
              <a:rPr lang="cs-CZ" sz="3000" b="1">
                <a:ln>
                  <a:solidFill>
                    <a:schemeClr val="bg1"/>
                  </a:solidFill>
                </a:ln>
              </a:rPr>
              <a:t>pokyn pro 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tvorbu IK OVS</a:t>
            </a:r>
          </a:p>
        </p:txBody>
      </p:sp>
    </p:spTree>
    <p:extLst>
      <p:ext uri="{BB962C8B-B14F-4D97-AF65-F5344CB8AC3E}">
        <p14:creationId xmlns:p14="http://schemas.microsoft.com/office/powerpoint/2010/main" val="2810746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0346B-2E6C-1C86-1E55-45B13F42B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17F089-183A-1275-20CA-39C3884BA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Metodické pokyny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4ED4432-EA01-7AFC-3438-281ABD0FC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1209"/>
            <a:ext cx="10515600" cy="5008418"/>
          </a:xfrm>
        </p:spPr>
        <p:txBody>
          <a:bodyPr>
            <a:normAutofit fontScale="92500"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 procesu přenosu podání mezi informačními systémy veřejné správy a orgány veřejné správy</a:t>
            </a:r>
          </a:p>
          <a:p>
            <a:pPr lvl="1"/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První verze schválena RVIS, připomínky MD zapracovány do nové verze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statním právnickým osobám</a:t>
            </a:r>
          </a:p>
          <a:p>
            <a:pPr lvl="1"/>
            <a:r>
              <a:rPr lang="cs-CZ" sz="2800" b="1" dirty="0">
                <a:ln>
                  <a:solidFill>
                    <a:schemeClr val="bg1"/>
                  </a:solidFill>
                </a:ln>
              </a:rPr>
              <a:t>Připravovaný pokyn pro SPO a jejich povinnosti při správě ISVS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Metodický pokyn k ukončení formulářů typu B</a:t>
            </a:r>
          </a:p>
          <a:p>
            <a:pPr lvl="1"/>
            <a:r>
              <a:rPr lang="cs-CZ" sz="2800" b="1" dirty="0">
                <a:ln>
                  <a:solidFill>
                    <a:schemeClr val="bg1"/>
                  </a:solidFill>
                </a:ln>
              </a:rPr>
              <a:t>DIA/OHA již nebude přijímat formuláře řady B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Metodický pokyn ke správě dat ISVS</a:t>
            </a:r>
          </a:p>
          <a:p>
            <a:pPr lvl="1"/>
            <a:r>
              <a:rPr lang="cs-CZ" sz="2800" b="1" dirty="0">
                <a:ln>
                  <a:solidFill>
                    <a:schemeClr val="bg1"/>
                  </a:solidFill>
                </a:ln>
              </a:rPr>
              <a:t>Sladění povinností vyhlášky 360/2023 Sb. a zákona o správě dat</a:t>
            </a:r>
          </a:p>
        </p:txBody>
      </p:sp>
    </p:spTree>
    <p:extLst>
      <p:ext uri="{BB962C8B-B14F-4D97-AF65-F5344CB8AC3E}">
        <p14:creationId xmlns:p14="http://schemas.microsoft.com/office/powerpoint/2010/main" val="3771363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5D240-E70B-0DAF-EA0D-829D1B006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A2E524-41CE-0376-0064-B0FD966F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Metodika nepřiměřené zátěže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53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B6477-CE4B-09B4-7BA4-FFF7DB68B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F930E6-B5C2-2CB6-87CE-91356D4CB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 a atestace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6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9BDD1-A4BF-2C96-A7A5-783EECE19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78B64C-F84E-798E-3741-4E8A11EE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 a atestace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A57867-F8CD-0E2D-2DE8-641CA98A2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16"/>
            <a:ext cx="10515600" cy="500841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 1.7. 2024 účinné vyhlášky č. 360/2023 Sb. a 530/2006 Sb.</a:t>
            </a:r>
          </a:p>
          <a:p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Platí možnost atestu podle starých prav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idel</a:t>
            </a:r>
          </a:p>
          <a:p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22.1. ČIA zveřejnila možnosti reakreditace pro atestační střediska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Možnost atestu podle nových postupů očekáváme od března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Nejpozději od 1.7.2025 budou atestačním střediskům odebrána pověření podle starých postupů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Atest dlouhodobého řízení bude vyžadován při schvalování projektů OHA</a:t>
            </a:r>
          </a:p>
        </p:txBody>
      </p:sp>
    </p:spTree>
    <p:extLst>
      <p:ext uri="{BB962C8B-B14F-4D97-AF65-F5344CB8AC3E}">
        <p14:creationId xmlns:p14="http://schemas.microsoft.com/office/powerpoint/2010/main" val="429316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Nařízení o interoperabilní Evropě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F418F-CF0B-F314-AAB3-044E3ABD9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EE4074-4CD7-5B03-99D9-47BA9A3B1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Interoperabilita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3537F0-5EE9-E4BA-F729-14AC50984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773"/>
            <a:ext cx="10515600" cy="5150861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Nařízení Evropského parlamentu a Rady (EU) 2024/903 ze dne 13. března 2024, kterým se stanoví opatření pro vysokou úroveň interoperability veřejného sektoru v celé Unii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https://eur-lex.europa.eu/legal-content/CS/TXT/HTML/?uri=OJ:L_202400903 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Interoperabilitou v nařízení se rozumí schopnost subjektů Unie a subjektů veřejného sektoru členských států vzájemně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přeshraničně interagovat sdílením dat, informací a znalostí prostřednictvím digitálních procesů v souladu s právními, organizačními, sémantickými a technickými požadavky souvisejícími s touto přeshraniční interakcí.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ČR má povinnost posuzovat interoperabilitu – za tímto účelem vznikla speciální příloha ke schvalování projektů DIA/OHA  </a:t>
            </a:r>
            <a:r>
              <a:rPr lang="cs-CZ" b="1" dirty="0">
                <a:ln>
                  <a:solidFill>
                    <a:schemeClr val="bg1"/>
                  </a:solidFill>
                </a:ln>
                <a:hlinkClick r:id="rId2"/>
              </a:rPr>
              <a:t>https://archi.gov.cz/_media/dokumenty-schvalovani:oha_iea_priloha_zadosti_o_stanovisko_cs.docx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 </a:t>
            </a:r>
          </a:p>
          <a:p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64440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CFCC-F104-6589-E049-7AB3929B5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6E208C-F93C-74E0-C7AD-37A2E997F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3282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Digitalizace v praxi městského úřadu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Město Říčany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Metodické pokyny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Metodika nepřiměřené zátěže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Akreditace a atestace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Interoperabilita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– 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Jednotná digitální brána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https://archi.gov.cz/znalostni_baze:sdg_oots?do=diff&amp;rev2%5B0%5D=1722429656&amp;rev2%5B1%5D=1735806324&amp;difftype=sidebyside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NIA 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https://archi.gov.cz/nap:nia?do=diff&amp;rev2%5B0%5D=1728466333&amp;rev2%5B1%5D=1735905286&amp;difftype=sidebyside</a:t>
            </a:r>
            <a:endParaRPr lang="cs-CZ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CAAIS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https://archi.gov.cz/nap:caais</a:t>
            </a:r>
            <a:endParaRPr lang="cs-CZ" sz="2900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Práce s klientem na portále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https://archi.gov.cz/znalostni_baze:prace_s_klientem?do=diff&amp;rev2%5B0%5D=1733844695&amp;rev2%5B1%5D=1737730858&amp;difftype=sidebyside</a:t>
            </a:r>
            <a:endParaRPr lang="cs-CZ" sz="2900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1087143"/>
            <a:ext cx="11296691" cy="5770857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Seznam reportů </a:t>
            </a:r>
            <a:r>
              <a:rPr lang="cs-CZ" sz="32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https://archi.gov.cz/reporty </a:t>
            </a:r>
          </a:p>
          <a:p>
            <a:pPr>
              <a:lnSpc>
                <a:spcPct val="120000"/>
              </a:lnSpc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Portály VS </a:t>
            </a:r>
            <a:r>
              <a:rPr lang="cs-CZ" sz="32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https://archi.gov.cz/nap:portaly_verejne_spravy_a_soukromopravnich_uzivatelu_udaju?do=diff&amp;rev2%5B0%5D</a:t>
            </a:r>
            <a:r>
              <a:rPr lang="cs-CZ" sz="32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=173400</a:t>
            </a: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9266&amp;rev2%5B1%5D=1738938058&amp;difftype=sidebyside</a:t>
            </a:r>
            <a:endParaRPr lang="cs-CZ" sz="3200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Registr zastupování </a:t>
            </a: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https://archi.gov.cz/nap:reza?do=diff&amp;rev2%5B0%5D=1727187001&amp;rev2%5B1%5D=1733220643&amp;difftype=sidebyside</a:t>
            </a: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AISV </a:t>
            </a: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https://archi.gov.cz/nap:aisv</a:t>
            </a:r>
            <a:r>
              <a:rPr lang="cs-CZ" sz="32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796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2025/01/10/U3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8054</TotalTime>
  <Words>864</Words>
  <Application>Microsoft Office PowerPoint</Application>
  <PresentationFormat>Širokoúhlá obrazovka</PresentationFormat>
  <Paragraphs>78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Digitalizace v praxi městského úřadu</vt:lpstr>
      <vt:lpstr>Metodické pokyny</vt:lpstr>
      <vt:lpstr>Metodické pokyny</vt:lpstr>
      <vt:lpstr>Metodické pokyny</vt:lpstr>
      <vt:lpstr>Metodika nepřiměřené zátěže</vt:lpstr>
      <vt:lpstr>Akreditace a atestace</vt:lpstr>
      <vt:lpstr>Akreditace a atestace</vt:lpstr>
      <vt:lpstr>Nařízení o interoperabilní Evropě</vt:lpstr>
      <vt:lpstr>Interoperabilita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116</cp:revision>
  <dcterms:created xsi:type="dcterms:W3CDTF">2021-01-27T09:19:54Z</dcterms:created>
  <dcterms:modified xsi:type="dcterms:W3CDTF">2025-02-10T09:32:06Z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