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5"/>
  </p:notesMasterIdLst>
  <p:handoutMasterIdLst>
    <p:handoutMasterId r:id="rId36"/>
  </p:handoutMasterIdLst>
  <p:sldIdLst>
    <p:sldId id="274" r:id="rId5"/>
    <p:sldId id="320" r:id="rId6"/>
    <p:sldId id="321" r:id="rId7"/>
    <p:sldId id="294" r:id="rId8"/>
    <p:sldId id="289" r:id="rId9"/>
    <p:sldId id="290" r:id="rId10"/>
    <p:sldId id="296" r:id="rId11"/>
    <p:sldId id="291" r:id="rId12"/>
    <p:sldId id="284" r:id="rId13"/>
    <p:sldId id="297" r:id="rId14"/>
    <p:sldId id="298" r:id="rId15"/>
    <p:sldId id="300" r:id="rId16"/>
    <p:sldId id="318" r:id="rId17"/>
    <p:sldId id="304" r:id="rId18"/>
    <p:sldId id="306" r:id="rId19"/>
    <p:sldId id="307" r:id="rId20"/>
    <p:sldId id="308" r:id="rId21"/>
    <p:sldId id="305" r:id="rId22"/>
    <p:sldId id="309" r:id="rId23"/>
    <p:sldId id="311" r:id="rId24"/>
    <p:sldId id="310" r:id="rId25"/>
    <p:sldId id="285" r:id="rId26"/>
    <p:sldId id="313" r:id="rId27"/>
    <p:sldId id="314" r:id="rId28"/>
    <p:sldId id="315" r:id="rId29"/>
    <p:sldId id="316" r:id="rId30"/>
    <p:sldId id="319" r:id="rId31"/>
    <p:sldId id="323" r:id="rId32"/>
    <p:sldId id="322" r:id="rId33"/>
    <p:sldId id="267" r:id="rId34"/>
  </p:sldIdLst>
  <p:sldSz cx="12192000" cy="6858000"/>
  <p:notesSz cx="9144000" cy="6858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6F44054-D4E4-05D1-AE65-5390805DC6B3}" name="Trusina Šimon" initials="ŠT" userId="S::simon.trusina@dia.gov.cz::ad935c6b-ed6c-4293-bc4c-891c765e3afb" providerId="AD"/>
  <p188:author id="{CEE89E82-393C-2DF8-411F-EF016A5EA3D4}" name="Petr Jan" initials="" userId="S::jan.petr@dia.gov.cz::619497a3-6dda-48a9-9783-3fc51734f31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6AD48"/>
    <a:srgbClr val="E8EDE8"/>
    <a:srgbClr val="2E2D2C"/>
    <a:srgbClr val="35398E"/>
    <a:srgbClr val="7676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628"/>
    <p:restoredTop sz="96197"/>
  </p:normalViewPr>
  <p:slideViewPr>
    <p:cSldViewPr snapToGrid="0">
      <p:cViewPr varScale="1">
        <p:scale>
          <a:sx n="132" d="100"/>
          <a:sy n="132" d="100"/>
        </p:scale>
        <p:origin x="640" y="46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25" d="100"/>
          <a:sy n="125" d="100"/>
        </p:scale>
        <p:origin x="2160" y="1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677F3180-6454-D06F-2DEF-49EE0BEB5EB8}"/>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cs-CZ" dirty="0">
              <a:latin typeface="Arial" panose="020B0604020202020204" pitchFamily="34" charset="0"/>
            </a:endParaRPr>
          </a:p>
        </p:txBody>
      </p:sp>
      <p:sp>
        <p:nvSpPr>
          <p:cNvPr id="3" name="Zástupný symbol pro datum 2">
            <a:extLst>
              <a:ext uri="{FF2B5EF4-FFF2-40B4-BE49-F238E27FC236}">
                <a16:creationId xmlns:a16="http://schemas.microsoft.com/office/drawing/2014/main" id="{AD88EF6F-01B2-0033-AE8F-10410DC6830D}"/>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6930CE7-49B6-2348-A198-C8ECA96104F1}" type="datetimeFigureOut">
              <a:rPr lang="cs-CZ" smtClean="0">
                <a:latin typeface="Arial" panose="020B0604020202020204" pitchFamily="34" charset="0"/>
              </a:rPr>
              <a:t>09.02.2025</a:t>
            </a:fld>
            <a:endParaRPr lang="cs-CZ" dirty="0">
              <a:latin typeface="Arial" panose="020B0604020202020204" pitchFamily="34" charset="0"/>
            </a:endParaRPr>
          </a:p>
        </p:txBody>
      </p:sp>
      <p:sp>
        <p:nvSpPr>
          <p:cNvPr id="4" name="Zástupný symbol pro zápatí 3">
            <a:extLst>
              <a:ext uri="{FF2B5EF4-FFF2-40B4-BE49-F238E27FC236}">
                <a16:creationId xmlns:a16="http://schemas.microsoft.com/office/drawing/2014/main" id="{FEE608C9-DF7C-4B64-E76C-79893263F72C}"/>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cs-CZ" dirty="0">
              <a:latin typeface="Arial" panose="020B0604020202020204" pitchFamily="34" charset="0"/>
            </a:endParaRPr>
          </a:p>
        </p:txBody>
      </p:sp>
      <p:sp>
        <p:nvSpPr>
          <p:cNvPr id="5" name="Zástupný symbol pro číslo snímku 4">
            <a:extLst>
              <a:ext uri="{FF2B5EF4-FFF2-40B4-BE49-F238E27FC236}">
                <a16:creationId xmlns:a16="http://schemas.microsoft.com/office/drawing/2014/main" id="{2E4A1CC3-B6D7-20BE-943D-6320EEDC3E5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19716F0C-904B-8247-A83D-0A9BE4737B82}" type="slidenum">
              <a:rPr lang="cs-CZ" smtClean="0">
                <a:latin typeface="Arial" panose="020B0604020202020204" pitchFamily="34" charset="0"/>
              </a:rPr>
              <a:t>‹#›</a:t>
            </a:fld>
            <a:endParaRPr lang="cs-CZ" dirty="0">
              <a:latin typeface="Arial" panose="020B0604020202020204" pitchFamily="34" charset="0"/>
            </a:endParaRPr>
          </a:p>
        </p:txBody>
      </p:sp>
    </p:spTree>
    <p:extLst>
      <p:ext uri="{BB962C8B-B14F-4D97-AF65-F5344CB8AC3E}">
        <p14:creationId xmlns:p14="http://schemas.microsoft.com/office/powerpoint/2010/main" val="22802675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cs-CZ" dirty="0"/>
          </a:p>
        </p:txBody>
      </p:sp>
      <p:sp>
        <p:nvSpPr>
          <p:cNvPr id="3" name="Zástupný symbol pro datum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b="0" i="0">
                <a:latin typeface="Arial" panose="020B0604020202020204" pitchFamily="34" charset="0"/>
              </a:defRPr>
            </a:lvl1pPr>
          </a:lstStyle>
          <a:p>
            <a:fld id="{78294C76-7D04-154A-AFCD-C18C5C95436B}" type="datetimeFigureOut">
              <a:rPr lang="cs-CZ" smtClean="0"/>
              <a:pPr/>
              <a:t>09.02.2025</a:t>
            </a:fld>
            <a:endParaRPr lang="cs-CZ" dirty="0"/>
          </a:p>
        </p:txBody>
      </p:sp>
      <p:sp>
        <p:nvSpPr>
          <p:cNvPr id="4" name="Zástupný symbol pro obrázek snímku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cs-CZ" dirty="0"/>
          </a:p>
        </p:txBody>
      </p:sp>
      <p:sp>
        <p:nvSpPr>
          <p:cNvPr id="5" name="Zástupný symbol pro poznámky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6" name="Zástupný symbol pro zápatí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cs-CZ" dirty="0"/>
          </a:p>
        </p:txBody>
      </p:sp>
      <p:sp>
        <p:nvSpPr>
          <p:cNvPr id="7" name="Zástupný symbol pro číslo snímku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13298459-D76B-9E41-AFDF-7399883A9B6A}" type="slidenum">
              <a:rPr lang="cs-CZ" smtClean="0"/>
              <a:pPr/>
              <a:t>‹#›</a:t>
            </a:fld>
            <a:endParaRPr lang="cs-CZ" dirty="0"/>
          </a:p>
        </p:txBody>
      </p:sp>
    </p:spTree>
    <p:extLst>
      <p:ext uri="{BB962C8B-B14F-4D97-AF65-F5344CB8AC3E}">
        <p14:creationId xmlns:p14="http://schemas.microsoft.com/office/powerpoint/2010/main" val="1350884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_ Úvodní snímek">
    <p:spTree>
      <p:nvGrpSpPr>
        <p:cNvPr id="1" name=""/>
        <p:cNvGrpSpPr/>
        <p:nvPr/>
      </p:nvGrpSpPr>
      <p:grpSpPr>
        <a:xfrm>
          <a:off x="0" y="0"/>
          <a:ext cx="0" cy="0"/>
          <a:chOff x="0" y="0"/>
          <a:chExt cx="0" cy="0"/>
        </a:xfrm>
      </p:grpSpPr>
      <p:pic>
        <p:nvPicPr>
          <p:cNvPr id="8" name="Obrázek 7">
            <a:extLst>
              <a:ext uri="{FF2B5EF4-FFF2-40B4-BE49-F238E27FC236}">
                <a16:creationId xmlns:a16="http://schemas.microsoft.com/office/drawing/2014/main" id="{9C03E269-9E23-3850-18B9-BFED7015B3F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F252827B-6D38-B322-CA78-ACCC78D152B1}"/>
              </a:ext>
            </a:extLst>
          </p:cNvPr>
          <p:cNvSpPr>
            <a:spLocks noGrp="1"/>
          </p:cNvSpPr>
          <p:nvPr>
            <p:ph type="title"/>
          </p:nvPr>
        </p:nvSpPr>
        <p:spPr>
          <a:xfrm>
            <a:off x="540000" y="432000"/>
            <a:ext cx="11113200" cy="1848268"/>
          </a:xfrm>
        </p:spPr>
        <p:txBody>
          <a:bodyPr lIns="0" tIns="0" rIns="0" bIns="0" anchor="t">
            <a:normAutofit/>
          </a:bodyPr>
          <a:lstStyle>
            <a:lvl1pPr>
              <a:lnSpc>
                <a:spcPct val="100000"/>
              </a:lnSpc>
              <a:defRPr sz="4800">
                <a:solidFill>
                  <a:schemeClr val="accent1"/>
                </a:solidFill>
              </a:defRPr>
            </a:lvl1pPr>
          </a:lstStyle>
          <a:p>
            <a:r>
              <a:rPr lang="cs-CZ"/>
              <a:t>Kliknutím lze upravit styl.</a:t>
            </a:r>
            <a:endParaRPr lang="cs-CZ" dirty="0"/>
          </a:p>
        </p:txBody>
      </p:sp>
      <p:sp>
        <p:nvSpPr>
          <p:cNvPr id="3" name="Zástupný symbol pro zápatí 2">
            <a:extLst>
              <a:ext uri="{FF2B5EF4-FFF2-40B4-BE49-F238E27FC236}">
                <a16:creationId xmlns:a16="http://schemas.microsoft.com/office/drawing/2014/main" id="{B2F989C5-DFF7-0DB9-5730-9664254731E4}"/>
              </a:ext>
            </a:extLst>
          </p:cNvPr>
          <p:cNvSpPr>
            <a:spLocks noGrp="1" noRot="1" noMove="1" noResize="1" noEditPoints="1" noAdjustHandles="1" noChangeArrowheads="1" noChangeShapeType="1"/>
          </p:cNvSpPr>
          <p:nvPr>
            <p:ph type="ftr" sz="quarter" idx="10"/>
          </p:nvPr>
        </p:nvSpPr>
        <p:spPr>
          <a:xfrm>
            <a:off x="3125786" y="6325354"/>
            <a:ext cx="5940428" cy="365125"/>
          </a:xfrm>
        </p:spPr>
        <p:txBody>
          <a:bodyPr/>
          <a:lstStyle>
            <a:lvl1pPr algn="ctr">
              <a:defRPr/>
            </a:lvl1pPr>
          </a:lstStyle>
          <a:p>
            <a:r>
              <a:rPr lang="cs-CZ" dirty="0">
                <a:solidFill>
                  <a:schemeClr val="accent3"/>
                </a:solidFill>
              </a:rPr>
              <a:t>DIA.</a:t>
            </a:r>
            <a:r>
              <a:rPr lang="cs-CZ" dirty="0"/>
              <a:t>GOV.CZ</a:t>
            </a:r>
          </a:p>
        </p:txBody>
      </p:sp>
      <p:sp>
        <p:nvSpPr>
          <p:cNvPr id="5" name="Podnadpis 2">
            <a:extLst>
              <a:ext uri="{FF2B5EF4-FFF2-40B4-BE49-F238E27FC236}">
                <a16:creationId xmlns:a16="http://schemas.microsoft.com/office/drawing/2014/main" id="{32D06495-DF38-EC48-1509-9F5919231512}"/>
              </a:ext>
            </a:extLst>
          </p:cNvPr>
          <p:cNvSpPr>
            <a:spLocks noGrp="1"/>
          </p:cNvSpPr>
          <p:nvPr>
            <p:ph type="subTitle" idx="1"/>
          </p:nvPr>
        </p:nvSpPr>
        <p:spPr>
          <a:xfrm>
            <a:off x="539999" y="3265199"/>
            <a:ext cx="11113200" cy="1173600"/>
          </a:xfrm>
        </p:spPr>
        <p:txBody>
          <a:bodyPr lIns="0" tIns="0" rIns="0" bIns="0">
            <a:normAutofit/>
          </a:bodyPr>
          <a:lstStyle>
            <a:lvl1pPr marL="0" indent="0" algn="l">
              <a:lnSpc>
                <a:spcPct val="100000"/>
              </a:lnSpc>
              <a:spcBef>
                <a:spcPts val="0"/>
              </a:spcBef>
              <a:spcAft>
                <a:spcPts val="800"/>
              </a:spcAft>
              <a:buNone/>
              <a:defRPr sz="3200" cap="all" baseline="0">
                <a:solidFill>
                  <a:srgbClr val="2E2D2C"/>
                </a:solidFill>
                <a:latin typeface="Azeret Mono" pitchFamily="2"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pic>
        <p:nvPicPr>
          <p:cNvPr id="9" name="Grafický objekt 8">
            <a:extLst>
              <a:ext uri="{FF2B5EF4-FFF2-40B4-BE49-F238E27FC236}">
                <a16:creationId xmlns:a16="http://schemas.microsoft.com/office/drawing/2014/main" id="{3F45B2B3-EA87-06E1-C21A-D472874DC8D9}"/>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userDrawn="1"/>
        </p:nvPicPr>
        <p:blipFill>
          <a:blip r:embed="rId3">
            <a:extLst>
              <a:ext uri="{96DAC541-7B7A-43D3-8B79-37D633B846F1}">
                <asvg:svgBlip xmlns:asvg="http://schemas.microsoft.com/office/drawing/2016/SVG/main" r:embed="rId4"/>
              </a:ext>
            </a:extLst>
          </a:blip>
          <a:stretch>
            <a:fillRect/>
          </a:stretch>
        </p:blipFill>
        <p:spPr>
          <a:xfrm>
            <a:off x="540000" y="5841718"/>
            <a:ext cx="1738990" cy="776045"/>
          </a:xfrm>
          <a:prstGeom prst="rect">
            <a:avLst/>
          </a:prstGeom>
        </p:spPr>
      </p:pic>
    </p:spTree>
    <p:extLst>
      <p:ext uri="{BB962C8B-B14F-4D97-AF65-F5344CB8AC3E}">
        <p14:creationId xmlns:p14="http://schemas.microsoft.com/office/powerpoint/2010/main" val="1468012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DIA_ Prázdná strana">
    <p:spTree>
      <p:nvGrpSpPr>
        <p:cNvPr id="1" name=""/>
        <p:cNvGrpSpPr/>
        <p:nvPr/>
      </p:nvGrpSpPr>
      <p:grpSpPr>
        <a:xfrm>
          <a:off x="0" y="0"/>
          <a:ext cx="0" cy="0"/>
          <a:chOff x="0" y="0"/>
          <a:chExt cx="0" cy="0"/>
        </a:xfrm>
      </p:grpSpPr>
      <p:sp>
        <p:nvSpPr>
          <p:cNvPr id="3" name="Zástupný symbol pro zápatí 2">
            <a:extLst>
              <a:ext uri="{FF2B5EF4-FFF2-40B4-BE49-F238E27FC236}">
                <a16:creationId xmlns:a16="http://schemas.microsoft.com/office/drawing/2014/main" id="{A6496385-261F-8D4B-E9CF-F0148C1049F0}"/>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4" name="Zástupný symbol pro číslo snímku 3">
            <a:extLst>
              <a:ext uri="{FF2B5EF4-FFF2-40B4-BE49-F238E27FC236}">
                <a16:creationId xmlns:a16="http://schemas.microsoft.com/office/drawing/2014/main" id="{CF9D07E3-ACC6-DFAC-43E1-F355DCF86E8B}"/>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2094787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IA_ Dva sloupc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E94D143-8F3D-7015-869D-24BACD20174F}"/>
              </a:ext>
            </a:extLst>
          </p:cNvPr>
          <p:cNvSpPr>
            <a:spLocks noGrp="1"/>
          </p:cNvSpPr>
          <p:nvPr>
            <p:ph type="title" hasCustomPrompt="1"/>
          </p:nvPr>
        </p:nvSpPr>
        <p:spPr/>
        <p:txBody>
          <a:bodyPr/>
          <a:lstStyle>
            <a:lvl1pPr>
              <a:defRPr/>
            </a:lvl1pPr>
          </a:lstStyle>
          <a:p>
            <a:r>
              <a:rPr lang="cs-CZ" dirty="0"/>
              <a:t>Nadpis_</a:t>
            </a:r>
          </a:p>
        </p:txBody>
      </p:sp>
      <p:sp>
        <p:nvSpPr>
          <p:cNvPr id="3" name="Zástupný obsah 2">
            <a:extLst>
              <a:ext uri="{FF2B5EF4-FFF2-40B4-BE49-F238E27FC236}">
                <a16:creationId xmlns:a16="http://schemas.microsoft.com/office/drawing/2014/main" id="{070F0E4D-B07F-A91F-6D23-BB741C3A6297}"/>
              </a:ext>
            </a:extLst>
          </p:cNvPr>
          <p:cNvSpPr>
            <a:spLocks noGrp="1"/>
          </p:cNvSpPr>
          <p:nvPr>
            <p:ph sz="half" idx="1"/>
          </p:nvPr>
        </p:nvSpPr>
        <p:spPr>
          <a:xfrm>
            <a:off x="540000" y="1825626"/>
            <a:ext cx="5400000" cy="40465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obsah 3">
            <a:extLst>
              <a:ext uri="{FF2B5EF4-FFF2-40B4-BE49-F238E27FC236}">
                <a16:creationId xmlns:a16="http://schemas.microsoft.com/office/drawing/2014/main" id="{E1DEEC92-3FFF-31D7-057C-36986C994986}"/>
              </a:ext>
            </a:extLst>
          </p:cNvPr>
          <p:cNvSpPr>
            <a:spLocks noGrp="1"/>
          </p:cNvSpPr>
          <p:nvPr>
            <p:ph sz="half" idx="2"/>
          </p:nvPr>
        </p:nvSpPr>
        <p:spPr>
          <a:xfrm>
            <a:off x="6253200" y="1825626"/>
            <a:ext cx="5400000" cy="40464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symbol pro zápatí 5">
            <a:extLst>
              <a:ext uri="{FF2B5EF4-FFF2-40B4-BE49-F238E27FC236}">
                <a16:creationId xmlns:a16="http://schemas.microsoft.com/office/drawing/2014/main" id="{4BCAED4E-EC91-2343-055B-D8D30DD527A3}"/>
              </a:ext>
            </a:extLst>
          </p:cNvPr>
          <p:cNvSpPr>
            <a:spLocks noGrp="1"/>
          </p:cNvSpPr>
          <p:nvPr>
            <p:ph type="ftr" sz="quarter" idx="11"/>
          </p:nvPr>
        </p:nvSpPr>
        <p:spPr/>
        <p:txBody>
          <a:bodyPr/>
          <a:lstStyle>
            <a:lvl1pPr algn="ctr">
              <a:defRPr/>
            </a:lvl1pPr>
          </a:lstStyle>
          <a:p>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D2C8A6DD-1BCF-B72C-C945-AC74F3AF4B06}"/>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12455559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IA_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E94D143-8F3D-7015-869D-24BACD20174F}"/>
              </a:ext>
            </a:extLst>
          </p:cNvPr>
          <p:cNvSpPr>
            <a:spLocks noGrp="1"/>
          </p:cNvSpPr>
          <p:nvPr>
            <p:ph type="title"/>
          </p:nvPr>
        </p:nvSpPr>
        <p:spPr>
          <a:xfrm>
            <a:off x="540000" y="432000"/>
            <a:ext cx="11113200" cy="759462"/>
          </a:xfrm>
        </p:spPr>
        <p:txBody>
          <a:bodyPr/>
          <a:lstStyle/>
          <a:p>
            <a:r>
              <a:rPr lang="cs-CZ"/>
              <a:t>Kliknutím lze upravit styl.</a:t>
            </a:r>
            <a:endParaRPr lang="cs-CZ" dirty="0"/>
          </a:p>
        </p:txBody>
      </p:sp>
      <p:sp>
        <p:nvSpPr>
          <p:cNvPr id="3" name="Zástupný obsah 2">
            <a:extLst>
              <a:ext uri="{FF2B5EF4-FFF2-40B4-BE49-F238E27FC236}">
                <a16:creationId xmlns:a16="http://schemas.microsoft.com/office/drawing/2014/main" id="{070F0E4D-B07F-A91F-6D23-BB741C3A6297}"/>
              </a:ext>
            </a:extLst>
          </p:cNvPr>
          <p:cNvSpPr>
            <a:spLocks noGrp="1"/>
          </p:cNvSpPr>
          <p:nvPr>
            <p:ph sz="half" idx="1"/>
          </p:nvPr>
        </p:nvSpPr>
        <p:spPr>
          <a:xfrm>
            <a:off x="540000" y="1620000"/>
            <a:ext cx="5400000" cy="4046538"/>
          </a:xfrm>
        </p:spPr>
        <p:txBody>
          <a:bodyPr>
            <a:normAutofit/>
          </a:bodyPr>
          <a:lstStyle>
            <a:lvl1pPr>
              <a:defRPr sz="2400">
                <a:latin typeface="Azeret Mono" pitchFamily="2" charset="0"/>
                <a:cs typeface="Azeret Mono" pitchFamily="2" charset="0"/>
              </a:defRPr>
            </a:lvl1pPr>
            <a:lvl2pPr>
              <a:defRPr sz="2400">
                <a:latin typeface="Azeret Mono" pitchFamily="2" charset="0"/>
                <a:cs typeface="Azeret Mono" pitchFamily="2" charset="0"/>
              </a:defRPr>
            </a:lvl2pPr>
            <a:lvl3pPr>
              <a:defRPr sz="2400">
                <a:latin typeface="Azeret Mono" pitchFamily="2" charset="0"/>
                <a:cs typeface="Azeret Mono" pitchFamily="2" charset="0"/>
              </a:defRPr>
            </a:lvl3pPr>
            <a:lvl4pPr>
              <a:defRPr sz="2400">
                <a:latin typeface="Azeret Mono" pitchFamily="2" charset="0"/>
                <a:cs typeface="Azeret Mono" pitchFamily="2" charset="0"/>
              </a:defRPr>
            </a:lvl4pPr>
            <a:lvl5pPr>
              <a:defRPr sz="2400">
                <a:latin typeface="Azeret Mono" pitchFamily="2" charset="0"/>
                <a:cs typeface="Azeret Mono" pitchFamily="2" charset="0"/>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obsah 3">
            <a:extLst>
              <a:ext uri="{FF2B5EF4-FFF2-40B4-BE49-F238E27FC236}">
                <a16:creationId xmlns:a16="http://schemas.microsoft.com/office/drawing/2014/main" id="{E1DEEC92-3FFF-31D7-057C-36986C994986}"/>
              </a:ext>
            </a:extLst>
          </p:cNvPr>
          <p:cNvSpPr>
            <a:spLocks noGrp="1"/>
          </p:cNvSpPr>
          <p:nvPr>
            <p:ph sz="half" idx="2"/>
          </p:nvPr>
        </p:nvSpPr>
        <p:spPr>
          <a:xfrm>
            <a:off x="6253200" y="1620000"/>
            <a:ext cx="5400000" cy="4046400"/>
          </a:xfrm>
        </p:spPr>
        <p:txBody>
          <a:bodyPr>
            <a:normAutofit/>
          </a:bodyPr>
          <a:lstStyle>
            <a:lvl1pPr>
              <a:defRPr sz="2400">
                <a:latin typeface="Azeret Mono" pitchFamily="2" charset="0"/>
                <a:cs typeface="Azeret Mono" pitchFamily="2" charset="0"/>
              </a:defRPr>
            </a:lvl1pPr>
            <a:lvl2pPr>
              <a:defRPr sz="2400">
                <a:latin typeface="Azeret Mono" pitchFamily="2" charset="0"/>
                <a:cs typeface="Azeret Mono" pitchFamily="2" charset="0"/>
              </a:defRPr>
            </a:lvl2pPr>
            <a:lvl3pPr>
              <a:defRPr sz="2400">
                <a:latin typeface="Azeret Mono" pitchFamily="2" charset="0"/>
                <a:cs typeface="Azeret Mono" pitchFamily="2" charset="0"/>
              </a:defRPr>
            </a:lvl3pPr>
            <a:lvl4pPr>
              <a:defRPr sz="2400">
                <a:latin typeface="Azeret Mono" pitchFamily="2" charset="0"/>
                <a:cs typeface="Azeret Mono" pitchFamily="2" charset="0"/>
              </a:defRPr>
            </a:lvl4pPr>
            <a:lvl5pPr>
              <a:defRPr sz="2400">
                <a:latin typeface="Azeret Mono" pitchFamily="2" charset="0"/>
                <a:cs typeface="Azeret Mono" pitchFamily="2" charset="0"/>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symbol pro zápatí 5">
            <a:extLst>
              <a:ext uri="{FF2B5EF4-FFF2-40B4-BE49-F238E27FC236}">
                <a16:creationId xmlns:a16="http://schemas.microsoft.com/office/drawing/2014/main" id="{4BCAED4E-EC91-2343-055B-D8D30DD527A3}"/>
              </a:ext>
            </a:extLst>
          </p:cNvPr>
          <p:cNvSpPr>
            <a:spLocks noGrp="1"/>
          </p:cNvSpPr>
          <p:nvPr>
            <p:ph type="ftr" sz="quarter" idx="11"/>
          </p:nvPr>
        </p:nvSpPr>
        <p:spPr/>
        <p:txBody>
          <a:bodyPr/>
          <a:lstStyle>
            <a:lvl1pPr algn="ctr">
              <a:defRPr/>
            </a:lvl1pPr>
          </a:lstStyle>
          <a:p>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D2C8A6DD-1BCF-B72C-C945-AC74F3AF4B06}"/>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3246991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_ 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A87CE5-202F-F305-6033-A1C780FB8757}"/>
              </a:ext>
            </a:extLst>
          </p:cNvPr>
          <p:cNvSpPr>
            <a:spLocks noGrp="1"/>
          </p:cNvSpPr>
          <p:nvPr>
            <p:ph type="title"/>
          </p:nvPr>
        </p:nvSpPr>
        <p:spPr>
          <a:xfrm>
            <a:off x="540000" y="432001"/>
            <a:ext cx="11113200" cy="576000"/>
          </a:xfrm>
        </p:spPr>
        <p:txBody>
          <a:bodyPr/>
          <a:lstStyle/>
          <a:p>
            <a:r>
              <a:rPr lang="cs-CZ"/>
              <a:t>Kliknutím lze upravit styl.</a:t>
            </a:r>
            <a:endParaRPr lang="cs-CZ" dirty="0"/>
          </a:p>
        </p:txBody>
      </p:sp>
      <p:sp>
        <p:nvSpPr>
          <p:cNvPr id="3" name="Zástupný text 2">
            <a:extLst>
              <a:ext uri="{FF2B5EF4-FFF2-40B4-BE49-F238E27FC236}">
                <a16:creationId xmlns:a16="http://schemas.microsoft.com/office/drawing/2014/main" id="{3CD74EB8-DF24-B230-6993-5AE3FD5EE088}"/>
              </a:ext>
            </a:extLst>
          </p:cNvPr>
          <p:cNvSpPr>
            <a:spLocks noGrp="1"/>
          </p:cNvSpPr>
          <p:nvPr>
            <p:ph type="body" idx="1"/>
          </p:nvPr>
        </p:nvSpPr>
        <p:spPr>
          <a:xfrm>
            <a:off x="540000" y="1080000"/>
            <a:ext cx="11113200" cy="823912"/>
          </a:xfrm>
        </p:spPr>
        <p:txBody>
          <a:bodyPr anchor="t">
            <a:normAutofit/>
          </a:bodyPr>
          <a:lstStyle>
            <a:lvl1pPr marL="0" indent="0">
              <a:buNone/>
              <a:defRPr sz="1800" b="0" i="0" cap="all" baseline="0">
                <a:latin typeface="Azeret Mono" pitchFamily="2" charset="0"/>
                <a:cs typeface="Azeret Mono"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D3E2051B-5DDA-7128-40E8-22CBF048CEEC}"/>
              </a:ext>
            </a:extLst>
          </p:cNvPr>
          <p:cNvSpPr>
            <a:spLocks noGrp="1"/>
          </p:cNvSpPr>
          <p:nvPr>
            <p:ph sz="half" idx="2"/>
          </p:nvPr>
        </p:nvSpPr>
        <p:spPr>
          <a:xfrm>
            <a:off x="540000" y="1980000"/>
            <a:ext cx="5400000"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obsah 5">
            <a:extLst>
              <a:ext uri="{FF2B5EF4-FFF2-40B4-BE49-F238E27FC236}">
                <a16:creationId xmlns:a16="http://schemas.microsoft.com/office/drawing/2014/main" id="{9119B41F-E350-FA2E-1A56-8A8FEE745F89}"/>
              </a:ext>
            </a:extLst>
          </p:cNvPr>
          <p:cNvSpPr>
            <a:spLocks noGrp="1"/>
          </p:cNvSpPr>
          <p:nvPr>
            <p:ph sz="quarter" idx="4"/>
          </p:nvPr>
        </p:nvSpPr>
        <p:spPr>
          <a:xfrm>
            <a:off x="6253200" y="1980000"/>
            <a:ext cx="5400000"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8" name="Zástupný symbol pro zápatí 7">
            <a:extLst>
              <a:ext uri="{FF2B5EF4-FFF2-40B4-BE49-F238E27FC236}">
                <a16:creationId xmlns:a16="http://schemas.microsoft.com/office/drawing/2014/main" id="{4B2284D2-A8A0-60E6-6607-86CE530CE995}"/>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9" name="Zástupný symbol pro číslo snímku 8">
            <a:extLst>
              <a:ext uri="{FF2B5EF4-FFF2-40B4-BE49-F238E27FC236}">
                <a16:creationId xmlns:a16="http://schemas.microsoft.com/office/drawing/2014/main" id="{6618BC81-CB91-F26D-84A8-4AF8864BEC20}"/>
              </a:ext>
            </a:extLst>
          </p:cNvPr>
          <p:cNvSpPr>
            <a:spLocks noGrp="1"/>
          </p:cNvSpPr>
          <p:nvPr>
            <p:ph type="sldNum" sz="quarter" idx="12"/>
          </p:nvPr>
        </p:nvSpPr>
        <p:spPr/>
        <p:txBody>
          <a:bodyPr/>
          <a:lstStyle/>
          <a:p>
            <a:fld id="{F21F385E-1634-DB44-B85F-E63591247372}" type="slidenum">
              <a:rPr lang="cs-CZ" smtClean="0"/>
              <a:t>‹#›</a:t>
            </a:fld>
            <a:endParaRPr lang="cs-CZ" dirty="0"/>
          </a:p>
        </p:txBody>
      </p:sp>
    </p:spTree>
    <p:extLst>
      <p:ext uri="{BB962C8B-B14F-4D97-AF65-F5344CB8AC3E}">
        <p14:creationId xmlns:p14="http://schemas.microsoft.com/office/powerpoint/2010/main" val="1892471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_ 3 sloupc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A87CE5-202F-F305-6033-A1C780FB8757}"/>
              </a:ext>
            </a:extLst>
          </p:cNvPr>
          <p:cNvSpPr>
            <a:spLocks noGrp="1"/>
          </p:cNvSpPr>
          <p:nvPr>
            <p:ph type="title"/>
          </p:nvPr>
        </p:nvSpPr>
        <p:spPr>
          <a:xfrm>
            <a:off x="540000" y="432000"/>
            <a:ext cx="11113200" cy="576000"/>
          </a:xfrm>
        </p:spPr>
        <p:txBody>
          <a:bodyPr/>
          <a:lstStyle/>
          <a:p>
            <a:r>
              <a:rPr lang="cs-CZ"/>
              <a:t>Kliknutím lze upravit styl.</a:t>
            </a:r>
            <a:endParaRPr lang="cs-CZ" dirty="0"/>
          </a:p>
        </p:txBody>
      </p:sp>
      <p:sp>
        <p:nvSpPr>
          <p:cNvPr id="3" name="Zástupný text 2">
            <a:extLst>
              <a:ext uri="{FF2B5EF4-FFF2-40B4-BE49-F238E27FC236}">
                <a16:creationId xmlns:a16="http://schemas.microsoft.com/office/drawing/2014/main" id="{3CD74EB8-DF24-B230-6993-5AE3FD5EE088}"/>
              </a:ext>
            </a:extLst>
          </p:cNvPr>
          <p:cNvSpPr>
            <a:spLocks noGrp="1"/>
          </p:cNvSpPr>
          <p:nvPr>
            <p:ph type="body" idx="1"/>
          </p:nvPr>
        </p:nvSpPr>
        <p:spPr>
          <a:xfrm>
            <a:off x="540000" y="1080000"/>
            <a:ext cx="11113200" cy="823912"/>
          </a:xfrm>
        </p:spPr>
        <p:txBody>
          <a:bodyPr anchor="t">
            <a:normAutofit/>
          </a:bodyPr>
          <a:lstStyle>
            <a:lvl1pPr marL="0" indent="0">
              <a:buNone/>
              <a:defRPr sz="1800" b="0" i="0" cap="all" baseline="0">
                <a:latin typeface="Azeret Mono" pitchFamily="2" charset="0"/>
                <a:cs typeface="Azeret Mono"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D3E2051B-5DDA-7128-40E8-22CBF048CEEC}"/>
              </a:ext>
            </a:extLst>
          </p:cNvPr>
          <p:cNvSpPr>
            <a:spLocks noGrp="1"/>
          </p:cNvSpPr>
          <p:nvPr>
            <p:ph sz="half" idx="2"/>
          </p:nvPr>
        </p:nvSpPr>
        <p:spPr>
          <a:xfrm>
            <a:off x="540000" y="1980000"/>
            <a:ext cx="3518765"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obsah 5">
            <a:extLst>
              <a:ext uri="{FF2B5EF4-FFF2-40B4-BE49-F238E27FC236}">
                <a16:creationId xmlns:a16="http://schemas.microsoft.com/office/drawing/2014/main" id="{9119B41F-E350-FA2E-1A56-8A8FEE745F89}"/>
              </a:ext>
            </a:extLst>
          </p:cNvPr>
          <p:cNvSpPr>
            <a:spLocks noGrp="1"/>
          </p:cNvSpPr>
          <p:nvPr>
            <p:ph sz="quarter" idx="4"/>
          </p:nvPr>
        </p:nvSpPr>
        <p:spPr>
          <a:xfrm>
            <a:off x="4338647" y="1980000"/>
            <a:ext cx="3514704"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8" name="Zástupný symbol pro zápatí 7">
            <a:extLst>
              <a:ext uri="{FF2B5EF4-FFF2-40B4-BE49-F238E27FC236}">
                <a16:creationId xmlns:a16="http://schemas.microsoft.com/office/drawing/2014/main" id="{4B2284D2-A8A0-60E6-6607-86CE530CE995}"/>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9" name="Zástupný symbol pro číslo snímku 8">
            <a:extLst>
              <a:ext uri="{FF2B5EF4-FFF2-40B4-BE49-F238E27FC236}">
                <a16:creationId xmlns:a16="http://schemas.microsoft.com/office/drawing/2014/main" id="{6618BC81-CB91-F26D-84A8-4AF8864BEC20}"/>
              </a:ext>
            </a:extLst>
          </p:cNvPr>
          <p:cNvSpPr>
            <a:spLocks noGrp="1"/>
          </p:cNvSpPr>
          <p:nvPr>
            <p:ph type="sldNum" sz="quarter" idx="12"/>
          </p:nvPr>
        </p:nvSpPr>
        <p:spPr/>
        <p:txBody>
          <a:bodyPr/>
          <a:lstStyle/>
          <a:p>
            <a:fld id="{F21F385E-1634-DB44-B85F-E63591247372}" type="slidenum">
              <a:rPr lang="cs-CZ" smtClean="0"/>
              <a:t>‹#›</a:t>
            </a:fld>
            <a:endParaRPr lang="cs-CZ"/>
          </a:p>
        </p:txBody>
      </p:sp>
      <p:sp>
        <p:nvSpPr>
          <p:cNvPr id="7" name="Zástupný obsah 5">
            <a:extLst>
              <a:ext uri="{FF2B5EF4-FFF2-40B4-BE49-F238E27FC236}">
                <a16:creationId xmlns:a16="http://schemas.microsoft.com/office/drawing/2014/main" id="{334DA0B0-CD8C-3E60-D93E-FA6C86C902AC}"/>
              </a:ext>
            </a:extLst>
          </p:cNvPr>
          <p:cNvSpPr>
            <a:spLocks noGrp="1"/>
          </p:cNvSpPr>
          <p:nvPr>
            <p:ph sz="quarter" idx="13"/>
          </p:nvPr>
        </p:nvSpPr>
        <p:spPr>
          <a:xfrm>
            <a:off x="8136000" y="1980000"/>
            <a:ext cx="3514704"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708882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DIA_ Text s odrážkami a média">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9FAD486-026F-F07F-0719-E63DC5038490}"/>
              </a:ext>
            </a:extLst>
          </p:cNvPr>
          <p:cNvSpPr>
            <a:spLocks noGrp="1"/>
          </p:cNvSpPr>
          <p:nvPr>
            <p:ph type="title"/>
          </p:nvPr>
        </p:nvSpPr>
        <p:spPr>
          <a:xfrm>
            <a:off x="540000" y="457200"/>
            <a:ext cx="3932237" cy="1600200"/>
          </a:xfrm>
        </p:spPr>
        <p:txBody>
          <a:bodyPr anchor="b">
            <a:normAutofit/>
          </a:bodyPr>
          <a:lstStyle>
            <a:lvl1pPr>
              <a:defRPr sz="3600"/>
            </a:lvl1pPr>
          </a:lstStyle>
          <a:p>
            <a:r>
              <a:rPr lang="cs-CZ"/>
              <a:t>Kliknutím lze upravit styl.</a:t>
            </a:r>
            <a:endParaRPr lang="cs-CZ" dirty="0"/>
          </a:p>
        </p:txBody>
      </p:sp>
      <p:sp>
        <p:nvSpPr>
          <p:cNvPr id="3" name="Zástupný obsah 2">
            <a:extLst>
              <a:ext uri="{FF2B5EF4-FFF2-40B4-BE49-F238E27FC236}">
                <a16:creationId xmlns:a16="http://schemas.microsoft.com/office/drawing/2014/main" id="{02A5B587-08F7-9284-D67E-2309FAF1AD68}"/>
              </a:ext>
            </a:extLst>
          </p:cNvPr>
          <p:cNvSpPr>
            <a:spLocks noGrp="1"/>
          </p:cNvSpPr>
          <p:nvPr>
            <p:ph idx="1"/>
          </p:nvPr>
        </p:nvSpPr>
        <p:spPr>
          <a:xfrm>
            <a:off x="5183187" y="457201"/>
            <a:ext cx="6569425" cy="5403850"/>
          </a:xfrm>
        </p:spPr>
        <p:txBody>
          <a:bodyPr>
            <a:normAutofit/>
          </a:bodyPr>
          <a:lstStyle>
            <a:lvl1pPr>
              <a:lnSpc>
                <a:spcPct val="120000"/>
              </a:lnSpc>
              <a:defRPr sz="1800"/>
            </a:lvl1pPr>
            <a:lvl2pPr>
              <a:lnSpc>
                <a:spcPct val="120000"/>
              </a:lnSpc>
              <a:defRPr sz="1800"/>
            </a:lvl2pPr>
            <a:lvl3pPr>
              <a:lnSpc>
                <a:spcPct val="120000"/>
              </a:lnSpc>
              <a:defRPr sz="1800"/>
            </a:lvl3pPr>
            <a:lvl4pPr>
              <a:lnSpc>
                <a:spcPct val="120000"/>
              </a:lnSpc>
              <a:defRPr sz="1800"/>
            </a:lvl4pPr>
            <a:lvl5pPr>
              <a:lnSpc>
                <a:spcPct val="120000"/>
              </a:lnSpc>
              <a:defRPr sz="18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text 3">
            <a:extLst>
              <a:ext uri="{FF2B5EF4-FFF2-40B4-BE49-F238E27FC236}">
                <a16:creationId xmlns:a16="http://schemas.microsoft.com/office/drawing/2014/main" id="{3E501A4A-DA79-C8F2-E5C5-28A03D7EE2E8}"/>
              </a:ext>
            </a:extLst>
          </p:cNvPr>
          <p:cNvSpPr>
            <a:spLocks noGrp="1"/>
          </p:cNvSpPr>
          <p:nvPr>
            <p:ph type="body" sz="half" idx="2"/>
          </p:nvPr>
        </p:nvSpPr>
        <p:spPr>
          <a:xfrm>
            <a:off x="540000" y="2377440"/>
            <a:ext cx="3932237" cy="3491548"/>
          </a:xfrm>
        </p:spPr>
        <p:txBody>
          <a:bodyPr>
            <a:normAutofit/>
          </a:bodyPr>
          <a:lstStyle>
            <a:lvl1pPr marL="0" indent="0">
              <a:lnSpc>
                <a:spcPct val="12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6" name="Zástupný symbol pro zápatí 5">
            <a:extLst>
              <a:ext uri="{FF2B5EF4-FFF2-40B4-BE49-F238E27FC236}">
                <a16:creationId xmlns:a16="http://schemas.microsoft.com/office/drawing/2014/main" id="{7D1631ED-DEF3-6A6D-32E8-2DCF679DF221}"/>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53461A86-1EBD-9C84-718F-87D77A97135E}"/>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308758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_ Text a média">
    <p:spTree>
      <p:nvGrpSpPr>
        <p:cNvPr id="1" name=""/>
        <p:cNvGrpSpPr/>
        <p:nvPr/>
      </p:nvGrpSpPr>
      <p:grpSpPr>
        <a:xfrm>
          <a:off x="0" y="0"/>
          <a:ext cx="0" cy="0"/>
          <a:chOff x="0" y="0"/>
          <a:chExt cx="0" cy="0"/>
        </a:xfrm>
      </p:grpSpPr>
      <p:sp>
        <p:nvSpPr>
          <p:cNvPr id="2" name="Zástupný symbol obrázku 2">
            <a:extLst>
              <a:ext uri="{FF2B5EF4-FFF2-40B4-BE49-F238E27FC236}">
                <a16:creationId xmlns:a16="http://schemas.microsoft.com/office/drawing/2014/main" id="{475E19F0-E25C-3988-D787-829F824E6E2A}"/>
              </a:ext>
            </a:extLst>
          </p:cNvPr>
          <p:cNvSpPr>
            <a:spLocks noGrp="1"/>
          </p:cNvSpPr>
          <p:nvPr>
            <p:ph type="pic" idx="1"/>
          </p:nvPr>
        </p:nvSpPr>
        <p:spPr>
          <a:xfrm>
            <a:off x="5183187" y="457201"/>
            <a:ext cx="6569425" cy="5403850"/>
          </a:xfrm>
        </p:spPr>
        <p:txBody>
          <a:bodyPr>
            <a:normAutofit/>
          </a:bodyPr>
          <a:lstStyle>
            <a:lvl1pPr marL="0" indent="0">
              <a:lnSpc>
                <a:spcPct val="120000"/>
              </a:lnSpc>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cs-CZ" dirty="0"/>
          </a:p>
        </p:txBody>
      </p:sp>
      <p:sp>
        <p:nvSpPr>
          <p:cNvPr id="3" name="Zástupný symbol pro zápatí 5">
            <a:extLst>
              <a:ext uri="{FF2B5EF4-FFF2-40B4-BE49-F238E27FC236}">
                <a16:creationId xmlns:a16="http://schemas.microsoft.com/office/drawing/2014/main" id="{9F9E4587-C623-2EB1-6917-B73C5E402230}"/>
              </a:ext>
            </a:extLst>
          </p:cNvPr>
          <p:cNvSpPr>
            <a:spLocks noGrp="1"/>
          </p:cNvSpPr>
          <p:nvPr>
            <p:ph type="ftr" sz="quarter" idx="11"/>
          </p:nvPr>
        </p:nvSpPr>
        <p:spPr>
          <a:xfrm>
            <a:off x="3405554" y="6325354"/>
            <a:ext cx="5380892" cy="365125"/>
          </a:xfrm>
        </p:spPr>
        <p:txBody>
          <a:bodyPr/>
          <a:lstStyle/>
          <a:p>
            <a:pPr algn="ctr"/>
            <a:r>
              <a:rPr lang="cs-CZ" dirty="0">
                <a:solidFill>
                  <a:schemeClr val="accent3"/>
                </a:solidFill>
              </a:rPr>
              <a:t>DIA.</a:t>
            </a:r>
            <a:r>
              <a:rPr lang="cs-CZ" dirty="0"/>
              <a:t>GOV.CZ</a:t>
            </a:r>
          </a:p>
        </p:txBody>
      </p:sp>
      <p:sp>
        <p:nvSpPr>
          <p:cNvPr id="4" name="Zástupný symbol pro číslo snímku 6">
            <a:extLst>
              <a:ext uri="{FF2B5EF4-FFF2-40B4-BE49-F238E27FC236}">
                <a16:creationId xmlns:a16="http://schemas.microsoft.com/office/drawing/2014/main" id="{44794EE0-21BB-601D-18A0-78895EC0E9E6}"/>
              </a:ext>
            </a:extLst>
          </p:cNvPr>
          <p:cNvSpPr>
            <a:spLocks noGrp="1"/>
          </p:cNvSpPr>
          <p:nvPr>
            <p:ph type="sldNum" sz="quarter" idx="12"/>
          </p:nvPr>
        </p:nvSpPr>
        <p:spPr>
          <a:xfrm>
            <a:off x="9831571" y="6325354"/>
            <a:ext cx="1921042" cy="365125"/>
          </a:xfrm>
        </p:spPr>
        <p:txBody>
          <a:bodyPr/>
          <a:lstStyle/>
          <a:p>
            <a:fld id="{F21F385E-1634-DB44-B85F-E63591247372}" type="slidenum">
              <a:rPr lang="cs-CZ" smtClean="0"/>
              <a:t>‹#›</a:t>
            </a:fld>
            <a:endParaRPr lang="cs-CZ"/>
          </a:p>
        </p:txBody>
      </p:sp>
      <p:sp>
        <p:nvSpPr>
          <p:cNvPr id="5" name="Nadpis 1">
            <a:extLst>
              <a:ext uri="{FF2B5EF4-FFF2-40B4-BE49-F238E27FC236}">
                <a16:creationId xmlns:a16="http://schemas.microsoft.com/office/drawing/2014/main" id="{9DB918A1-F9FA-ACE4-A10C-71B17E0A28EA}"/>
              </a:ext>
            </a:extLst>
          </p:cNvPr>
          <p:cNvSpPr>
            <a:spLocks noGrp="1"/>
          </p:cNvSpPr>
          <p:nvPr>
            <p:ph type="title"/>
          </p:nvPr>
        </p:nvSpPr>
        <p:spPr>
          <a:xfrm>
            <a:off x="540000" y="457200"/>
            <a:ext cx="3932237" cy="1600200"/>
          </a:xfrm>
        </p:spPr>
        <p:txBody>
          <a:bodyPr anchor="b">
            <a:normAutofit/>
          </a:bodyPr>
          <a:lstStyle>
            <a:lvl1pPr>
              <a:lnSpc>
                <a:spcPct val="100000"/>
              </a:lnSpc>
              <a:defRPr sz="3600"/>
            </a:lvl1pPr>
          </a:lstStyle>
          <a:p>
            <a:r>
              <a:rPr lang="cs-CZ"/>
              <a:t>Kliknutím lze upravit styl.</a:t>
            </a:r>
            <a:endParaRPr lang="cs-CZ" dirty="0"/>
          </a:p>
        </p:txBody>
      </p:sp>
      <p:sp>
        <p:nvSpPr>
          <p:cNvPr id="10" name="Zástupný text 3">
            <a:extLst>
              <a:ext uri="{FF2B5EF4-FFF2-40B4-BE49-F238E27FC236}">
                <a16:creationId xmlns:a16="http://schemas.microsoft.com/office/drawing/2014/main" id="{C07424CD-CCAE-AD61-7550-8BE6149DD021}"/>
              </a:ext>
            </a:extLst>
          </p:cNvPr>
          <p:cNvSpPr>
            <a:spLocks noGrp="1"/>
          </p:cNvSpPr>
          <p:nvPr>
            <p:ph type="body" sz="half" idx="2"/>
          </p:nvPr>
        </p:nvSpPr>
        <p:spPr>
          <a:xfrm>
            <a:off x="540000" y="2377440"/>
            <a:ext cx="3932237" cy="3491548"/>
          </a:xfrm>
        </p:spPr>
        <p:txBody>
          <a:bodyPr>
            <a:normAutofit/>
          </a:bodyPr>
          <a:lstStyle>
            <a:lvl1pPr marL="0" indent="0">
              <a:lnSpc>
                <a:spcPct val="12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Tree>
    <p:extLst>
      <p:ext uri="{BB962C8B-B14F-4D97-AF65-F5344CB8AC3E}">
        <p14:creationId xmlns:p14="http://schemas.microsoft.com/office/powerpoint/2010/main" val="1369518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_ Text a volný prostor">
    <p:spTree>
      <p:nvGrpSpPr>
        <p:cNvPr id="1" name=""/>
        <p:cNvGrpSpPr/>
        <p:nvPr/>
      </p:nvGrpSpPr>
      <p:grpSpPr>
        <a:xfrm>
          <a:off x="0" y="0"/>
          <a:ext cx="0" cy="0"/>
          <a:chOff x="0" y="0"/>
          <a:chExt cx="0" cy="0"/>
        </a:xfrm>
      </p:grpSpPr>
      <p:sp>
        <p:nvSpPr>
          <p:cNvPr id="6" name="Zástupný symbol pro zápatí 5">
            <a:extLst>
              <a:ext uri="{FF2B5EF4-FFF2-40B4-BE49-F238E27FC236}">
                <a16:creationId xmlns:a16="http://schemas.microsoft.com/office/drawing/2014/main" id="{35D165B9-8657-8AF6-AFCC-CB497BE676E2}"/>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7441E40B-5C8A-83AA-5A88-1D8DCF5ABD9D}"/>
              </a:ext>
            </a:extLst>
          </p:cNvPr>
          <p:cNvSpPr>
            <a:spLocks noGrp="1"/>
          </p:cNvSpPr>
          <p:nvPr>
            <p:ph type="sldNum" sz="quarter" idx="12"/>
          </p:nvPr>
        </p:nvSpPr>
        <p:spPr/>
        <p:txBody>
          <a:bodyPr/>
          <a:lstStyle/>
          <a:p>
            <a:fld id="{F21F385E-1634-DB44-B85F-E63591247372}" type="slidenum">
              <a:rPr lang="cs-CZ" smtClean="0"/>
              <a:t>‹#›</a:t>
            </a:fld>
            <a:endParaRPr lang="cs-CZ"/>
          </a:p>
        </p:txBody>
      </p:sp>
      <p:sp>
        <p:nvSpPr>
          <p:cNvPr id="8" name="Nadpis 1">
            <a:extLst>
              <a:ext uri="{FF2B5EF4-FFF2-40B4-BE49-F238E27FC236}">
                <a16:creationId xmlns:a16="http://schemas.microsoft.com/office/drawing/2014/main" id="{857591AE-875D-DB42-8535-2A7829FA1DCD}"/>
              </a:ext>
            </a:extLst>
          </p:cNvPr>
          <p:cNvSpPr>
            <a:spLocks noGrp="1"/>
          </p:cNvSpPr>
          <p:nvPr>
            <p:ph type="title"/>
          </p:nvPr>
        </p:nvSpPr>
        <p:spPr>
          <a:xfrm>
            <a:off x="540000" y="431999"/>
            <a:ext cx="11113200" cy="612000"/>
          </a:xfrm>
        </p:spPr>
        <p:txBody>
          <a:bodyPr anchor="t">
            <a:normAutofit/>
          </a:bodyPr>
          <a:lstStyle>
            <a:lvl1pPr>
              <a:defRPr sz="3600"/>
            </a:lvl1pPr>
          </a:lstStyle>
          <a:p>
            <a:r>
              <a:rPr lang="cs-CZ"/>
              <a:t>Kliknutím lze upravit styl.</a:t>
            </a:r>
            <a:endParaRPr lang="cs-CZ" dirty="0"/>
          </a:p>
        </p:txBody>
      </p:sp>
      <p:sp>
        <p:nvSpPr>
          <p:cNvPr id="9" name="Zástupný text 3">
            <a:extLst>
              <a:ext uri="{FF2B5EF4-FFF2-40B4-BE49-F238E27FC236}">
                <a16:creationId xmlns:a16="http://schemas.microsoft.com/office/drawing/2014/main" id="{AC6D30CE-5961-C3DF-5F10-695BBF584336}"/>
              </a:ext>
            </a:extLst>
          </p:cNvPr>
          <p:cNvSpPr>
            <a:spLocks noGrp="1"/>
          </p:cNvSpPr>
          <p:nvPr>
            <p:ph type="body" sz="half" idx="2"/>
          </p:nvPr>
        </p:nvSpPr>
        <p:spPr>
          <a:xfrm>
            <a:off x="540000" y="1285462"/>
            <a:ext cx="3115556" cy="4583526"/>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Tree>
    <p:extLst>
      <p:ext uri="{BB962C8B-B14F-4D97-AF65-F5344CB8AC3E}">
        <p14:creationId xmlns:p14="http://schemas.microsoft.com/office/powerpoint/2010/main" val="33559159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A42293A-552E-86EF-639C-8B6F2380F66D}"/>
              </a:ext>
            </a:extLst>
          </p:cNvPr>
          <p:cNvSpPr>
            <a:spLocks noGrp="1"/>
          </p:cNvSpPr>
          <p:nvPr>
            <p:ph type="title"/>
          </p:nvPr>
        </p:nvSpPr>
        <p:spPr/>
        <p:txBody>
          <a:bodyPr/>
          <a:lstStyle/>
          <a:p>
            <a:r>
              <a:rPr lang="cs-CZ"/>
              <a:t>Kliknutím lze upravit styl.</a:t>
            </a:r>
            <a:endParaRPr lang="cs-CZ" dirty="0"/>
          </a:p>
        </p:txBody>
      </p:sp>
      <p:sp>
        <p:nvSpPr>
          <p:cNvPr id="3" name="Zástupný symbol pro svislý text 2">
            <a:extLst>
              <a:ext uri="{FF2B5EF4-FFF2-40B4-BE49-F238E27FC236}">
                <a16:creationId xmlns:a16="http://schemas.microsoft.com/office/drawing/2014/main" id="{B3812289-740C-E50E-D6AE-E0D6DC97B1FD}"/>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DBF8881F-3F3A-6A05-6BFD-6C25A9B2E91B}"/>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6" name="Zástupný symbol pro číslo snímku 5">
            <a:extLst>
              <a:ext uri="{FF2B5EF4-FFF2-40B4-BE49-F238E27FC236}">
                <a16:creationId xmlns:a16="http://schemas.microsoft.com/office/drawing/2014/main" id="{28E6E924-A96C-FB97-913A-EED484260F3F}"/>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1400975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BBF89947-13F9-1BB0-576B-8A3B91EDFACF}"/>
              </a:ext>
            </a:extLst>
          </p:cNvPr>
          <p:cNvSpPr>
            <a:spLocks noGrp="1"/>
          </p:cNvSpPr>
          <p:nvPr>
            <p:ph type="title" orient="vert"/>
          </p:nvPr>
        </p:nvSpPr>
        <p:spPr>
          <a:xfrm>
            <a:off x="9123713" y="432000"/>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5BDFA057-2E82-D72A-31C2-4EC80D7B3791}"/>
              </a:ext>
            </a:extLst>
          </p:cNvPr>
          <p:cNvSpPr>
            <a:spLocks noGrp="1"/>
          </p:cNvSpPr>
          <p:nvPr>
            <p:ph type="body" orient="vert" idx="1"/>
          </p:nvPr>
        </p:nvSpPr>
        <p:spPr>
          <a:xfrm>
            <a:off x="439387" y="432000"/>
            <a:ext cx="8531926"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zápatí 4">
            <a:extLst>
              <a:ext uri="{FF2B5EF4-FFF2-40B4-BE49-F238E27FC236}">
                <a16:creationId xmlns:a16="http://schemas.microsoft.com/office/drawing/2014/main" id="{77E361D0-B494-0E13-7236-DAACD149C9FF}"/>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6" name="Zástupný symbol pro číslo snímku 5">
            <a:extLst>
              <a:ext uri="{FF2B5EF4-FFF2-40B4-BE49-F238E27FC236}">
                <a16:creationId xmlns:a16="http://schemas.microsoft.com/office/drawing/2014/main" id="{0CF3F1E6-DE6A-3590-85F9-AC6DCD4AAB54}"/>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1954648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DIA_ Nadpis a text bez odráž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1186AEB-B221-5DA8-141B-DD533399E72B}"/>
              </a:ext>
            </a:extLst>
          </p:cNvPr>
          <p:cNvSpPr>
            <a:spLocks noGrp="1"/>
          </p:cNvSpPr>
          <p:nvPr>
            <p:ph type="title" hasCustomPrompt="1"/>
          </p:nvPr>
        </p:nvSpPr>
        <p:spPr>
          <a:xfrm>
            <a:off x="540000" y="432000"/>
            <a:ext cx="11113200" cy="1296000"/>
          </a:xfrm>
        </p:spPr>
        <p:txBody>
          <a:bodyPr/>
          <a:lstStyle>
            <a:lvl1pPr>
              <a:lnSpc>
                <a:spcPct val="100000"/>
              </a:lnSpc>
              <a:defRPr>
                <a:solidFill>
                  <a:schemeClr val="accent1"/>
                </a:solidFill>
              </a:defRPr>
            </a:lvl1pPr>
          </a:lstStyle>
          <a:p>
            <a:r>
              <a:rPr lang="cs-CZ" dirty="0"/>
              <a:t>nadpis_</a:t>
            </a:r>
          </a:p>
        </p:txBody>
      </p:sp>
      <p:sp>
        <p:nvSpPr>
          <p:cNvPr id="3" name="Zástupný obsah 2">
            <a:extLst>
              <a:ext uri="{FF2B5EF4-FFF2-40B4-BE49-F238E27FC236}">
                <a16:creationId xmlns:a16="http://schemas.microsoft.com/office/drawing/2014/main" id="{AEEB6F58-E8AC-B8D5-83C8-1BCA62048775}"/>
              </a:ext>
            </a:extLst>
          </p:cNvPr>
          <p:cNvSpPr>
            <a:spLocks noGrp="1"/>
          </p:cNvSpPr>
          <p:nvPr>
            <p:ph idx="1"/>
          </p:nvPr>
        </p:nvSpPr>
        <p:spPr>
          <a:xfrm>
            <a:off x="540000" y="1825200"/>
            <a:ext cx="11113200" cy="4144869"/>
          </a:xfrm>
        </p:spPr>
        <p:txBody>
          <a:bodyPr/>
          <a:lstStyle>
            <a:lvl1pPr marL="0" indent="0">
              <a:lnSpc>
                <a:spcPct val="120000"/>
              </a:lnSpc>
              <a:buNone/>
              <a:defRPr/>
            </a:lvl1pPr>
            <a:lvl2pPr marL="288000" indent="0">
              <a:lnSpc>
                <a:spcPct val="120000"/>
              </a:lnSpc>
              <a:buNone/>
              <a:defRPr/>
            </a:lvl2pPr>
            <a:lvl3pPr marL="576000" indent="0">
              <a:lnSpc>
                <a:spcPct val="120000"/>
              </a:lnSpc>
              <a:buNone/>
              <a:defRPr/>
            </a:lvl3pPr>
            <a:lvl4pPr marL="576000" indent="0">
              <a:lnSpc>
                <a:spcPct val="120000"/>
              </a:lnSpc>
              <a:buNone/>
              <a:defRPr/>
            </a:lvl4pPr>
            <a:lvl5pPr marL="576000" indent="0">
              <a:lnSpc>
                <a:spcPct val="120000"/>
              </a:lnSpc>
              <a:buNone/>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6784B13E-951A-0E2A-4D1D-C060ED01C0D3}"/>
              </a:ext>
            </a:extLst>
          </p:cNvPr>
          <p:cNvSpPr>
            <a:spLocks noGrp="1"/>
          </p:cNvSpPr>
          <p:nvPr>
            <p:ph type="ftr" sz="quarter" idx="11"/>
          </p:nvPr>
        </p:nvSpPr>
        <p:spPr/>
        <p:txBody>
          <a:bodyPr/>
          <a:lstStyle>
            <a:lvl1pPr algn="ctr">
              <a:defRPr/>
            </a:lvl1pPr>
          </a:lstStyle>
          <a:p>
            <a:r>
              <a:rPr lang="cs-CZ">
                <a:solidFill>
                  <a:schemeClr val="accent3"/>
                </a:solidFill>
              </a:rPr>
              <a:t>DIA.</a:t>
            </a:r>
            <a:r>
              <a:rPr lang="cs-CZ"/>
              <a:t>GOV.CZ</a:t>
            </a:r>
            <a:endParaRPr lang="cs-CZ" dirty="0"/>
          </a:p>
        </p:txBody>
      </p:sp>
      <p:sp>
        <p:nvSpPr>
          <p:cNvPr id="6" name="Zástupný symbol pro číslo snímku 5">
            <a:extLst>
              <a:ext uri="{FF2B5EF4-FFF2-40B4-BE49-F238E27FC236}">
                <a16:creationId xmlns:a16="http://schemas.microsoft.com/office/drawing/2014/main" id="{A8D88A8B-347F-2B19-9AC1-545887309694}"/>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3705254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DIA_ Nadpis a text s odrážkami">
    <p:spTree>
      <p:nvGrpSpPr>
        <p:cNvPr id="1" name=""/>
        <p:cNvGrpSpPr/>
        <p:nvPr/>
      </p:nvGrpSpPr>
      <p:grpSpPr>
        <a:xfrm>
          <a:off x="0" y="0"/>
          <a:ext cx="0" cy="0"/>
          <a:chOff x="0" y="0"/>
          <a:chExt cx="0" cy="0"/>
        </a:xfrm>
      </p:grpSpPr>
      <p:sp>
        <p:nvSpPr>
          <p:cNvPr id="2" name="Nadpis">
            <a:extLst>
              <a:ext uri="{FF2B5EF4-FFF2-40B4-BE49-F238E27FC236}">
                <a16:creationId xmlns:a16="http://schemas.microsoft.com/office/drawing/2014/main" id="{01186AEB-B221-5DA8-141B-DD533399E72B}"/>
              </a:ext>
            </a:extLst>
          </p:cNvPr>
          <p:cNvSpPr>
            <a:spLocks noGrp="1"/>
          </p:cNvSpPr>
          <p:nvPr>
            <p:ph type="title" hasCustomPrompt="1"/>
          </p:nvPr>
        </p:nvSpPr>
        <p:spPr>
          <a:xfrm>
            <a:off x="540000" y="431999"/>
            <a:ext cx="11113200" cy="1296000"/>
          </a:xfrm>
        </p:spPr>
        <p:txBody>
          <a:bodyPr lIns="0" tIns="0" rIns="0" bIns="0" anchor="t" anchorCtr="0"/>
          <a:lstStyle>
            <a:lvl1pPr>
              <a:lnSpc>
                <a:spcPct val="100000"/>
              </a:lnSpc>
              <a:defRPr>
                <a:solidFill>
                  <a:schemeClr val="accent1"/>
                </a:solidFill>
              </a:defRPr>
            </a:lvl1pPr>
          </a:lstStyle>
          <a:p>
            <a:r>
              <a:rPr lang="cs-CZ" dirty="0"/>
              <a:t>nadpis_</a:t>
            </a:r>
          </a:p>
        </p:txBody>
      </p:sp>
      <p:sp>
        <p:nvSpPr>
          <p:cNvPr id="3" name="Obsah">
            <a:extLst>
              <a:ext uri="{FF2B5EF4-FFF2-40B4-BE49-F238E27FC236}">
                <a16:creationId xmlns:a16="http://schemas.microsoft.com/office/drawing/2014/main" id="{AEEB6F58-E8AC-B8D5-83C8-1BCA62048775}"/>
              </a:ext>
            </a:extLst>
          </p:cNvPr>
          <p:cNvSpPr>
            <a:spLocks noGrp="1"/>
          </p:cNvSpPr>
          <p:nvPr>
            <p:ph idx="1"/>
          </p:nvPr>
        </p:nvSpPr>
        <p:spPr>
          <a:xfrm>
            <a:off x="540000" y="1825625"/>
            <a:ext cx="11113200" cy="4144869"/>
          </a:xfrm>
        </p:spPr>
        <p:txBody>
          <a:bodyPr lIns="0" tIns="0" rIns="0" bIns="0" anchor="t" anchorCtr="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6784B13E-951A-0E2A-4D1D-C060ED01C0D3}"/>
              </a:ext>
            </a:extLst>
          </p:cNvPr>
          <p:cNvSpPr>
            <a:spLocks noGrp="1"/>
          </p:cNvSpPr>
          <p:nvPr>
            <p:ph type="ftr" sz="quarter" idx="11"/>
          </p:nvPr>
        </p:nvSpPr>
        <p:spPr/>
        <p:txBody>
          <a:bodyPr/>
          <a:lstStyle>
            <a:lvl1pPr algn="ctr">
              <a:defRPr/>
            </a:lvl1pPr>
          </a:lstStyle>
          <a:p>
            <a:r>
              <a:rPr lang="cs-CZ">
                <a:solidFill>
                  <a:schemeClr val="accent3"/>
                </a:solidFill>
              </a:rPr>
              <a:t>DIA.</a:t>
            </a:r>
            <a:r>
              <a:rPr lang="cs-CZ"/>
              <a:t>GOV.CZ</a:t>
            </a:r>
            <a:endParaRPr lang="cs-CZ" dirty="0"/>
          </a:p>
        </p:txBody>
      </p:sp>
      <p:sp>
        <p:nvSpPr>
          <p:cNvPr id="6" name="Zástupný symbol pro číslo snímku 5">
            <a:extLst>
              <a:ext uri="{FF2B5EF4-FFF2-40B4-BE49-F238E27FC236}">
                <a16:creationId xmlns:a16="http://schemas.microsoft.com/office/drawing/2014/main" id="{A8D88A8B-347F-2B19-9AC1-545887309694}"/>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4021068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DIA_ Nadpis, podtitulek a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1186AEB-B221-5DA8-141B-DD533399E72B}"/>
              </a:ext>
            </a:extLst>
          </p:cNvPr>
          <p:cNvSpPr>
            <a:spLocks noGrp="1"/>
          </p:cNvSpPr>
          <p:nvPr>
            <p:ph type="title" hasCustomPrompt="1"/>
          </p:nvPr>
        </p:nvSpPr>
        <p:spPr>
          <a:xfrm>
            <a:off x="540000" y="431999"/>
            <a:ext cx="11113200" cy="576000"/>
          </a:xfrm>
        </p:spPr>
        <p:txBody>
          <a:bodyPr lIns="0" tIns="0" rIns="0" bIns="0" anchor="t" anchorCtr="0"/>
          <a:lstStyle>
            <a:lvl1pPr>
              <a:lnSpc>
                <a:spcPct val="100000"/>
              </a:lnSpc>
              <a:defRPr>
                <a:solidFill>
                  <a:schemeClr val="accent1"/>
                </a:solidFill>
              </a:defRPr>
            </a:lvl1pPr>
          </a:lstStyle>
          <a:p>
            <a:r>
              <a:rPr lang="cs-CZ" dirty="0"/>
              <a:t>nadpis_</a:t>
            </a:r>
          </a:p>
        </p:txBody>
      </p:sp>
      <p:sp>
        <p:nvSpPr>
          <p:cNvPr id="3" name="Obsah">
            <a:extLst>
              <a:ext uri="{FF2B5EF4-FFF2-40B4-BE49-F238E27FC236}">
                <a16:creationId xmlns:a16="http://schemas.microsoft.com/office/drawing/2014/main" id="{AEEB6F58-E8AC-B8D5-83C8-1BCA62048775}"/>
              </a:ext>
            </a:extLst>
          </p:cNvPr>
          <p:cNvSpPr>
            <a:spLocks noGrp="1"/>
          </p:cNvSpPr>
          <p:nvPr>
            <p:ph idx="1"/>
          </p:nvPr>
        </p:nvSpPr>
        <p:spPr>
          <a:xfrm>
            <a:off x="540000" y="1825625"/>
            <a:ext cx="11113200" cy="4144869"/>
          </a:xfrm>
        </p:spPr>
        <p:txBody>
          <a:bodyPr lIns="0" tIns="0" rIns="0" bIns="0" anchor="t" anchorCtr="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6784B13E-951A-0E2A-4D1D-C060ED01C0D3}"/>
              </a:ext>
            </a:extLst>
          </p:cNvPr>
          <p:cNvSpPr>
            <a:spLocks noGrp="1"/>
          </p:cNvSpPr>
          <p:nvPr>
            <p:ph type="ftr" sz="quarter" idx="11"/>
          </p:nvPr>
        </p:nvSpPr>
        <p:spPr/>
        <p:txBody>
          <a:bodyPr/>
          <a:lstStyle>
            <a:lvl1pPr algn="ctr">
              <a:defRPr/>
            </a:lvl1pPr>
          </a:lstStyle>
          <a:p>
            <a:r>
              <a:rPr lang="cs-CZ">
                <a:solidFill>
                  <a:schemeClr val="accent3"/>
                </a:solidFill>
              </a:rPr>
              <a:t>DIA.</a:t>
            </a:r>
            <a:r>
              <a:rPr lang="cs-CZ"/>
              <a:t>GOV.CZ</a:t>
            </a:r>
            <a:endParaRPr lang="cs-CZ" dirty="0"/>
          </a:p>
        </p:txBody>
      </p:sp>
      <p:sp>
        <p:nvSpPr>
          <p:cNvPr id="6" name="Zástupný symbol pro číslo snímku 5">
            <a:extLst>
              <a:ext uri="{FF2B5EF4-FFF2-40B4-BE49-F238E27FC236}">
                <a16:creationId xmlns:a16="http://schemas.microsoft.com/office/drawing/2014/main" id="{A8D88A8B-347F-2B19-9AC1-545887309694}"/>
              </a:ext>
            </a:extLst>
          </p:cNvPr>
          <p:cNvSpPr>
            <a:spLocks noGrp="1"/>
          </p:cNvSpPr>
          <p:nvPr>
            <p:ph type="sldNum" sz="quarter" idx="12"/>
          </p:nvPr>
        </p:nvSpPr>
        <p:spPr/>
        <p:txBody>
          <a:bodyPr/>
          <a:lstStyle/>
          <a:p>
            <a:fld id="{F21F385E-1634-DB44-B85F-E63591247372}" type="slidenum">
              <a:rPr lang="cs-CZ" smtClean="0"/>
              <a:t>‹#›</a:t>
            </a:fld>
            <a:endParaRPr lang="cs-CZ"/>
          </a:p>
        </p:txBody>
      </p:sp>
      <p:sp>
        <p:nvSpPr>
          <p:cNvPr id="4" name="Podnadpis">
            <a:extLst>
              <a:ext uri="{FF2B5EF4-FFF2-40B4-BE49-F238E27FC236}">
                <a16:creationId xmlns:a16="http://schemas.microsoft.com/office/drawing/2014/main" id="{84F93504-89B1-112D-FF63-11139C2036DE}"/>
              </a:ext>
            </a:extLst>
          </p:cNvPr>
          <p:cNvSpPr txBox="1">
            <a:spLocks/>
          </p:cNvSpPr>
          <p:nvPr userDrawn="1"/>
        </p:nvSpPr>
        <p:spPr>
          <a:xfrm>
            <a:off x="540000" y="1282799"/>
            <a:ext cx="11113200" cy="451517"/>
          </a:xfrm>
          <a:prstGeom prst="rect">
            <a:avLst/>
          </a:prstGeom>
        </p:spPr>
        <p:txBody>
          <a:bodyPr vert="horz" lIns="0" tIns="0" rIns="0" bIns="0" rtlCol="0" anchor="t" anchorCtr="0">
            <a:normAutofit/>
          </a:bodyPr>
          <a:lstStyle>
            <a:lvl1pPr algn="l" defTabSz="914400" rtl="0" eaLnBrk="1" latinLnBrk="0" hangingPunct="1">
              <a:lnSpc>
                <a:spcPct val="100000"/>
              </a:lnSpc>
              <a:spcBef>
                <a:spcPct val="0"/>
              </a:spcBef>
              <a:buNone/>
              <a:defRPr sz="4400" b="0" i="0" kern="1200" cap="all" baseline="0">
                <a:solidFill>
                  <a:schemeClr val="accent1"/>
                </a:solidFill>
                <a:latin typeface="Azeret Mono Medium" pitchFamily="2" charset="0"/>
                <a:ea typeface="+mj-ea"/>
                <a:cs typeface="+mj-cs"/>
              </a:defRPr>
            </a:lvl1pPr>
          </a:lstStyle>
          <a:p>
            <a:endParaRPr lang="cs-CZ" sz="1800" dirty="0">
              <a:solidFill>
                <a:srgbClr val="2E2D2C"/>
              </a:solidFill>
            </a:endParaRPr>
          </a:p>
        </p:txBody>
      </p:sp>
      <p:sp>
        <p:nvSpPr>
          <p:cNvPr id="8" name="Obsah">
            <a:extLst>
              <a:ext uri="{FF2B5EF4-FFF2-40B4-BE49-F238E27FC236}">
                <a16:creationId xmlns:a16="http://schemas.microsoft.com/office/drawing/2014/main" id="{2A58A94E-2737-0B65-DC6C-F1223EB65FE8}"/>
              </a:ext>
            </a:extLst>
          </p:cNvPr>
          <p:cNvSpPr>
            <a:spLocks noGrp="1"/>
          </p:cNvSpPr>
          <p:nvPr>
            <p:ph idx="13" hasCustomPrompt="1"/>
          </p:nvPr>
        </p:nvSpPr>
        <p:spPr>
          <a:xfrm>
            <a:off x="538800" y="1080000"/>
            <a:ext cx="11113200" cy="440837"/>
          </a:xfrm>
        </p:spPr>
        <p:txBody>
          <a:bodyPr wrap="square" lIns="0" tIns="0" rIns="0" bIns="0" anchor="t" anchorCtr="0">
            <a:noAutofit/>
          </a:bodyPr>
          <a:lstStyle>
            <a:lvl1pPr marL="0" indent="0">
              <a:buNone/>
              <a:defRPr cap="all" baseline="0">
                <a:latin typeface="Azeret Mono" pitchFamily="2" charset="0"/>
                <a:cs typeface="Azeret Mono" pitchFamily="2" charset="0"/>
              </a:defRPr>
            </a:lvl1pPr>
            <a:lvl2pPr marL="216000" indent="0">
              <a:buNone/>
              <a:defRPr cap="all" baseline="0">
                <a:latin typeface="Azeret Mono" pitchFamily="2" charset="0"/>
                <a:cs typeface="Azeret Mono" pitchFamily="2" charset="0"/>
              </a:defRPr>
            </a:lvl2pPr>
            <a:lvl3pPr marL="432000" indent="0">
              <a:buNone/>
              <a:defRPr cap="all" baseline="0">
                <a:latin typeface="Azeret Mono" pitchFamily="2" charset="0"/>
                <a:cs typeface="Azeret Mono" pitchFamily="2" charset="0"/>
              </a:defRPr>
            </a:lvl3pPr>
            <a:lvl4pPr marL="432000" indent="0">
              <a:buNone/>
              <a:defRPr cap="all" baseline="0">
                <a:latin typeface="Azeret Mono" pitchFamily="2" charset="0"/>
                <a:cs typeface="Azeret Mono" pitchFamily="2" charset="0"/>
              </a:defRPr>
            </a:lvl4pPr>
            <a:lvl5pPr marL="432000" indent="0">
              <a:buNone/>
              <a:defRPr cap="all" baseline="0">
                <a:latin typeface="Azeret Mono" pitchFamily="2" charset="0"/>
                <a:cs typeface="Azeret Mono" pitchFamily="2" charset="0"/>
              </a:defRPr>
            </a:lvl5pPr>
          </a:lstStyle>
          <a:p>
            <a:pPr lvl="0"/>
            <a:r>
              <a:rPr lang="cs-CZ" dirty="0"/>
              <a:t>PODTITULEK</a:t>
            </a:r>
          </a:p>
        </p:txBody>
      </p:sp>
    </p:spTree>
    <p:extLst>
      <p:ext uri="{BB962C8B-B14F-4D97-AF65-F5344CB8AC3E}">
        <p14:creationId xmlns:p14="http://schemas.microsoft.com/office/powerpoint/2010/main" val="4047809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_ Předělová strana">
    <p:spTree>
      <p:nvGrpSpPr>
        <p:cNvPr id="1" name=""/>
        <p:cNvGrpSpPr/>
        <p:nvPr/>
      </p:nvGrpSpPr>
      <p:grpSpPr>
        <a:xfrm>
          <a:off x="0" y="0"/>
          <a:ext cx="0" cy="0"/>
          <a:chOff x="0" y="0"/>
          <a:chExt cx="0" cy="0"/>
        </a:xfrm>
      </p:grpSpPr>
      <p:pic>
        <p:nvPicPr>
          <p:cNvPr id="7" name="Obrázek 6">
            <a:extLst>
              <a:ext uri="{FF2B5EF4-FFF2-40B4-BE49-F238E27FC236}">
                <a16:creationId xmlns:a16="http://schemas.microsoft.com/office/drawing/2014/main" id="{60BC63B7-C438-CDCA-2E62-A019E80EF1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22EFDAF7-49CF-94EF-AE6B-E3C8DF5398B4}"/>
              </a:ext>
            </a:extLst>
          </p:cNvPr>
          <p:cNvSpPr>
            <a:spLocks noGrp="1"/>
          </p:cNvSpPr>
          <p:nvPr>
            <p:ph type="title"/>
          </p:nvPr>
        </p:nvSpPr>
        <p:spPr>
          <a:xfrm>
            <a:off x="540000" y="795600"/>
            <a:ext cx="11113200" cy="2358000"/>
          </a:xfrm>
        </p:spPr>
        <p:txBody>
          <a:bodyPr lIns="0" tIns="0" rIns="0" bIns="0" anchor="b">
            <a:normAutofit/>
          </a:bodyPr>
          <a:lstStyle>
            <a:lvl1pPr>
              <a:lnSpc>
                <a:spcPct val="100000"/>
              </a:lnSpc>
              <a:defRPr sz="4800" cap="all" baseline="0">
                <a:solidFill>
                  <a:schemeClr val="accent3"/>
                </a:solidFill>
              </a:defRPr>
            </a:lvl1pPr>
          </a:lstStyle>
          <a:p>
            <a:r>
              <a:rPr lang="cs-CZ"/>
              <a:t>Kliknutím lze upravit styl.</a:t>
            </a:r>
            <a:endParaRPr lang="cs-CZ" dirty="0"/>
          </a:p>
        </p:txBody>
      </p:sp>
      <p:pic>
        <p:nvPicPr>
          <p:cNvPr id="3" name="Grafický objekt 2">
            <a:extLst>
              <a:ext uri="{FF2B5EF4-FFF2-40B4-BE49-F238E27FC236}">
                <a16:creationId xmlns:a16="http://schemas.microsoft.com/office/drawing/2014/main" id="{491657B4-57AA-E6DE-504E-12F9C6477544}"/>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40000" y="6022975"/>
            <a:ext cx="1335204" cy="595850"/>
          </a:xfrm>
          <a:prstGeom prst="rect">
            <a:avLst/>
          </a:prstGeom>
        </p:spPr>
      </p:pic>
    </p:spTree>
    <p:extLst>
      <p:ext uri="{BB962C8B-B14F-4D97-AF65-F5344CB8AC3E}">
        <p14:creationId xmlns:p14="http://schemas.microsoft.com/office/powerpoint/2010/main" val="1965044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_ Předělová strana s textem">
    <p:spTree>
      <p:nvGrpSpPr>
        <p:cNvPr id="1" name=""/>
        <p:cNvGrpSpPr/>
        <p:nvPr/>
      </p:nvGrpSpPr>
      <p:grpSpPr>
        <a:xfrm>
          <a:off x="0" y="0"/>
          <a:ext cx="0" cy="0"/>
          <a:chOff x="0" y="0"/>
          <a:chExt cx="0" cy="0"/>
        </a:xfrm>
      </p:grpSpPr>
      <p:pic>
        <p:nvPicPr>
          <p:cNvPr id="22" name="Obrázek 21">
            <a:extLst>
              <a:ext uri="{FF2B5EF4-FFF2-40B4-BE49-F238E27FC236}">
                <a16:creationId xmlns:a16="http://schemas.microsoft.com/office/drawing/2014/main" id="{F230C951-7D24-FA60-D1D6-04D9E8B4331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29A81E2B-67BE-411E-069A-D11A709D2A91}"/>
              </a:ext>
            </a:extLst>
          </p:cNvPr>
          <p:cNvSpPr>
            <a:spLocks noGrp="1"/>
          </p:cNvSpPr>
          <p:nvPr>
            <p:ph type="ctrTitle"/>
          </p:nvPr>
        </p:nvSpPr>
        <p:spPr>
          <a:xfrm>
            <a:off x="540000" y="796500"/>
            <a:ext cx="11113200" cy="2358000"/>
          </a:xfrm>
        </p:spPr>
        <p:txBody>
          <a:bodyPr lIns="0" tIns="0" rIns="0" bIns="0" anchor="b">
            <a:normAutofit/>
          </a:bodyPr>
          <a:lstStyle>
            <a:lvl1pPr algn="l">
              <a:lnSpc>
                <a:spcPct val="100000"/>
              </a:lnSpc>
              <a:defRPr sz="4800" cap="all" baseline="0">
                <a:solidFill>
                  <a:srgbClr val="2E2D2C"/>
                </a:solidFill>
              </a:defRPr>
            </a:lvl1pPr>
          </a:lstStyle>
          <a:p>
            <a:r>
              <a:rPr lang="cs-CZ"/>
              <a:t>Kliknutím lze upravit styl.</a:t>
            </a:r>
            <a:endParaRPr lang="cs-CZ" dirty="0"/>
          </a:p>
        </p:txBody>
      </p:sp>
      <p:sp>
        <p:nvSpPr>
          <p:cNvPr id="3" name="Podnadpis 2">
            <a:extLst>
              <a:ext uri="{FF2B5EF4-FFF2-40B4-BE49-F238E27FC236}">
                <a16:creationId xmlns:a16="http://schemas.microsoft.com/office/drawing/2014/main" id="{916E2C77-4E80-5FA4-572E-5684CCBD049A}"/>
              </a:ext>
            </a:extLst>
          </p:cNvPr>
          <p:cNvSpPr>
            <a:spLocks noGrp="1"/>
          </p:cNvSpPr>
          <p:nvPr>
            <p:ph type="subTitle" idx="1"/>
          </p:nvPr>
        </p:nvSpPr>
        <p:spPr>
          <a:xfrm>
            <a:off x="539999" y="3427200"/>
            <a:ext cx="11113200" cy="2358000"/>
          </a:xfrm>
        </p:spPr>
        <p:txBody>
          <a:bodyPr lIns="0" tIns="0" rIns="0" bIns="0">
            <a:normAutofit/>
          </a:bodyPr>
          <a:lstStyle>
            <a:lvl1pPr marL="0" indent="0" algn="l">
              <a:lnSpc>
                <a:spcPct val="100000"/>
              </a:lnSpc>
              <a:buNone/>
              <a:defRPr sz="2400">
                <a:solidFill>
                  <a:srgbClr val="2E2D2C"/>
                </a:solidFill>
                <a:latin typeface="Azeret Mono" pitchFamily="2"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pic>
        <p:nvPicPr>
          <p:cNvPr id="23" name="Grafický objekt 22">
            <a:extLst>
              <a:ext uri="{FF2B5EF4-FFF2-40B4-BE49-F238E27FC236}">
                <a16:creationId xmlns:a16="http://schemas.microsoft.com/office/drawing/2014/main" id="{173ABE62-4F91-DAF7-8357-C88BCA28979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3">
            <a:extLst>
              <a:ext uri="{96DAC541-7B7A-43D3-8B79-37D633B846F1}">
                <asvg:svgBlip xmlns:asvg="http://schemas.microsoft.com/office/drawing/2016/SVG/main" r:embed="rId4"/>
              </a:ext>
            </a:extLst>
          </a:blip>
          <a:stretch>
            <a:fillRect/>
          </a:stretch>
        </p:blipFill>
        <p:spPr>
          <a:xfrm>
            <a:off x="540000" y="6022975"/>
            <a:ext cx="1335204" cy="595850"/>
          </a:xfrm>
          <a:prstGeom prst="rect">
            <a:avLst/>
          </a:prstGeom>
        </p:spPr>
      </p:pic>
    </p:spTree>
    <p:extLst>
      <p:ext uri="{BB962C8B-B14F-4D97-AF65-F5344CB8AC3E}">
        <p14:creationId xmlns:p14="http://schemas.microsoft.com/office/powerpoint/2010/main" val="3366991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_ Předělová strana s textem 2">
    <p:spTree>
      <p:nvGrpSpPr>
        <p:cNvPr id="1" name=""/>
        <p:cNvGrpSpPr/>
        <p:nvPr/>
      </p:nvGrpSpPr>
      <p:grpSpPr>
        <a:xfrm>
          <a:off x="0" y="0"/>
          <a:ext cx="0" cy="0"/>
          <a:chOff x="0" y="0"/>
          <a:chExt cx="0" cy="0"/>
        </a:xfrm>
      </p:grpSpPr>
      <p:pic>
        <p:nvPicPr>
          <p:cNvPr id="22" name="Obrázek 21">
            <a:extLst>
              <a:ext uri="{FF2B5EF4-FFF2-40B4-BE49-F238E27FC236}">
                <a16:creationId xmlns:a16="http://schemas.microsoft.com/office/drawing/2014/main" id="{F230C951-7D24-FA60-D1D6-04D9E8B4331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29A81E2B-67BE-411E-069A-D11A709D2A91}"/>
              </a:ext>
            </a:extLst>
          </p:cNvPr>
          <p:cNvSpPr>
            <a:spLocks noGrp="1"/>
          </p:cNvSpPr>
          <p:nvPr>
            <p:ph type="ctrTitle"/>
          </p:nvPr>
        </p:nvSpPr>
        <p:spPr>
          <a:xfrm>
            <a:off x="540000" y="796500"/>
            <a:ext cx="11113200" cy="2356860"/>
          </a:xfrm>
        </p:spPr>
        <p:txBody>
          <a:bodyPr lIns="0" tIns="0" rIns="0" bIns="0" anchor="b">
            <a:normAutofit/>
          </a:bodyPr>
          <a:lstStyle>
            <a:lvl1pPr algn="l">
              <a:lnSpc>
                <a:spcPct val="100000"/>
              </a:lnSpc>
              <a:defRPr sz="4800" cap="all" baseline="0">
                <a:solidFill>
                  <a:srgbClr val="2E2D2C"/>
                </a:solidFill>
              </a:defRPr>
            </a:lvl1pPr>
          </a:lstStyle>
          <a:p>
            <a:r>
              <a:rPr lang="cs-CZ"/>
              <a:t>Kliknutím lze upravit styl.</a:t>
            </a:r>
            <a:endParaRPr lang="cs-CZ" dirty="0"/>
          </a:p>
        </p:txBody>
      </p:sp>
      <p:sp>
        <p:nvSpPr>
          <p:cNvPr id="3" name="Podnadpis 2">
            <a:extLst>
              <a:ext uri="{FF2B5EF4-FFF2-40B4-BE49-F238E27FC236}">
                <a16:creationId xmlns:a16="http://schemas.microsoft.com/office/drawing/2014/main" id="{916E2C77-4E80-5FA4-572E-5684CCBD049A}"/>
              </a:ext>
            </a:extLst>
          </p:cNvPr>
          <p:cNvSpPr>
            <a:spLocks noGrp="1"/>
          </p:cNvSpPr>
          <p:nvPr>
            <p:ph type="subTitle" idx="1"/>
          </p:nvPr>
        </p:nvSpPr>
        <p:spPr>
          <a:xfrm>
            <a:off x="539999" y="3427200"/>
            <a:ext cx="11113200" cy="2356860"/>
          </a:xfrm>
        </p:spPr>
        <p:txBody>
          <a:bodyPr lIns="0" tIns="0" rIns="0" bIns="0">
            <a:normAutofit/>
          </a:bodyPr>
          <a:lstStyle>
            <a:lvl1pPr marL="0" indent="0" algn="l">
              <a:lnSpc>
                <a:spcPct val="100000"/>
              </a:lnSpc>
              <a:buNone/>
              <a:defRPr sz="2400" baseline="0">
                <a:solidFill>
                  <a:srgbClr val="2E2D2C"/>
                </a:solidFill>
                <a:latin typeface="Arial" panose="020B0604020202020204" pitchFamily="34"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pic>
        <p:nvPicPr>
          <p:cNvPr id="23" name="Grafický objekt 22">
            <a:extLst>
              <a:ext uri="{FF2B5EF4-FFF2-40B4-BE49-F238E27FC236}">
                <a16:creationId xmlns:a16="http://schemas.microsoft.com/office/drawing/2014/main" id="{173ABE62-4F91-DAF7-8357-C88BCA28979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3">
            <a:extLst>
              <a:ext uri="{96DAC541-7B7A-43D3-8B79-37D633B846F1}">
                <asvg:svgBlip xmlns:asvg="http://schemas.microsoft.com/office/drawing/2016/SVG/main" r:embed="rId4"/>
              </a:ext>
            </a:extLst>
          </a:blip>
          <a:stretch>
            <a:fillRect/>
          </a:stretch>
        </p:blipFill>
        <p:spPr>
          <a:xfrm>
            <a:off x="540000" y="6022975"/>
            <a:ext cx="1335204" cy="595850"/>
          </a:xfrm>
          <a:prstGeom prst="rect">
            <a:avLst/>
          </a:prstGeom>
        </p:spPr>
      </p:pic>
    </p:spTree>
    <p:extLst>
      <p:ext uri="{BB962C8B-B14F-4D97-AF65-F5344CB8AC3E}">
        <p14:creationId xmlns:p14="http://schemas.microsoft.com/office/powerpoint/2010/main" val="1701937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_ Závěřečná strana">
    <p:spTree>
      <p:nvGrpSpPr>
        <p:cNvPr id="1" name=""/>
        <p:cNvGrpSpPr/>
        <p:nvPr/>
      </p:nvGrpSpPr>
      <p:grpSpPr>
        <a:xfrm>
          <a:off x="0" y="0"/>
          <a:ext cx="0" cy="0"/>
          <a:chOff x="0" y="0"/>
          <a:chExt cx="0" cy="0"/>
        </a:xfrm>
      </p:grpSpPr>
      <p:pic>
        <p:nvPicPr>
          <p:cNvPr id="4" name="Obrázek 3">
            <a:extLst>
              <a:ext uri="{FF2B5EF4-FFF2-40B4-BE49-F238E27FC236}">
                <a16:creationId xmlns:a16="http://schemas.microsoft.com/office/drawing/2014/main" id="{793909D7-0D07-E27F-07C9-DD6B9CEF6D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pic>
        <p:nvPicPr>
          <p:cNvPr id="6" name="Grafický objekt 5">
            <a:extLst>
              <a:ext uri="{FF2B5EF4-FFF2-40B4-BE49-F238E27FC236}">
                <a16:creationId xmlns:a16="http://schemas.microsoft.com/office/drawing/2014/main" id="{84DC879B-3803-3314-33B3-F397843C098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3">
            <a:extLst>
              <a:ext uri="{96DAC541-7B7A-43D3-8B79-37D633B846F1}">
                <asvg:svgBlip xmlns:asvg="http://schemas.microsoft.com/office/drawing/2016/SVG/main" r:embed="rId4"/>
              </a:ext>
            </a:extLst>
          </a:blip>
          <a:stretch>
            <a:fillRect/>
          </a:stretch>
        </p:blipFill>
        <p:spPr>
          <a:xfrm>
            <a:off x="545275" y="6022973"/>
            <a:ext cx="1335205" cy="595851"/>
          </a:xfrm>
          <a:prstGeom prst="rect">
            <a:avLst/>
          </a:prstGeom>
        </p:spPr>
      </p:pic>
      <p:sp>
        <p:nvSpPr>
          <p:cNvPr id="2" name="Nadpis 1">
            <a:extLst>
              <a:ext uri="{FF2B5EF4-FFF2-40B4-BE49-F238E27FC236}">
                <a16:creationId xmlns:a16="http://schemas.microsoft.com/office/drawing/2014/main" id="{F252827B-6D38-B322-CA78-ACCC78D152B1}"/>
              </a:ext>
            </a:extLst>
          </p:cNvPr>
          <p:cNvSpPr>
            <a:spLocks noGrp="1"/>
          </p:cNvSpPr>
          <p:nvPr>
            <p:ph type="title"/>
          </p:nvPr>
        </p:nvSpPr>
        <p:spPr>
          <a:xfrm>
            <a:off x="540000" y="432000"/>
            <a:ext cx="11113200" cy="842836"/>
          </a:xfrm>
        </p:spPr>
        <p:txBody>
          <a:bodyPr lIns="0" tIns="0" rIns="0" bIns="0" anchor="t">
            <a:noAutofit/>
          </a:bodyPr>
          <a:lstStyle>
            <a:lvl1pPr>
              <a:defRPr sz="4800">
                <a:solidFill>
                  <a:schemeClr val="bg1"/>
                </a:solidFill>
              </a:defRPr>
            </a:lvl1pPr>
          </a:lstStyle>
          <a:p>
            <a:r>
              <a:rPr lang="cs-CZ"/>
              <a:t>Kliknutím lze upravit styl.</a:t>
            </a:r>
            <a:endParaRPr lang="cs-CZ" dirty="0"/>
          </a:p>
        </p:txBody>
      </p:sp>
      <p:sp>
        <p:nvSpPr>
          <p:cNvPr id="3" name="Zástupný symbol pro zápatí 2">
            <a:extLst>
              <a:ext uri="{FF2B5EF4-FFF2-40B4-BE49-F238E27FC236}">
                <a16:creationId xmlns:a16="http://schemas.microsoft.com/office/drawing/2014/main" id="{B2F989C5-DFF7-0DB9-5730-9664254731E4}"/>
              </a:ext>
            </a:extLst>
          </p:cNvPr>
          <p:cNvSpPr>
            <a:spLocks noGrp="1"/>
          </p:cNvSpPr>
          <p:nvPr>
            <p:ph type="ftr" sz="quarter" idx="10"/>
          </p:nvPr>
        </p:nvSpPr>
        <p:spPr>
          <a:xfrm>
            <a:off x="3125786" y="6325354"/>
            <a:ext cx="5940428" cy="365125"/>
          </a:xfrm>
        </p:spPr>
        <p:txBody>
          <a:bodyPr/>
          <a:lstStyle>
            <a:lvl1pPr algn="ctr">
              <a:defRPr>
                <a:solidFill>
                  <a:schemeClr val="accent6"/>
                </a:solidFill>
              </a:defRPr>
            </a:lvl1pPr>
          </a:lstStyle>
          <a:p>
            <a:r>
              <a:rPr lang="cs-CZ" dirty="0">
                <a:solidFill>
                  <a:schemeClr val="bg1"/>
                </a:solidFill>
              </a:rPr>
              <a:t>DIA.</a:t>
            </a:r>
            <a:r>
              <a:rPr lang="cs-CZ" dirty="0">
                <a:solidFill>
                  <a:srgbClr val="46AD48"/>
                </a:solidFill>
              </a:rPr>
              <a:t>GOV.CZ</a:t>
            </a:r>
          </a:p>
        </p:txBody>
      </p:sp>
      <p:sp>
        <p:nvSpPr>
          <p:cNvPr id="5" name="Podnadpis 2">
            <a:extLst>
              <a:ext uri="{FF2B5EF4-FFF2-40B4-BE49-F238E27FC236}">
                <a16:creationId xmlns:a16="http://schemas.microsoft.com/office/drawing/2014/main" id="{32D06495-DF38-EC48-1509-9F5919231512}"/>
              </a:ext>
            </a:extLst>
          </p:cNvPr>
          <p:cNvSpPr>
            <a:spLocks noGrp="1"/>
          </p:cNvSpPr>
          <p:nvPr>
            <p:ph type="subTitle" idx="1"/>
          </p:nvPr>
        </p:nvSpPr>
        <p:spPr>
          <a:xfrm>
            <a:off x="540000" y="1331718"/>
            <a:ext cx="11113200" cy="842836"/>
          </a:xfrm>
        </p:spPr>
        <p:txBody>
          <a:bodyPr lIns="0" tIns="0" rIns="0" bIns="0"/>
          <a:lstStyle>
            <a:lvl1pPr marL="0" indent="0" algn="l">
              <a:lnSpc>
                <a:spcPct val="90000"/>
              </a:lnSpc>
              <a:buNone/>
              <a:defRPr sz="2400" cap="all" baseline="0">
                <a:solidFill>
                  <a:srgbClr val="46AD48"/>
                </a:solidFill>
                <a:latin typeface="Azeret Mono" pitchFamily="2"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10" name="Zástupný text 9">
            <a:extLst>
              <a:ext uri="{FF2B5EF4-FFF2-40B4-BE49-F238E27FC236}">
                <a16:creationId xmlns:a16="http://schemas.microsoft.com/office/drawing/2014/main" id="{9ADB2BA1-71A5-16B6-971F-2496046E6D2C}"/>
              </a:ext>
            </a:extLst>
          </p:cNvPr>
          <p:cNvSpPr>
            <a:spLocks noGrp="1"/>
          </p:cNvSpPr>
          <p:nvPr>
            <p:ph type="body" sz="quarter" idx="11"/>
          </p:nvPr>
        </p:nvSpPr>
        <p:spPr>
          <a:xfrm>
            <a:off x="540000" y="3960000"/>
            <a:ext cx="11113200" cy="1864216"/>
          </a:xfrm>
        </p:spPr>
        <p:txBody>
          <a:bodyPr lIns="0" tIns="0" rIns="0" bIns="0">
            <a:noAutofit/>
          </a:bodyPr>
          <a:lstStyle>
            <a:lvl1pPr marL="0" indent="0">
              <a:lnSpc>
                <a:spcPct val="120000"/>
              </a:lnSpc>
              <a:spcBef>
                <a:spcPts val="0"/>
              </a:spcBef>
              <a:spcAft>
                <a:spcPts val="0"/>
              </a:spcAft>
              <a:buNone/>
              <a:defRPr sz="1600">
                <a:solidFill>
                  <a:schemeClr val="bg1"/>
                </a:solidFill>
              </a:defRPr>
            </a:lvl1pPr>
            <a:lvl2pPr marL="320675" indent="0">
              <a:lnSpc>
                <a:spcPct val="120000"/>
              </a:lnSpc>
              <a:spcBef>
                <a:spcPts val="0"/>
              </a:spcBef>
              <a:spcAft>
                <a:spcPts val="0"/>
              </a:spcAft>
              <a:buNone/>
              <a:defRPr sz="1600">
                <a:solidFill>
                  <a:schemeClr val="bg1"/>
                </a:solidFill>
              </a:defRPr>
            </a:lvl2pPr>
            <a:lvl3pPr marL="542925" indent="0">
              <a:lnSpc>
                <a:spcPct val="120000"/>
              </a:lnSpc>
              <a:spcBef>
                <a:spcPts val="0"/>
              </a:spcBef>
              <a:spcAft>
                <a:spcPts val="0"/>
              </a:spcAft>
              <a:buNone/>
              <a:defRPr sz="1600">
                <a:solidFill>
                  <a:schemeClr val="bg1"/>
                </a:solidFill>
              </a:defRPr>
            </a:lvl3pPr>
            <a:lvl4pPr marL="542925" indent="0">
              <a:lnSpc>
                <a:spcPct val="120000"/>
              </a:lnSpc>
              <a:spcBef>
                <a:spcPts val="0"/>
              </a:spcBef>
              <a:spcAft>
                <a:spcPts val="0"/>
              </a:spcAft>
              <a:buNone/>
              <a:defRPr sz="1600">
                <a:solidFill>
                  <a:schemeClr val="bg1"/>
                </a:solidFill>
              </a:defRPr>
            </a:lvl4pPr>
            <a:lvl5pPr marL="542925" indent="0">
              <a:lnSpc>
                <a:spcPct val="120000"/>
              </a:lnSpc>
              <a:spcBef>
                <a:spcPts val="0"/>
              </a:spcBef>
              <a:spcAft>
                <a:spcPts val="0"/>
              </a:spcAft>
              <a:buNone/>
              <a:defRPr sz="1600">
                <a:solidFill>
                  <a:schemeClr val="bg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269988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DIA_ Pouze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7F529A9-D500-1273-5E49-F07E56646860}"/>
              </a:ext>
            </a:extLst>
          </p:cNvPr>
          <p:cNvSpPr>
            <a:spLocks noGrp="1"/>
          </p:cNvSpPr>
          <p:nvPr>
            <p:ph type="title"/>
          </p:nvPr>
        </p:nvSpPr>
        <p:spPr>
          <a:xfrm>
            <a:off x="539999" y="431387"/>
            <a:ext cx="11113200" cy="612000"/>
          </a:xfrm>
        </p:spPr>
        <p:txBody>
          <a:bodyPr>
            <a:normAutofit/>
          </a:bodyPr>
          <a:lstStyle>
            <a:lvl1pPr>
              <a:defRPr sz="3600" cap="all" baseline="0"/>
            </a:lvl1pPr>
          </a:lstStyle>
          <a:p>
            <a:r>
              <a:rPr lang="cs-CZ"/>
              <a:t>Kliknutím lze upravit styl.</a:t>
            </a:r>
            <a:endParaRPr lang="cs-CZ" dirty="0"/>
          </a:p>
        </p:txBody>
      </p:sp>
    </p:spTree>
    <p:extLst>
      <p:ext uri="{BB962C8B-B14F-4D97-AF65-F5344CB8AC3E}">
        <p14:creationId xmlns:p14="http://schemas.microsoft.com/office/powerpoint/2010/main" val="485769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Nadpis">
            <a:extLst>
              <a:ext uri="{FF2B5EF4-FFF2-40B4-BE49-F238E27FC236}">
                <a16:creationId xmlns:a16="http://schemas.microsoft.com/office/drawing/2014/main" id="{DB8E4877-94CD-06BF-64E7-44B6ABB795BB}"/>
              </a:ext>
            </a:extLst>
          </p:cNvPr>
          <p:cNvSpPr>
            <a:spLocks noGrp="1"/>
          </p:cNvSpPr>
          <p:nvPr>
            <p:ph type="title"/>
          </p:nvPr>
        </p:nvSpPr>
        <p:spPr>
          <a:xfrm>
            <a:off x="540000" y="432000"/>
            <a:ext cx="11113200" cy="1234698"/>
          </a:xfrm>
          <a:prstGeom prst="rect">
            <a:avLst/>
          </a:prstGeom>
        </p:spPr>
        <p:txBody>
          <a:bodyPr vert="horz" lIns="0" tIns="0" rIns="0" bIns="0" rtlCol="0" anchor="t" anchorCtr="0">
            <a:normAutofit/>
          </a:bodyPr>
          <a:lstStyle/>
          <a:p>
            <a:r>
              <a:rPr lang="cs-CZ" dirty="0"/>
              <a:t>Nadpis_</a:t>
            </a:r>
          </a:p>
        </p:txBody>
      </p:sp>
      <p:sp>
        <p:nvSpPr>
          <p:cNvPr id="3" name="Text">
            <a:extLst>
              <a:ext uri="{FF2B5EF4-FFF2-40B4-BE49-F238E27FC236}">
                <a16:creationId xmlns:a16="http://schemas.microsoft.com/office/drawing/2014/main" id="{095866B9-FF4B-FA8F-43D9-233B746C81D2}"/>
              </a:ext>
            </a:extLst>
          </p:cNvPr>
          <p:cNvSpPr>
            <a:spLocks noGrp="1"/>
          </p:cNvSpPr>
          <p:nvPr>
            <p:ph type="body" idx="1"/>
          </p:nvPr>
        </p:nvSpPr>
        <p:spPr>
          <a:xfrm>
            <a:off x="540000" y="1825625"/>
            <a:ext cx="11113200" cy="4144869"/>
          </a:xfrm>
          <a:prstGeom prst="rect">
            <a:avLst/>
          </a:prstGeom>
        </p:spPr>
        <p:txBody>
          <a:bodyPr vert="horz" lIns="0" tIns="0" rIns="0" bIns="0" rtlCol="0" anchor="t" anchorCtr="0">
            <a:normAutofit/>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5" name="Zápatí dia.gov.cz">
            <a:extLst>
              <a:ext uri="{FF2B5EF4-FFF2-40B4-BE49-F238E27FC236}">
                <a16:creationId xmlns:a16="http://schemas.microsoft.com/office/drawing/2014/main" id="{824AA539-D3C0-6E93-E74F-681DDD08A247}"/>
              </a:ext>
            </a:extLst>
          </p:cNvPr>
          <p:cNvSpPr>
            <a:spLocks noGrp="1"/>
          </p:cNvSpPr>
          <p:nvPr>
            <p:ph type="ftr" sz="quarter" idx="3"/>
          </p:nvPr>
        </p:nvSpPr>
        <p:spPr>
          <a:xfrm>
            <a:off x="3405554" y="6325354"/>
            <a:ext cx="5380892" cy="365125"/>
          </a:xfrm>
          <a:prstGeom prst="rect">
            <a:avLst/>
          </a:prstGeom>
        </p:spPr>
        <p:txBody>
          <a:bodyPr vert="horz" lIns="91440" tIns="45720" rIns="91440" bIns="45720" rtlCol="0" anchor="b"/>
          <a:lstStyle>
            <a:lvl1pPr algn="l">
              <a:defRPr sz="1000" b="0" i="0">
                <a:solidFill>
                  <a:schemeClr val="accent1"/>
                </a:solidFill>
                <a:latin typeface="Azeret Mono" pitchFamily="2" charset="0"/>
                <a:cs typeface="Azeret Mono" pitchFamily="2" charset="0"/>
              </a:defRPr>
            </a:lvl1pPr>
          </a:lstStyle>
          <a:p>
            <a:pPr algn="ctr"/>
            <a:r>
              <a:rPr lang="cs-CZ" dirty="0">
                <a:solidFill>
                  <a:schemeClr val="accent3"/>
                </a:solidFill>
              </a:rPr>
              <a:t>DIA.</a:t>
            </a:r>
            <a:r>
              <a:rPr lang="cs-CZ" dirty="0"/>
              <a:t>GOV.CZ</a:t>
            </a:r>
          </a:p>
        </p:txBody>
      </p:sp>
      <p:sp>
        <p:nvSpPr>
          <p:cNvPr id="6" name="Číslo snímku">
            <a:extLst>
              <a:ext uri="{FF2B5EF4-FFF2-40B4-BE49-F238E27FC236}">
                <a16:creationId xmlns:a16="http://schemas.microsoft.com/office/drawing/2014/main" id="{6F5FBFCB-C39A-B440-936C-FA3E617E0BC8}"/>
              </a:ext>
            </a:extLst>
          </p:cNvPr>
          <p:cNvSpPr>
            <a:spLocks noGrp="1"/>
          </p:cNvSpPr>
          <p:nvPr>
            <p:ph type="sldNum" sz="quarter" idx="4"/>
          </p:nvPr>
        </p:nvSpPr>
        <p:spPr>
          <a:xfrm>
            <a:off x="9831571" y="6325354"/>
            <a:ext cx="1921042" cy="365125"/>
          </a:xfrm>
          <a:prstGeom prst="rect">
            <a:avLst/>
          </a:prstGeom>
        </p:spPr>
        <p:txBody>
          <a:bodyPr vert="horz" lIns="91440" tIns="45720" rIns="91440" bIns="45720" rtlCol="0" anchor="b"/>
          <a:lstStyle>
            <a:lvl1pPr algn="r">
              <a:defRPr sz="1000" b="0" i="0">
                <a:solidFill>
                  <a:schemeClr val="accent1"/>
                </a:solidFill>
                <a:latin typeface="Azeret Mono" pitchFamily="2" charset="0"/>
                <a:cs typeface="Azeret Mono" pitchFamily="2" charset="0"/>
              </a:defRPr>
            </a:lvl1pPr>
          </a:lstStyle>
          <a:p>
            <a:fld id="{F21F385E-1634-DB44-B85F-E63591247372}" type="slidenum">
              <a:rPr lang="cs-CZ" smtClean="0"/>
              <a:pPr/>
              <a:t>‹#›</a:t>
            </a:fld>
            <a:endParaRPr lang="cs-CZ" dirty="0"/>
          </a:p>
        </p:txBody>
      </p:sp>
      <p:pic>
        <p:nvPicPr>
          <p:cNvPr id="10" name="Logo Digitální a Informační agentura">
            <a:extLst>
              <a:ext uri="{FF2B5EF4-FFF2-40B4-BE49-F238E27FC236}">
                <a16:creationId xmlns:a16="http://schemas.microsoft.com/office/drawing/2014/main" id="{1391B34F-7EA5-7A87-B33E-6D1F2140BB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2">
            <a:extLst>
              <a:ext uri="{96DAC541-7B7A-43D3-8B79-37D633B846F1}">
                <asvg:svgBlip xmlns:asvg="http://schemas.microsoft.com/office/drawing/2016/SVG/main" r:embed="rId23"/>
              </a:ext>
            </a:extLst>
          </a:blip>
          <a:stretch>
            <a:fillRect/>
          </a:stretch>
        </p:blipFill>
        <p:spPr>
          <a:xfrm>
            <a:off x="543299" y="6021421"/>
            <a:ext cx="1336305" cy="596342"/>
          </a:xfrm>
          <a:prstGeom prst="rect">
            <a:avLst/>
          </a:prstGeom>
        </p:spPr>
      </p:pic>
    </p:spTree>
    <p:extLst>
      <p:ext uri="{BB962C8B-B14F-4D97-AF65-F5344CB8AC3E}">
        <p14:creationId xmlns:p14="http://schemas.microsoft.com/office/powerpoint/2010/main" val="6860337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50" r:id="rId3"/>
    <p:sldLayoutId id="2147483671" r:id="rId4"/>
    <p:sldLayoutId id="2147483651" r:id="rId5"/>
    <p:sldLayoutId id="2147483649" r:id="rId6"/>
    <p:sldLayoutId id="2147483670" r:id="rId7"/>
    <p:sldLayoutId id="2147483663" r:id="rId8"/>
    <p:sldLayoutId id="2147483668" r:id="rId9"/>
    <p:sldLayoutId id="2147483655" r:id="rId10"/>
    <p:sldLayoutId id="2147483652" r:id="rId11"/>
    <p:sldLayoutId id="2147483669" r:id="rId12"/>
    <p:sldLayoutId id="2147483653" r:id="rId13"/>
    <p:sldLayoutId id="2147483664" r:id="rId14"/>
    <p:sldLayoutId id="2147483656" r:id="rId15"/>
    <p:sldLayoutId id="2147483667" r:id="rId16"/>
    <p:sldLayoutId id="2147483666" r:id="rId17"/>
    <p:sldLayoutId id="2147483658" r:id="rId18"/>
    <p:sldLayoutId id="2147483659" r:id="rId19"/>
  </p:sldLayoutIdLst>
  <p:hf hdr="0" dt="0"/>
  <p:txStyles>
    <p:titleStyle>
      <a:lvl1pPr algn="l" defTabSz="914400" rtl="0" eaLnBrk="1" latinLnBrk="0" hangingPunct="1">
        <a:lnSpc>
          <a:spcPct val="100000"/>
        </a:lnSpc>
        <a:spcBef>
          <a:spcPct val="0"/>
        </a:spcBef>
        <a:buNone/>
        <a:defRPr sz="3600" b="0" i="0" kern="1200" cap="all" baseline="0">
          <a:solidFill>
            <a:schemeClr val="accent1"/>
          </a:solidFill>
          <a:latin typeface="Azeret Mono Medium" pitchFamily="2" charset="0"/>
          <a:ea typeface="+mj-ea"/>
          <a:cs typeface="+mj-cs"/>
        </a:defRPr>
      </a:lvl1pPr>
    </p:titleStyle>
    <p:bodyStyle>
      <a:lvl1pPr marL="288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1pPr>
      <a:lvl2pPr marL="576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2pPr>
      <a:lvl3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3pPr>
      <a:lvl4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4pPr>
      <a:lvl5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8B04F70-7456-297E-EB64-30FBF058BC43}"/>
              </a:ext>
            </a:extLst>
          </p:cNvPr>
          <p:cNvSpPr>
            <a:spLocks noGrp="1"/>
          </p:cNvSpPr>
          <p:nvPr>
            <p:ph type="title"/>
          </p:nvPr>
        </p:nvSpPr>
        <p:spPr/>
        <p:txBody>
          <a:bodyPr/>
          <a:lstStyle/>
          <a:p>
            <a:r>
              <a:rPr lang="cs-CZ" dirty="0"/>
              <a:t>Novela Digitální ústavy_</a:t>
            </a:r>
            <a:br>
              <a:rPr lang="cs-CZ" dirty="0"/>
            </a:br>
            <a:r>
              <a:rPr lang="cs-CZ" dirty="0"/>
              <a:t>Metodika nepřiměřené zátěže_</a:t>
            </a:r>
          </a:p>
        </p:txBody>
      </p:sp>
      <p:sp>
        <p:nvSpPr>
          <p:cNvPr id="3" name="Zástupný symbol pro zápatí 2">
            <a:extLst>
              <a:ext uri="{FF2B5EF4-FFF2-40B4-BE49-F238E27FC236}">
                <a16:creationId xmlns:a16="http://schemas.microsoft.com/office/drawing/2014/main" id="{915842BD-64E8-E6D6-8222-0C2AA221E21F}"/>
              </a:ext>
            </a:extLst>
          </p:cNvPr>
          <p:cNvSpPr>
            <a:spLocks noGrp="1"/>
          </p:cNvSpPr>
          <p:nvPr>
            <p:ph type="ftr" sz="quarter" idx="10"/>
          </p:nvPr>
        </p:nvSpPr>
        <p:spPr/>
        <p:txBody>
          <a:bodyPr/>
          <a:lstStyle/>
          <a:p>
            <a:r>
              <a:rPr lang="cs-CZ">
                <a:solidFill>
                  <a:schemeClr val="accent3"/>
                </a:solidFill>
              </a:rPr>
              <a:t>DIA.</a:t>
            </a:r>
            <a:r>
              <a:rPr lang="cs-CZ"/>
              <a:t>GOV.CZ</a:t>
            </a:r>
            <a:endParaRPr lang="cs-CZ" dirty="0"/>
          </a:p>
        </p:txBody>
      </p:sp>
      <p:sp>
        <p:nvSpPr>
          <p:cNvPr id="4" name="Podnadpis 3">
            <a:extLst>
              <a:ext uri="{FF2B5EF4-FFF2-40B4-BE49-F238E27FC236}">
                <a16:creationId xmlns:a16="http://schemas.microsoft.com/office/drawing/2014/main" id="{1EA4F850-D813-65D2-B13B-CFBE1FC8DAE6}"/>
              </a:ext>
            </a:extLst>
          </p:cNvPr>
          <p:cNvSpPr>
            <a:spLocks noGrp="1"/>
          </p:cNvSpPr>
          <p:nvPr>
            <p:ph type="subTitle" idx="1"/>
          </p:nvPr>
        </p:nvSpPr>
        <p:spPr/>
        <p:txBody>
          <a:bodyPr/>
          <a:lstStyle/>
          <a:p>
            <a:r>
              <a:rPr lang="cs-CZ" dirty="0"/>
              <a:t>JAN </a:t>
            </a:r>
            <a:r>
              <a:rPr lang="cs-CZ" dirty="0" err="1"/>
              <a:t>pETR</a:t>
            </a:r>
            <a:r>
              <a:rPr lang="cs-CZ" dirty="0">
                <a:solidFill>
                  <a:schemeClr val="accent1"/>
                </a:solidFill>
              </a:rPr>
              <a:t>_</a:t>
            </a:r>
          </a:p>
        </p:txBody>
      </p:sp>
    </p:spTree>
    <p:extLst>
      <p:ext uri="{BB962C8B-B14F-4D97-AF65-F5344CB8AC3E}">
        <p14:creationId xmlns:p14="http://schemas.microsoft.com/office/powerpoint/2010/main" val="2489797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71EE3EF-90E8-AA0C-06E2-CB2D6B55B124}"/>
              </a:ext>
            </a:extLst>
          </p:cNvPr>
          <p:cNvSpPr>
            <a:spLocks noGrp="1"/>
          </p:cNvSpPr>
          <p:nvPr>
            <p:ph type="title"/>
          </p:nvPr>
        </p:nvSpPr>
        <p:spPr/>
        <p:txBody>
          <a:bodyPr/>
          <a:lstStyle/>
          <a:p>
            <a:r>
              <a:rPr lang="cs-CZ" dirty="0"/>
              <a:t>Velikost, povaha a zdroje</a:t>
            </a:r>
          </a:p>
        </p:txBody>
      </p:sp>
    </p:spTree>
    <p:extLst>
      <p:ext uri="{BB962C8B-B14F-4D97-AF65-F5344CB8AC3E}">
        <p14:creationId xmlns:p14="http://schemas.microsoft.com/office/powerpoint/2010/main" val="1865037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FDA0B54-E317-4A6B-FBE7-621FFB0F0CCF}"/>
              </a:ext>
            </a:extLst>
          </p:cNvPr>
          <p:cNvSpPr>
            <a:spLocks noGrp="1"/>
          </p:cNvSpPr>
          <p:nvPr>
            <p:ph type="title"/>
          </p:nvPr>
        </p:nvSpPr>
        <p:spPr/>
        <p:txBody>
          <a:bodyPr/>
          <a:lstStyle/>
          <a:p>
            <a:r>
              <a:rPr lang="cs-CZ" dirty="0"/>
              <a:t>SVOU Velikost_</a:t>
            </a:r>
          </a:p>
        </p:txBody>
      </p:sp>
      <p:sp>
        <p:nvSpPr>
          <p:cNvPr id="3" name="Zástupný obsah 2">
            <a:extLst>
              <a:ext uri="{FF2B5EF4-FFF2-40B4-BE49-F238E27FC236}">
                <a16:creationId xmlns:a16="http://schemas.microsoft.com/office/drawing/2014/main" id="{59EA6825-9043-C86B-32C7-B0A914542CCF}"/>
              </a:ext>
            </a:extLst>
          </p:cNvPr>
          <p:cNvSpPr>
            <a:spLocks noGrp="1"/>
          </p:cNvSpPr>
          <p:nvPr>
            <p:ph idx="1"/>
          </p:nvPr>
        </p:nvSpPr>
        <p:spPr/>
        <p:txBody>
          <a:bodyPr>
            <a:normAutofit/>
          </a:bodyPr>
          <a:lstStyle/>
          <a:p>
            <a:r>
              <a:rPr lang="cs-CZ" dirty="0"/>
              <a:t>Velikost úřadu ovlivňuje nepřiměřenou zátěž. Tedy se předpokládají jiná kritéria pro malý a velký úřad</a:t>
            </a:r>
          </a:p>
          <a:p>
            <a:r>
              <a:rPr lang="cs-CZ" dirty="0"/>
              <a:t>Hlavním parametrem je četnost:</a:t>
            </a:r>
          </a:p>
          <a:p>
            <a:pPr lvl="1"/>
            <a:r>
              <a:rPr lang="cs-CZ" dirty="0"/>
              <a:t>Nízká méně než </a:t>
            </a:r>
            <a:r>
              <a:rPr lang="cs-CZ" b="1" dirty="0"/>
              <a:t>X</a:t>
            </a:r>
          </a:p>
          <a:p>
            <a:pPr lvl="1"/>
            <a:r>
              <a:rPr lang="cs-CZ" dirty="0"/>
              <a:t>Střední mezi </a:t>
            </a:r>
            <a:r>
              <a:rPr lang="cs-CZ" b="1" dirty="0"/>
              <a:t>X</a:t>
            </a:r>
            <a:r>
              <a:rPr lang="cs-CZ" dirty="0"/>
              <a:t> a </a:t>
            </a:r>
            <a:r>
              <a:rPr lang="cs-CZ" b="1" dirty="0" err="1"/>
              <a:t>Y</a:t>
            </a:r>
            <a:endParaRPr lang="cs-CZ" b="1" dirty="0"/>
          </a:p>
          <a:p>
            <a:pPr lvl="1"/>
            <a:r>
              <a:rPr lang="cs-CZ" dirty="0"/>
              <a:t>Vysoká více než </a:t>
            </a:r>
            <a:r>
              <a:rPr lang="cs-CZ" b="1" dirty="0" err="1"/>
              <a:t>Y</a:t>
            </a:r>
            <a:endParaRPr lang="cs-CZ" b="1" dirty="0"/>
          </a:p>
          <a:p>
            <a:r>
              <a:rPr lang="cs-CZ" sz="1800" dirty="0">
                <a:effectLst/>
                <a:latin typeface="Arial" panose="020B0604020202020204" pitchFamily="34" charset="0"/>
                <a:ea typeface="Arial" panose="020B0604020202020204" pitchFamily="34" charset="0"/>
                <a:cs typeface="Arial" panose="020B0604020202020204" pitchFamily="34" charset="0"/>
              </a:rPr>
              <a:t>Pokud máme brát v úvahu velikost úřadu a jeho zdroje, musíme postupovat dvoufázově. V první fázi si úřad definuje, které služby pro něj znamenají nepřiměřenou zátěž a následně se určí hranice četnosti, u které uživatel nemá právo na digitální službu</a:t>
            </a:r>
          </a:p>
          <a:p>
            <a:r>
              <a:rPr lang="cs-CZ" sz="1800" dirty="0">
                <a:effectLst/>
                <a:latin typeface="Arial" panose="020B0604020202020204" pitchFamily="34" charset="0"/>
                <a:ea typeface="Arial" panose="020B0604020202020204" pitchFamily="34" charset="0"/>
                <a:cs typeface="Arial" panose="020B0604020202020204" pitchFamily="34" charset="0"/>
              </a:rPr>
              <a:t>Jde o počet skutečného použití služby za rok přes všechny fyzické i digitální kanály</a:t>
            </a:r>
          </a:p>
          <a:p>
            <a:endParaRPr lang="cs-CZ" dirty="0"/>
          </a:p>
        </p:txBody>
      </p:sp>
      <p:sp>
        <p:nvSpPr>
          <p:cNvPr id="4" name="Zástupný symbol pro zápatí 3">
            <a:extLst>
              <a:ext uri="{FF2B5EF4-FFF2-40B4-BE49-F238E27FC236}">
                <a16:creationId xmlns:a16="http://schemas.microsoft.com/office/drawing/2014/main" id="{9470AAE2-3177-8899-9EE3-30E8CCA0967A}"/>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0F43DFE7-05B4-CBE4-945E-2D4EB80A1571}"/>
              </a:ext>
            </a:extLst>
          </p:cNvPr>
          <p:cNvSpPr>
            <a:spLocks noGrp="1"/>
          </p:cNvSpPr>
          <p:nvPr>
            <p:ph type="sldNum" sz="quarter" idx="12"/>
          </p:nvPr>
        </p:nvSpPr>
        <p:spPr/>
        <p:txBody>
          <a:bodyPr/>
          <a:lstStyle/>
          <a:p>
            <a:fld id="{F21F385E-1634-DB44-B85F-E63591247372}" type="slidenum">
              <a:rPr lang="cs-CZ" smtClean="0"/>
              <a:t>11</a:t>
            </a:fld>
            <a:endParaRPr lang="cs-CZ"/>
          </a:p>
        </p:txBody>
      </p:sp>
    </p:spTree>
    <p:extLst>
      <p:ext uri="{BB962C8B-B14F-4D97-AF65-F5344CB8AC3E}">
        <p14:creationId xmlns:p14="http://schemas.microsoft.com/office/powerpoint/2010/main" val="2194663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C3F3B8-100E-6543-FDE8-EEC2865607B2}"/>
              </a:ext>
            </a:extLst>
          </p:cNvPr>
          <p:cNvSpPr>
            <a:spLocks noGrp="1"/>
          </p:cNvSpPr>
          <p:nvPr>
            <p:ph type="title"/>
          </p:nvPr>
        </p:nvSpPr>
        <p:spPr/>
        <p:txBody>
          <a:bodyPr/>
          <a:lstStyle/>
          <a:p>
            <a:r>
              <a:rPr lang="cs-CZ" dirty="0"/>
              <a:t>Povaha_</a:t>
            </a:r>
          </a:p>
        </p:txBody>
      </p:sp>
      <p:sp>
        <p:nvSpPr>
          <p:cNvPr id="3" name="Zástupný obsah 2">
            <a:extLst>
              <a:ext uri="{FF2B5EF4-FFF2-40B4-BE49-F238E27FC236}">
                <a16:creationId xmlns:a16="http://schemas.microsoft.com/office/drawing/2014/main" id="{78A412B9-E13A-E199-05CA-02EFFB2F4943}"/>
              </a:ext>
            </a:extLst>
          </p:cNvPr>
          <p:cNvSpPr>
            <a:spLocks noGrp="1"/>
          </p:cNvSpPr>
          <p:nvPr>
            <p:ph idx="1"/>
          </p:nvPr>
        </p:nvSpPr>
        <p:spPr/>
        <p:txBody>
          <a:bodyPr>
            <a:normAutofit/>
          </a:bodyPr>
          <a:lstStyle/>
          <a:p>
            <a:r>
              <a:rPr lang="cs-CZ" dirty="0"/>
              <a:t>POVAHA SLUŽBY</a:t>
            </a:r>
          </a:p>
          <a:p>
            <a:pPr lvl="1"/>
            <a:r>
              <a:rPr lang="cs-CZ" dirty="0"/>
              <a:t>Složitost služby (musíme vyřadit extrémně složité služby)</a:t>
            </a:r>
          </a:p>
          <a:p>
            <a:pPr lvl="1"/>
            <a:r>
              <a:rPr lang="cs-CZ" dirty="0"/>
              <a:t>Speciální služby (B2G, proaktivní vyřízení, definovaný okruh příjemců služby)</a:t>
            </a:r>
          </a:p>
          <a:p>
            <a:pPr lvl="1"/>
            <a:r>
              <a:rPr lang="cs-CZ" dirty="0"/>
              <a:t>Strategické služby</a:t>
            </a:r>
          </a:p>
          <a:p>
            <a:pPr lvl="1"/>
            <a:r>
              <a:rPr lang="cs-CZ" dirty="0"/>
              <a:t>Služby, které se budou z legislativních důvodů rušit</a:t>
            </a:r>
          </a:p>
          <a:p>
            <a:pPr lvl="1"/>
            <a:r>
              <a:rPr lang="cs-CZ" dirty="0"/>
              <a:t>Služby v přenesené působnosti </a:t>
            </a:r>
          </a:p>
          <a:p>
            <a:pPr lvl="1"/>
            <a:r>
              <a:rPr lang="cs-CZ" dirty="0"/>
              <a:t>Jednoduché služby, které lze vyřídit parametricky</a:t>
            </a:r>
          </a:p>
          <a:p>
            <a:pPr lvl="1"/>
            <a:endParaRPr lang="cs-CZ" dirty="0"/>
          </a:p>
          <a:p>
            <a:pPr lvl="1"/>
            <a:endParaRPr lang="cs-CZ" dirty="0"/>
          </a:p>
        </p:txBody>
      </p:sp>
      <p:sp>
        <p:nvSpPr>
          <p:cNvPr id="4" name="Zástupný symbol pro zápatí 3">
            <a:extLst>
              <a:ext uri="{FF2B5EF4-FFF2-40B4-BE49-F238E27FC236}">
                <a16:creationId xmlns:a16="http://schemas.microsoft.com/office/drawing/2014/main" id="{F220E653-4E69-3031-5A5E-954EC9B322C2}"/>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D3585ED9-A6E4-5775-1449-F8702C0D503B}"/>
              </a:ext>
            </a:extLst>
          </p:cNvPr>
          <p:cNvSpPr>
            <a:spLocks noGrp="1"/>
          </p:cNvSpPr>
          <p:nvPr>
            <p:ph type="sldNum" sz="quarter" idx="12"/>
          </p:nvPr>
        </p:nvSpPr>
        <p:spPr/>
        <p:txBody>
          <a:bodyPr/>
          <a:lstStyle/>
          <a:p>
            <a:fld id="{F21F385E-1634-DB44-B85F-E63591247372}" type="slidenum">
              <a:rPr lang="cs-CZ" smtClean="0"/>
              <a:t>12</a:t>
            </a:fld>
            <a:endParaRPr lang="cs-CZ"/>
          </a:p>
        </p:txBody>
      </p:sp>
    </p:spTree>
    <p:extLst>
      <p:ext uri="{BB962C8B-B14F-4D97-AF65-F5344CB8AC3E}">
        <p14:creationId xmlns:p14="http://schemas.microsoft.com/office/powerpoint/2010/main" val="868559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1006012-5021-77C9-B02A-C0F960920925}"/>
              </a:ext>
            </a:extLst>
          </p:cNvPr>
          <p:cNvSpPr>
            <a:spLocks noGrp="1"/>
          </p:cNvSpPr>
          <p:nvPr>
            <p:ph type="title"/>
          </p:nvPr>
        </p:nvSpPr>
        <p:spPr/>
        <p:txBody>
          <a:bodyPr/>
          <a:lstStyle/>
          <a:p>
            <a:r>
              <a:rPr lang="cs-CZ" dirty="0"/>
              <a:t>Zdroje_</a:t>
            </a:r>
          </a:p>
        </p:txBody>
      </p:sp>
      <p:sp>
        <p:nvSpPr>
          <p:cNvPr id="3" name="Zástupný obsah 2">
            <a:extLst>
              <a:ext uri="{FF2B5EF4-FFF2-40B4-BE49-F238E27FC236}">
                <a16:creationId xmlns:a16="http://schemas.microsoft.com/office/drawing/2014/main" id="{8AAC9B6E-01F8-416E-8D3A-19359BD09D63}"/>
              </a:ext>
            </a:extLst>
          </p:cNvPr>
          <p:cNvSpPr>
            <a:spLocks noGrp="1"/>
          </p:cNvSpPr>
          <p:nvPr>
            <p:ph idx="1"/>
          </p:nvPr>
        </p:nvSpPr>
        <p:spPr/>
        <p:txBody>
          <a:bodyPr>
            <a:normAutofit/>
          </a:bodyPr>
          <a:lstStyle/>
          <a:p>
            <a:r>
              <a:rPr lang="cs-CZ" dirty="0"/>
              <a:t>O přidělení zdrojů rozhoduje vláda (rozpočet)</a:t>
            </a:r>
          </a:p>
          <a:p>
            <a:pPr lvl="1"/>
            <a:r>
              <a:rPr lang="cs-CZ" dirty="0"/>
              <a:t>Je tedy potřeba vydefinovat jaké zdroje jsou potřeba pro vytvoření příslušného formuláře</a:t>
            </a:r>
          </a:p>
          <a:p>
            <a:r>
              <a:rPr lang="cs-CZ" dirty="0"/>
              <a:t>Pokud mám dobře postavený samoobslužný portál a zpřístupněné údaje</a:t>
            </a:r>
          </a:p>
          <a:p>
            <a:pPr lvl="1"/>
            <a:r>
              <a:rPr lang="cs-CZ" dirty="0"/>
              <a:t>Potřebujeme zdroje na vytvoření formuláře tedy </a:t>
            </a:r>
            <a:r>
              <a:rPr lang="cs-CZ" b="1" u="sng" dirty="0"/>
              <a:t>řádově desítky tisíc</a:t>
            </a:r>
          </a:p>
          <a:p>
            <a:r>
              <a:rPr lang="cs-CZ" dirty="0"/>
              <a:t>Pokud to řeším v rámci AIS</a:t>
            </a:r>
          </a:p>
          <a:p>
            <a:pPr lvl="1"/>
            <a:r>
              <a:rPr lang="cs-CZ" dirty="0"/>
              <a:t>Potřebujeme zdroje na zajištění základních služeb (NIA, </a:t>
            </a:r>
            <a:r>
              <a:rPr lang="cs-CZ" dirty="0" err="1"/>
              <a:t>ReZa</a:t>
            </a:r>
            <a:r>
              <a:rPr lang="cs-CZ" dirty="0"/>
              <a:t>, osvědčení, formuláře, předvyplnění zpřístupněných dat, autorizace, evidence, komunikace) tedy </a:t>
            </a:r>
            <a:r>
              <a:rPr lang="cs-CZ" b="1" u="sng" dirty="0"/>
              <a:t>řádově stovky tisíc</a:t>
            </a:r>
          </a:p>
          <a:p>
            <a:r>
              <a:rPr lang="cs-CZ" dirty="0"/>
              <a:t>Pokud nemám nic a stavím to na zelené louce</a:t>
            </a:r>
          </a:p>
          <a:p>
            <a:pPr lvl="1"/>
            <a:r>
              <a:rPr lang="cs-CZ" dirty="0"/>
              <a:t>Potřebuji zdroje na HW, na vývoj ISVS, potřebuji AIS pro zpřístupnění dat tedy </a:t>
            </a:r>
            <a:r>
              <a:rPr lang="cs-CZ" b="1" u="sng" dirty="0"/>
              <a:t>řádově desítky milionů</a:t>
            </a:r>
          </a:p>
        </p:txBody>
      </p:sp>
      <p:sp>
        <p:nvSpPr>
          <p:cNvPr id="4" name="Zástupný symbol pro zápatí 3">
            <a:extLst>
              <a:ext uri="{FF2B5EF4-FFF2-40B4-BE49-F238E27FC236}">
                <a16:creationId xmlns:a16="http://schemas.microsoft.com/office/drawing/2014/main" id="{17AD508F-BBC0-7679-52CE-BC83B2F03F9A}"/>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E2F68269-3168-E129-7491-D6DFD9093624}"/>
              </a:ext>
            </a:extLst>
          </p:cNvPr>
          <p:cNvSpPr>
            <a:spLocks noGrp="1"/>
          </p:cNvSpPr>
          <p:nvPr>
            <p:ph type="sldNum" sz="quarter" idx="12"/>
          </p:nvPr>
        </p:nvSpPr>
        <p:spPr/>
        <p:txBody>
          <a:bodyPr/>
          <a:lstStyle/>
          <a:p>
            <a:fld id="{F21F385E-1634-DB44-B85F-E63591247372}" type="slidenum">
              <a:rPr lang="cs-CZ" smtClean="0"/>
              <a:t>13</a:t>
            </a:fld>
            <a:endParaRPr lang="cs-CZ"/>
          </a:p>
        </p:txBody>
      </p:sp>
    </p:spTree>
    <p:extLst>
      <p:ext uri="{BB962C8B-B14F-4D97-AF65-F5344CB8AC3E}">
        <p14:creationId xmlns:p14="http://schemas.microsoft.com/office/powerpoint/2010/main" val="30799329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62B8155-57D0-99B3-1839-2C8092BA0FDC}"/>
              </a:ext>
            </a:extLst>
          </p:cNvPr>
          <p:cNvSpPr>
            <a:spLocks noGrp="1"/>
          </p:cNvSpPr>
          <p:nvPr>
            <p:ph type="title"/>
          </p:nvPr>
        </p:nvSpPr>
        <p:spPr/>
        <p:txBody>
          <a:bodyPr>
            <a:normAutofit/>
          </a:bodyPr>
          <a:lstStyle/>
          <a:p>
            <a:r>
              <a:rPr lang="cs-CZ" dirty="0"/>
              <a:t>odhadované náklady</a:t>
            </a:r>
          </a:p>
        </p:txBody>
      </p:sp>
    </p:spTree>
    <p:extLst>
      <p:ext uri="{BB962C8B-B14F-4D97-AF65-F5344CB8AC3E}">
        <p14:creationId xmlns:p14="http://schemas.microsoft.com/office/powerpoint/2010/main" val="3388394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9B3110C-FB46-577C-624E-1B1AD115B4DA}"/>
              </a:ext>
            </a:extLst>
          </p:cNvPr>
          <p:cNvSpPr>
            <a:spLocks noGrp="1"/>
          </p:cNvSpPr>
          <p:nvPr>
            <p:ph type="title"/>
          </p:nvPr>
        </p:nvSpPr>
        <p:spPr/>
        <p:txBody>
          <a:bodyPr/>
          <a:lstStyle/>
          <a:p>
            <a:r>
              <a:rPr lang="cs-CZ" dirty="0"/>
              <a:t>Odhadované náklady - CAPEX</a:t>
            </a:r>
          </a:p>
        </p:txBody>
      </p:sp>
      <p:sp>
        <p:nvSpPr>
          <p:cNvPr id="3" name="Zástupný obsah 2">
            <a:extLst>
              <a:ext uri="{FF2B5EF4-FFF2-40B4-BE49-F238E27FC236}">
                <a16:creationId xmlns:a16="http://schemas.microsoft.com/office/drawing/2014/main" id="{8C3AA815-6F30-9DD6-E3EE-582ED022815E}"/>
              </a:ext>
            </a:extLst>
          </p:cNvPr>
          <p:cNvSpPr>
            <a:spLocks noGrp="1"/>
          </p:cNvSpPr>
          <p:nvPr>
            <p:ph idx="1"/>
          </p:nvPr>
        </p:nvSpPr>
        <p:spPr/>
        <p:txBody>
          <a:bodyPr>
            <a:normAutofit/>
          </a:bodyPr>
          <a:lstStyle/>
          <a:p>
            <a:r>
              <a:rPr lang="cs-CZ" dirty="0"/>
              <a:t>Náklady na pořízení (CAPEX)</a:t>
            </a:r>
          </a:p>
          <a:p>
            <a:pPr lvl="1"/>
            <a:r>
              <a:rPr lang="cs-CZ" dirty="0"/>
              <a:t>ISVS portál patří mezi 4 kanály, jejímž prostřednictvím může uživatel činit digitální úkony (datové schránky, kontaktní místo veřejné správy pokud tak stanoví zvláštní předpis, mail a ISVS umožňující po prokázání totožnosti provést digitální úkon)</a:t>
            </a:r>
          </a:p>
          <a:p>
            <a:pPr lvl="1"/>
            <a:r>
              <a:rPr lang="cs-CZ" dirty="0"/>
              <a:t>ISVS portál musí zajišťovat základní funkce jako je NIA, (</a:t>
            </a:r>
            <a:r>
              <a:rPr lang="cs-CZ" dirty="0" err="1"/>
              <a:t>ReZa</a:t>
            </a:r>
            <a:r>
              <a:rPr lang="cs-CZ" dirty="0"/>
              <a:t>), formuláře, předvyplnění, ISSS, autorizaci, osvědčení, komunikaci </a:t>
            </a:r>
          </a:p>
          <a:p>
            <a:pPr lvl="1"/>
            <a:r>
              <a:rPr lang="cs-CZ" dirty="0"/>
              <a:t>Na základě příručky pro digitalizaci se dalo spočítat jestli úřad postaví vlastní ISVS portál a nebo to bude řešit jinak. Rovněž bylo možné rozhodnout jestli se ISVS portál včlení přímo do existujícího AIS nebo se využije modulárně pro více AIS</a:t>
            </a:r>
          </a:p>
        </p:txBody>
      </p:sp>
      <p:sp>
        <p:nvSpPr>
          <p:cNvPr id="4" name="Zástupný symbol pro zápatí 3">
            <a:extLst>
              <a:ext uri="{FF2B5EF4-FFF2-40B4-BE49-F238E27FC236}">
                <a16:creationId xmlns:a16="http://schemas.microsoft.com/office/drawing/2014/main" id="{6FF13B26-6868-4A74-C21A-E27F367F8340}"/>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D36FB226-F1FA-9712-E07A-5C8F0EB1F3F8}"/>
              </a:ext>
            </a:extLst>
          </p:cNvPr>
          <p:cNvSpPr>
            <a:spLocks noGrp="1"/>
          </p:cNvSpPr>
          <p:nvPr>
            <p:ph type="sldNum" sz="quarter" idx="12"/>
          </p:nvPr>
        </p:nvSpPr>
        <p:spPr/>
        <p:txBody>
          <a:bodyPr/>
          <a:lstStyle/>
          <a:p>
            <a:fld id="{F21F385E-1634-DB44-B85F-E63591247372}" type="slidenum">
              <a:rPr lang="cs-CZ" smtClean="0"/>
              <a:t>15</a:t>
            </a:fld>
            <a:endParaRPr lang="cs-CZ"/>
          </a:p>
        </p:txBody>
      </p:sp>
    </p:spTree>
    <p:extLst>
      <p:ext uri="{BB962C8B-B14F-4D97-AF65-F5344CB8AC3E}">
        <p14:creationId xmlns:p14="http://schemas.microsoft.com/office/powerpoint/2010/main" val="4228981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310A008-6E4A-9A67-858E-30F0DBA40091}"/>
              </a:ext>
            </a:extLst>
          </p:cNvPr>
          <p:cNvSpPr>
            <a:spLocks noGrp="1"/>
          </p:cNvSpPr>
          <p:nvPr>
            <p:ph type="title"/>
          </p:nvPr>
        </p:nvSpPr>
        <p:spPr/>
        <p:txBody>
          <a:bodyPr/>
          <a:lstStyle/>
          <a:p>
            <a:r>
              <a:rPr lang="cs-CZ" dirty="0"/>
              <a:t>Odhadované náklady - OPEX</a:t>
            </a:r>
          </a:p>
        </p:txBody>
      </p:sp>
      <p:sp>
        <p:nvSpPr>
          <p:cNvPr id="3" name="Zástupný obsah 2">
            <a:extLst>
              <a:ext uri="{FF2B5EF4-FFF2-40B4-BE49-F238E27FC236}">
                <a16:creationId xmlns:a16="http://schemas.microsoft.com/office/drawing/2014/main" id="{5BDC0368-C627-DC92-C309-389FCCFCC98B}"/>
              </a:ext>
            </a:extLst>
          </p:cNvPr>
          <p:cNvSpPr>
            <a:spLocks noGrp="1"/>
          </p:cNvSpPr>
          <p:nvPr>
            <p:ph idx="1"/>
          </p:nvPr>
        </p:nvSpPr>
        <p:spPr/>
        <p:txBody>
          <a:bodyPr/>
          <a:lstStyle/>
          <a:p>
            <a:r>
              <a:rPr lang="cs-CZ" dirty="0"/>
              <a:t>Náklady na provoz OPEX</a:t>
            </a:r>
          </a:p>
          <a:p>
            <a:pPr lvl="1"/>
            <a:r>
              <a:rPr lang="cs-CZ" dirty="0"/>
              <a:t>Náklady na provoz musí pokrýt provoz 24x7</a:t>
            </a:r>
          </a:p>
          <a:p>
            <a:pPr lvl="1"/>
            <a:r>
              <a:rPr lang="cs-CZ" dirty="0"/>
              <a:t>Monitoring, údržbu, provoz HW (opravy, údržbu), administraci, zabezpečení, zálohování, </a:t>
            </a:r>
          </a:p>
        </p:txBody>
      </p:sp>
      <p:sp>
        <p:nvSpPr>
          <p:cNvPr id="4" name="Zástupný symbol pro zápatí 3">
            <a:extLst>
              <a:ext uri="{FF2B5EF4-FFF2-40B4-BE49-F238E27FC236}">
                <a16:creationId xmlns:a16="http://schemas.microsoft.com/office/drawing/2014/main" id="{6126B8C9-9FCF-95C6-2EEA-454B9368441B}"/>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141847C1-3AD0-5EF7-A578-3C887E8F8655}"/>
              </a:ext>
            </a:extLst>
          </p:cNvPr>
          <p:cNvSpPr>
            <a:spLocks noGrp="1"/>
          </p:cNvSpPr>
          <p:nvPr>
            <p:ph type="sldNum" sz="quarter" idx="12"/>
          </p:nvPr>
        </p:nvSpPr>
        <p:spPr/>
        <p:txBody>
          <a:bodyPr/>
          <a:lstStyle/>
          <a:p>
            <a:fld id="{F21F385E-1634-DB44-B85F-E63591247372}" type="slidenum">
              <a:rPr lang="cs-CZ" smtClean="0"/>
              <a:t>16</a:t>
            </a:fld>
            <a:endParaRPr lang="cs-CZ"/>
          </a:p>
        </p:txBody>
      </p:sp>
    </p:spTree>
    <p:extLst>
      <p:ext uri="{BB962C8B-B14F-4D97-AF65-F5344CB8AC3E}">
        <p14:creationId xmlns:p14="http://schemas.microsoft.com/office/powerpoint/2010/main" val="1659828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ABFA322-F42C-6BAA-B680-B65564CD938A}"/>
              </a:ext>
            </a:extLst>
          </p:cNvPr>
          <p:cNvSpPr>
            <a:spLocks noGrp="1"/>
          </p:cNvSpPr>
          <p:nvPr>
            <p:ph type="title"/>
          </p:nvPr>
        </p:nvSpPr>
        <p:spPr/>
        <p:txBody>
          <a:bodyPr/>
          <a:lstStyle/>
          <a:p>
            <a:r>
              <a:rPr lang="cs-CZ" dirty="0"/>
              <a:t>Variabilní náklady</a:t>
            </a:r>
          </a:p>
        </p:txBody>
      </p:sp>
      <p:sp>
        <p:nvSpPr>
          <p:cNvPr id="3" name="Zástupný obsah 2">
            <a:extLst>
              <a:ext uri="{FF2B5EF4-FFF2-40B4-BE49-F238E27FC236}">
                <a16:creationId xmlns:a16="http://schemas.microsoft.com/office/drawing/2014/main" id="{7CD2CE57-2187-6837-2EBB-C9AEAC67559F}"/>
              </a:ext>
            </a:extLst>
          </p:cNvPr>
          <p:cNvSpPr>
            <a:spLocks noGrp="1"/>
          </p:cNvSpPr>
          <p:nvPr>
            <p:ph idx="1"/>
          </p:nvPr>
        </p:nvSpPr>
        <p:spPr/>
        <p:txBody>
          <a:bodyPr/>
          <a:lstStyle/>
          <a:p>
            <a:r>
              <a:rPr lang="cs-CZ" dirty="0"/>
              <a:t>Vzhledem k tomu, že funkce portálu jsou celkem přesně definované ZoPDS, tedy napojení na externí zdroje jako je ISSS, ZR, NIA, (REZA), datové schránky, spisovou službu je standardizované, tak hlavní variabilní náklady jsou zavedení nové služby respektive vytvoření formuláře s napojením na tyto služby</a:t>
            </a:r>
          </a:p>
          <a:p>
            <a:r>
              <a:rPr lang="cs-CZ" dirty="0"/>
              <a:t>Tato část se dá řešit různým způsobem, buď vývojem na zakázku, pomocí formulářového nástroje a nebo parametricky</a:t>
            </a:r>
          </a:p>
          <a:p>
            <a:r>
              <a:rPr lang="cs-CZ" dirty="0"/>
              <a:t> Další variabilní náklady jsou dle počtu vystavených formulářů, kde hlavní náklady jsou za časová razítka, pečetě a v případě velkých špiček (třeba kotlíkové dotace) i za navyšování výkonu.</a:t>
            </a:r>
          </a:p>
          <a:p>
            <a:r>
              <a:rPr lang="cs-CZ" dirty="0"/>
              <a:t>CAPEX a OPEX by se pak započítává podle počtu vystavených formulářů. Paradoxně však vychází, že čím více služeb nabízíme a uživatelé využijí, tím nižší náklady na „podání“ máme. A tohle číslo se v čase mění. Tudíž dnes spočítané náklady na jedno podání a tedy nepřiměřená zátěž mohou být zítra jiné </a:t>
            </a:r>
          </a:p>
        </p:txBody>
      </p:sp>
      <p:sp>
        <p:nvSpPr>
          <p:cNvPr id="4" name="Zástupný symbol pro zápatí 3">
            <a:extLst>
              <a:ext uri="{FF2B5EF4-FFF2-40B4-BE49-F238E27FC236}">
                <a16:creationId xmlns:a16="http://schemas.microsoft.com/office/drawing/2014/main" id="{4A0D8AC6-6423-9318-195D-B6B299890B93}"/>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7B53D629-14D7-2978-C76F-09A8D1A24FB6}"/>
              </a:ext>
            </a:extLst>
          </p:cNvPr>
          <p:cNvSpPr>
            <a:spLocks noGrp="1"/>
          </p:cNvSpPr>
          <p:nvPr>
            <p:ph type="sldNum" sz="quarter" idx="12"/>
          </p:nvPr>
        </p:nvSpPr>
        <p:spPr/>
        <p:txBody>
          <a:bodyPr/>
          <a:lstStyle/>
          <a:p>
            <a:fld id="{F21F385E-1634-DB44-B85F-E63591247372}" type="slidenum">
              <a:rPr lang="cs-CZ" smtClean="0"/>
              <a:t>17</a:t>
            </a:fld>
            <a:endParaRPr lang="cs-CZ"/>
          </a:p>
        </p:txBody>
      </p:sp>
    </p:spTree>
    <p:extLst>
      <p:ext uri="{BB962C8B-B14F-4D97-AF65-F5344CB8AC3E}">
        <p14:creationId xmlns:p14="http://schemas.microsoft.com/office/powerpoint/2010/main" val="27982697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B909ECE-8825-3B86-CDB1-D0E2478DFDCE}"/>
              </a:ext>
            </a:extLst>
          </p:cNvPr>
          <p:cNvSpPr>
            <a:spLocks noGrp="1"/>
          </p:cNvSpPr>
          <p:nvPr>
            <p:ph type="title"/>
          </p:nvPr>
        </p:nvSpPr>
        <p:spPr/>
        <p:txBody>
          <a:bodyPr/>
          <a:lstStyle/>
          <a:p>
            <a:r>
              <a:rPr lang="cs-CZ" dirty="0"/>
              <a:t>Odhadované přínosy</a:t>
            </a:r>
          </a:p>
        </p:txBody>
      </p:sp>
    </p:spTree>
    <p:extLst>
      <p:ext uri="{BB962C8B-B14F-4D97-AF65-F5344CB8AC3E}">
        <p14:creationId xmlns:p14="http://schemas.microsoft.com/office/powerpoint/2010/main" val="3061557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18A7FB-4FB6-3590-E01A-747AFE33AAD0}"/>
              </a:ext>
            </a:extLst>
          </p:cNvPr>
          <p:cNvSpPr>
            <a:spLocks noGrp="1"/>
          </p:cNvSpPr>
          <p:nvPr>
            <p:ph type="title"/>
          </p:nvPr>
        </p:nvSpPr>
        <p:spPr/>
        <p:txBody>
          <a:bodyPr/>
          <a:lstStyle/>
          <a:p>
            <a:r>
              <a:rPr lang="cs-CZ" dirty="0"/>
              <a:t>Přínosy</a:t>
            </a:r>
          </a:p>
        </p:txBody>
      </p:sp>
      <p:sp>
        <p:nvSpPr>
          <p:cNvPr id="3" name="Zástupný obsah 2">
            <a:extLst>
              <a:ext uri="{FF2B5EF4-FFF2-40B4-BE49-F238E27FC236}">
                <a16:creationId xmlns:a16="http://schemas.microsoft.com/office/drawing/2014/main" id="{9C43A17F-DD6F-032A-E9E1-DE519643BA1C}"/>
              </a:ext>
            </a:extLst>
          </p:cNvPr>
          <p:cNvSpPr>
            <a:spLocks noGrp="1"/>
          </p:cNvSpPr>
          <p:nvPr>
            <p:ph idx="1"/>
          </p:nvPr>
        </p:nvSpPr>
        <p:spPr/>
        <p:txBody>
          <a:bodyPr>
            <a:normAutofit/>
          </a:bodyPr>
          <a:lstStyle/>
          <a:p>
            <a:r>
              <a:rPr lang="cs-CZ" dirty="0"/>
              <a:t>Hlavním přínosem je </a:t>
            </a:r>
            <a:r>
              <a:rPr lang="cs-CZ" b="1" u="sng" dirty="0"/>
              <a:t>naplnění práva uživatele na digitální služby</a:t>
            </a:r>
          </a:p>
          <a:p>
            <a:r>
              <a:rPr lang="cs-CZ" dirty="0"/>
              <a:t>Nelze to však dělat za jakoukoliv cenu. Ve zdravotnictví má sice pacient teoreticky právo na tu nejdražší léčbu ale bohužel by to znamenalo, že by deset jiných zemřelo. Musíme si tedy vydefinovat kolik si toho můžeme dovolit a podle toho nastavit parametry</a:t>
            </a:r>
          </a:p>
          <a:p>
            <a:r>
              <a:rPr lang="cs-CZ" dirty="0"/>
              <a:t>V našem případě to je politická záležitost a proto o tom ve finále rozhoduje vláda. Je otázka jestli si ministr ustojí 5 % nebo 10 % služeb, kde nenaplní právo uživatele dle ZoPDS, protože má omezené zdroje nebo jiné priority </a:t>
            </a:r>
          </a:p>
        </p:txBody>
      </p:sp>
      <p:sp>
        <p:nvSpPr>
          <p:cNvPr id="4" name="Zástupný symbol pro zápatí 3">
            <a:extLst>
              <a:ext uri="{FF2B5EF4-FFF2-40B4-BE49-F238E27FC236}">
                <a16:creationId xmlns:a16="http://schemas.microsoft.com/office/drawing/2014/main" id="{2CB32355-D43D-EE84-4611-C0975A338D53}"/>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1177F383-A41E-C237-F960-BB76A89FEA3A}"/>
              </a:ext>
            </a:extLst>
          </p:cNvPr>
          <p:cNvSpPr>
            <a:spLocks noGrp="1"/>
          </p:cNvSpPr>
          <p:nvPr>
            <p:ph type="sldNum" sz="quarter" idx="12"/>
          </p:nvPr>
        </p:nvSpPr>
        <p:spPr/>
        <p:txBody>
          <a:bodyPr/>
          <a:lstStyle/>
          <a:p>
            <a:fld id="{F21F385E-1634-DB44-B85F-E63591247372}" type="slidenum">
              <a:rPr lang="cs-CZ" smtClean="0"/>
              <a:t>19</a:t>
            </a:fld>
            <a:endParaRPr lang="cs-CZ"/>
          </a:p>
        </p:txBody>
      </p:sp>
    </p:spTree>
    <p:extLst>
      <p:ext uri="{BB962C8B-B14F-4D97-AF65-F5344CB8AC3E}">
        <p14:creationId xmlns:p14="http://schemas.microsoft.com/office/powerpoint/2010/main" val="2507760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BE1D36C-BC59-85FA-1068-8F0D329BA1EC}"/>
              </a:ext>
            </a:extLst>
          </p:cNvPr>
          <p:cNvSpPr>
            <a:spLocks noGrp="1"/>
          </p:cNvSpPr>
          <p:nvPr>
            <p:ph type="title"/>
          </p:nvPr>
        </p:nvSpPr>
        <p:spPr/>
        <p:txBody>
          <a:bodyPr/>
          <a:lstStyle/>
          <a:p>
            <a:r>
              <a:rPr lang="cs-CZ" dirty="0"/>
              <a:t>Novela Digitální ústavy</a:t>
            </a:r>
          </a:p>
        </p:txBody>
      </p:sp>
      <p:sp>
        <p:nvSpPr>
          <p:cNvPr id="3" name="Zástupný obsah 2">
            <a:extLst>
              <a:ext uri="{FF2B5EF4-FFF2-40B4-BE49-F238E27FC236}">
                <a16:creationId xmlns:a16="http://schemas.microsoft.com/office/drawing/2014/main" id="{90E77429-1197-F4E3-5985-252F1BA76FD8}"/>
              </a:ext>
            </a:extLst>
          </p:cNvPr>
          <p:cNvSpPr>
            <a:spLocks noGrp="1"/>
          </p:cNvSpPr>
          <p:nvPr>
            <p:ph idx="1"/>
          </p:nvPr>
        </p:nvSpPr>
        <p:spPr/>
        <p:txBody>
          <a:bodyPr/>
          <a:lstStyle/>
          <a:p>
            <a:r>
              <a:rPr lang="cs-CZ" dirty="0"/>
              <a:t>ve Sbírce zákonů a mezinárodních smluv byl 8.2.2025 vyhlášen zákon č. 23/2025 Sb., kterým se mění zákon č. 127/2005 Sb., o elektronických komunikacích a o změně některých souvisejících zákonů (zákon o elektronických komunikacích), ve znění pozdějších předpisů, a některé další zákony, tj. mj. </a:t>
            </a:r>
          </a:p>
          <a:p>
            <a:r>
              <a:rPr lang="cs-CZ" dirty="0"/>
              <a:t>Zákon o právu na digitální služby – viz část dvanáctá.</a:t>
            </a:r>
          </a:p>
          <a:p>
            <a:pPr lvl="1"/>
            <a:r>
              <a:rPr lang="cs-CZ" dirty="0"/>
              <a:t>o dva roky se posouvá povinnost poskytovat všechny úkony též jako digitální služby</a:t>
            </a:r>
          </a:p>
          <a:p>
            <a:pPr lvl="1"/>
            <a:r>
              <a:rPr lang="cs-CZ" dirty="0"/>
              <a:t>do zákona se dostala výjimka (úřad nemusí umožnit činit digitální úkon pokud by mu to způsobilo nepřiměřenou zátěž). </a:t>
            </a:r>
          </a:p>
          <a:p>
            <a:pPr lvl="1"/>
            <a:r>
              <a:rPr lang="cs-CZ" b="1" u="sng" dirty="0"/>
              <a:t>nemění se účinnost zákona</a:t>
            </a:r>
            <a:r>
              <a:rPr lang="cs-CZ" dirty="0"/>
              <a:t>, tedy právo na využívání údajů, právo na prokazování právní skutečností ani právo na informace v souvislosti s poskytováním digitálních služeb</a:t>
            </a:r>
          </a:p>
        </p:txBody>
      </p:sp>
      <p:sp>
        <p:nvSpPr>
          <p:cNvPr id="4" name="Zástupný symbol pro zápatí 3">
            <a:extLst>
              <a:ext uri="{FF2B5EF4-FFF2-40B4-BE49-F238E27FC236}">
                <a16:creationId xmlns:a16="http://schemas.microsoft.com/office/drawing/2014/main" id="{96070A1F-6D7A-DD77-7627-A03772918139}"/>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A66E4230-D46B-C07F-D9A4-60D13435CE35}"/>
              </a:ext>
            </a:extLst>
          </p:cNvPr>
          <p:cNvSpPr>
            <a:spLocks noGrp="1"/>
          </p:cNvSpPr>
          <p:nvPr>
            <p:ph type="sldNum" sz="quarter" idx="12"/>
          </p:nvPr>
        </p:nvSpPr>
        <p:spPr/>
        <p:txBody>
          <a:bodyPr/>
          <a:lstStyle/>
          <a:p>
            <a:fld id="{F21F385E-1634-DB44-B85F-E63591247372}" type="slidenum">
              <a:rPr lang="cs-CZ" smtClean="0"/>
              <a:t>2</a:t>
            </a:fld>
            <a:endParaRPr lang="cs-CZ"/>
          </a:p>
        </p:txBody>
      </p:sp>
    </p:spTree>
    <p:extLst>
      <p:ext uri="{BB962C8B-B14F-4D97-AF65-F5344CB8AC3E}">
        <p14:creationId xmlns:p14="http://schemas.microsoft.com/office/powerpoint/2010/main" val="1432722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74D5622-FEBB-4D34-DDDD-4D4AC6FA24FD}"/>
              </a:ext>
            </a:extLst>
          </p:cNvPr>
          <p:cNvSpPr>
            <a:spLocks noGrp="1"/>
          </p:cNvSpPr>
          <p:nvPr>
            <p:ph type="title"/>
          </p:nvPr>
        </p:nvSpPr>
        <p:spPr/>
        <p:txBody>
          <a:bodyPr/>
          <a:lstStyle/>
          <a:p>
            <a:r>
              <a:rPr lang="cs-CZ" dirty="0"/>
              <a:t>Přínosy pro uživatele služby</a:t>
            </a:r>
          </a:p>
        </p:txBody>
      </p:sp>
      <p:sp>
        <p:nvSpPr>
          <p:cNvPr id="3" name="Zástupný obsah 2">
            <a:extLst>
              <a:ext uri="{FF2B5EF4-FFF2-40B4-BE49-F238E27FC236}">
                <a16:creationId xmlns:a16="http://schemas.microsoft.com/office/drawing/2014/main" id="{B97FD73D-D912-8228-CA9A-CA37AD4DB8AA}"/>
              </a:ext>
            </a:extLst>
          </p:cNvPr>
          <p:cNvSpPr>
            <a:spLocks noGrp="1"/>
          </p:cNvSpPr>
          <p:nvPr>
            <p:ph idx="1"/>
          </p:nvPr>
        </p:nvSpPr>
        <p:spPr/>
        <p:txBody>
          <a:bodyPr>
            <a:normAutofit/>
          </a:bodyPr>
          <a:lstStyle/>
          <a:p>
            <a:r>
              <a:rPr lang="cs-CZ" dirty="0"/>
              <a:t>Přínosy pro uživatele jsou diskutabilní. Pro příklad v bankovnictví uživatelé nedokázali ocenit přínosy elektronického bankovnictví dokud jim banky nezpoplatnily fyzické podání platebního příkazu. Nyní už do banky přijde příkaz papírově jen sporadicky a i lidé 70+ se naučili používat elektronické bankovnictví </a:t>
            </a:r>
          </a:p>
          <a:p>
            <a:r>
              <a:rPr lang="cs-CZ" dirty="0"/>
              <a:t>Přínosy</a:t>
            </a:r>
          </a:p>
          <a:p>
            <a:pPr lvl="1">
              <a:spcBef>
                <a:spcPts val="200"/>
              </a:spcBef>
              <a:spcAft>
                <a:spcPts val="0"/>
              </a:spcAft>
            </a:pPr>
            <a:r>
              <a:rPr lang="cs-CZ" dirty="0"/>
              <a:t>Úspora času</a:t>
            </a:r>
          </a:p>
          <a:p>
            <a:pPr lvl="1">
              <a:spcBef>
                <a:spcPts val="200"/>
              </a:spcBef>
              <a:spcAft>
                <a:spcPts val="0"/>
              </a:spcAft>
            </a:pPr>
            <a:r>
              <a:rPr lang="cs-CZ" dirty="0"/>
              <a:t>Předvyplnění dat</a:t>
            </a:r>
          </a:p>
          <a:p>
            <a:pPr lvl="1">
              <a:spcBef>
                <a:spcPts val="200"/>
              </a:spcBef>
              <a:spcAft>
                <a:spcPts val="0"/>
              </a:spcAft>
            </a:pPr>
            <a:r>
              <a:rPr lang="cs-CZ" dirty="0"/>
              <a:t>Zjednodušení procesu</a:t>
            </a:r>
          </a:p>
          <a:p>
            <a:pPr lvl="1">
              <a:spcBef>
                <a:spcPts val="200"/>
              </a:spcBef>
              <a:spcAft>
                <a:spcPts val="0"/>
              </a:spcAft>
            </a:pPr>
            <a:r>
              <a:rPr lang="cs-CZ" dirty="0"/>
              <a:t>Možnost vyřídit kdykoliv a odkudkoliv</a:t>
            </a:r>
          </a:p>
          <a:p>
            <a:pPr lvl="1">
              <a:spcBef>
                <a:spcPts val="200"/>
              </a:spcBef>
              <a:spcAft>
                <a:spcPts val="0"/>
              </a:spcAft>
            </a:pPr>
            <a:r>
              <a:rPr lang="cs-CZ" dirty="0"/>
              <a:t>(Pro uživatele bank - úspora až 100 Kč za každý platební příkaz)</a:t>
            </a:r>
          </a:p>
          <a:p>
            <a:r>
              <a:rPr lang="cs-CZ" dirty="0"/>
              <a:t>Bohužel to na začátku znamená náklady na edukaci, marketing, obsluhu neznalých uživatelů, obecně podporu nových praxí nevyzkoušených systémů</a:t>
            </a:r>
          </a:p>
        </p:txBody>
      </p:sp>
      <p:sp>
        <p:nvSpPr>
          <p:cNvPr id="4" name="Zástupný symbol pro zápatí 3">
            <a:extLst>
              <a:ext uri="{FF2B5EF4-FFF2-40B4-BE49-F238E27FC236}">
                <a16:creationId xmlns:a16="http://schemas.microsoft.com/office/drawing/2014/main" id="{B10135E1-6BC1-8950-E7E6-F23FBD6860EF}"/>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510F9942-8DDB-E225-A2BC-8F3F4A7CC238}"/>
              </a:ext>
            </a:extLst>
          </p:cNvPr>
          <p:cNvSpPr>
            <a:spLocks noGrp="1"/>
          </p:cNvSpPr>
          <p:nvPr>
            <p:ph type="sldNum" sz="quarter" idx="12"/>
          </p:nvPr>
        </p:nvSpPr>
        <p:spPr/>
        <p:txBody>
          <a:bodyPr/>
          <a:lstStyle/>
          <a:p>
            <a:fld id="{F21F385E-1634-DB44-B85F-E63591247372}" type="slidenum">
              <a:rPr lang="cs-CZ" smtClean="0"/>
              <a:t>20</a:t>
            </a:fld>
            <a:endParaRPr lang="cs-CZ"/>
          </a:p>
        </p:txBody>
      </p:sp>
    </p:spTree>
    <p:extLst>
      <p:ext uri="{BB962C8B-B14F-4D97-AF65-F5344CB8AC3E}">
        <p14:creationId xmlns:p14="http://schemas.microsoft.com/office/powerpoint/2010/main" val="658478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5482A-942E-735D-95C4-DCF674EA40A4}"/>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38C67E1F-FF71-7477-24F4-4D84DA83A98F}"/>
              </a:ext>
            </a:extLst>
          </p:cNvPr>
          <p:cNvSpPr>
            <a:spLocks noGrp="1"/>
          </p:cNvSpPr>
          <p:nvPr>
            <p:ph type="title"/>
          </p:nvPr>
        </p:nvSpPr>
        <p:spPr/>
        <p:txBody>
          <a:bodyPr/>
          <a:lstStyle/>
          <a:p>
            <a:r>
              <a:rPr lang="cs-CZ" dirty="0"/>
              <a:t>Přínosy pro OVM_</a:t>
            </a:r>
          </a:p>
        </p:txBody>
      </p:sp>
      <p:sp>
        <p:nvSpPr>
          <p:cNvPr id="3" name="Zástupný obsah 2">
            <a:extLst>
              <a:ext uri="{FF2B5EF4-FFF2-40B4-BE49-F238E27FC236}">
                <a16:creationId xmlns:a16="http://schemas.microsoft.com/office/drawing/2014/main" id="{CC1D94F7-FE02-A316-90A7-FD5325E802FD}"/>
              </a:ext>
            </a:extLst>
          </p:cNvPr>
          <p:cNvSpPr>
            <a:spLocks noGrp="1"/>
          </p:cNvSpPr>
          <p:nvPr>
            <p:ph idx="1"/>
          </p:nvPr>
        </p:nvSpPr>
        <p:spPr/>
        <p:txBody>
          <a:bodyPr>
            <a:normAutofit/>
          </a:bodyPr>
          <a:lstStyle/>
          <a:p>
            <a:r>
              <a:rPr lang="cs-CZ" dirty="0"/>
              <a:t>Kromě naplnění ZoPDS potřebujeme pro naše systémy </a:t>
            </a:r>
            <a:r>
              <a:rPr lang="cs-CZ" b="1" u="sng" dirty="0"/>
              <a:t>kompletní, strukturované, autorizované a ztotožněné údaje</a:t>
            </a:r>
            <a:r>
              <a:rPr lang="cs-CZ" dirty="0"/>
              <a:t>. Tyto údaje pak můžeme zpracovávat pomocí robotů, AI, procesních nástrojů jako je </a:t>
            </a:r>
            <a:r>
              <a:rPr lang="cs-CZ" dirty="0" err="1"/>
              <a:t>Power</a:t>
            </a:r>
            <a:r>
              <a:rPr lang="cs-CZ" dirty="0"/>
              <a:t> </a:t>
            </a:r>
            <a:r>
              <a:rPr lang="cs-CZ" dirty="0" err="1"/>
              <a:t>Apps</a:t>
            </a:r>
            <a:r>
              <a:rPr lang="cs-CZ" dirty="0"/>
              <a:t>, </a:t>
            </a:r>
            <a:r>
              <a:rPr lang="cs-CZ" dirty="0" err="1"/>
              <a:t>Power</a:t>
            </a:r>
            <a:r>
              <a:rPr lang="cs-CZ" dirty="0"/>
              <a:t> Automate, nástrojů s využití BPMN, přímo ve spisových službách anebo nějakých speciálních AIS na zakázku. V neposlední řadě pak získáme i přehled/statistiku o vlastním provozu</a:t>
            </a:r>
          </a:p>
          <a:p>
            <a:r>
              <a:rPr lang="cs-CZ" dirty="0"/>
              <a:t>Vlastním přínosem tedy je úspora práce, která by umožnila data ztotožnit (přiřadit konkrétnímu uživateli), zkompletovat (dohledat údaje a doklady), přepsat do strukturované podoby (tedy do formuláře), zajistit autorizaci (u papírového podání autorizovaná konverze a archivace dokumentu), roztřídit a odeslat na správné místo</a:t>
            </a:r>
          </a:p>
        </p:txBody>
      </p:sp>
      <p:sp>
        <p:nvSpPr>
          <p:cNvPr id="4" name="Zástupný symbol pro zápatí 3">
            <a:extLst>
              <a:ext uri="{FF2B5EF4-FFF2-40B4-BE49-F238E27FC236}">
                <a16:creationId xmlns:a16="http://schemas.microsoft.com/office/drawing/2014/main" id="{D2C9F133-EAC5-E154-BF56-02FD76792A2C}"/>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E65A1871-D6CF-5660-4747-764D7643D2B3}"/>
              </a:ext>
            </a:extLst>
          </p:cNvPr>
          <p:cNvSpPr>
            <a:spLocks noGrp="1"/>
          </p:cNvSpPr>
          <p:nvPr>
            <p:ph type="sldNum" sz="quarter" idx="12"/>
          </p:nvPr>
        </p:nvSpPr>
        <p:spPr/>
        <p:txBody>
          <a:bodyPr/>
          <a:lstStyle/>
          <a:p>
            <a:fld id="{F21F385E-1634-DB44-B85F-E63591247372}" type="slidenum">
              <a:rPr lang="cs-CZ" smtClean="0"/>
              <a:t>21</a:t>
            </a:fld>
            <a:endParaRPr lang="cs-CZ"/>
          </a:p>
        </p:txBody>
      </p:sp>
    </p:spTree>
    <p:extLst>
      <p:ext uri="{BB962C8B-B14F-4D97-AF65-F5344CB8AC3E}">
        <p14:creationId xmlns:p14="http://schemas.microsoft.com/office/powerpoint/2010/main" val="2351115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519988F-2C99-9338-1388-14156880EB4A}"/>
              </a:ext>
            </a:extLst>
          </p:cNvPr>
          <p:cNvSpPr>
            <a:spLocks noGrp="1"/>
          </p:cNvSpPr>
          <p:nvPr>
            <p:ph type="title"/>
          </p:nvPr>
        </p:nvSpPr>
        <p:spPr/>
        <p:txBody>
          <a:bodyPr/>
          <a:lstStyle/>
          <a:p>
            <a:r>
              <a:rPr lang="cs-CZ" dirty="0" err="1"/>
              <a:t>Total</a:t>
            </a:r>
            <a:r>
              <a:rPr lang="cs-CZ" dirty="0"/>
              <a:t> </a:t>
            </a:r>
            <a:r>
              <a:rPr lang="cs-CZ" dirty="0" err="1"/>
              <a:t>cost</a:t>
            </a:r>
            <a:r>
              <a:rPr lang="cs-CZ" dirty="0"/>
              <a:t> </a:t>
            </a:r>
            <a:r>
              <a:rPr lang="cs-CZ" dirty="0" err="1"/>
              <a:t>of</a:t>
            </a:r>
            <a:r>
              <a:rPr lang="cs-CZ" dirty="0"/>
              <a:t> </a:t>
            </a:r>
            <a:r>
              <a:rPr lang="cs-CZ" dirty="0" err="1"/>
              <a:t>ownership</a:t>
            </a:r>
            <a:endParaRPr lang="cs-CZ" dirty="0"/>
          </a:p>
        </p:txBody>
      </p:sp>
      <p:sp>
        <p:nvSpPr>
          <p:cNvPr id="3" name="Zástupný obsah 2">
            <a:extLst>
              <a:ext uri="{FF2B5EF4-FFF2-40B4-BE49-F238E27FC236}">
                <a16:creationId xmlns:a16="http://schemas.microsoft.com/office/drawing/2014/main" id="{BA609CAF-91FD-5C75-12F3-7D07578687B0}"/>
              </a:ext>
            </a:extLst>
          </p:cNvPr>
          <p:cNvSpPr>
            <a:spLocks noGrp="1"/>
          </p:cNvSpPr>
          <p:nvPr>
            <p:ph idx="1"/>
          </p:nvPr>
        </p:nvSpPr>
        <p:spPr/>
        <p:txBody>
          <a:bodyPr/>
          <a:lstStyle/>
          <a:p>
            <a:r>
              <a:rPr lang="cs-CZ" dirty="0"/>
              <a:t>Tato metodika není vhodná pro zajištění práv občanů. Nedá se totiž do ní vložit parametr, který by odpovídal případu, kdy nefunkčnost řešení má dopady na reputaci nebo na celý systém digitálních služeb.</a:t>
            </a:r>
          </a:p>
          <a:p>
            <a:r>
              <a:rPr lang="cs-CZ" dirty="0"/>
              <a:t>TCO nemůže dost dobře podchytit ani bezpečnostní aspekty a požadavky na ISVS. Jestli stavět pro zpřístupnění údaje, který se používají jen velmi málo celý AIS není úloha pro TCO. Pokud v zákonu je agenda, která evidenci údajů vyžaduje, mělo TCO být součástí RIA ale nemůže sloužit jako důvod nerealizace.</a:t>
            </a:r>
          </a:p>
          <a:p>
            <a:r>
              <a:rPr lang="cs-CZ" dirty="0"/>
              <a:t>TCO je vhodné při posuzování variant řešení. Tedy pro rozhodnutí jakou cestou jít. </a:t>
            </a:r>
          </a:p>
          <a:p>
            <a:pPr lvl="1"/>
            <a:r>
              <a:rPr lang="cs-CZ" dirty="0"/>
              <a:t>Jestli se vyplatí stavět velký informační systém nebo jestli příslušný proces řešit pomocí nějakých procesních nástrojů</a:t>
            </a:r>
          </a:p>
          <a:p>
            <a:pPr lvl="1"/>
            <a:r>
              <a:rPr lang="cs-CZ" dirty="0"/>
              <a:t>Jestli použít vývoj na míru, formulářový nástroj nebo parametrický formulář</a:t>
            </a:r>
          </a:p>
          <a:p>
            <a:endParaRPr lang="cs-CZ" dirty="0"/>
          </a:p>
          <a:p>
            <a:pPr marL="0" indent="0">
              <a:buNone/>
            </a:pPr>
            <a:endParaRPr lang="cs-CZ" dirty="0"/>
          </a:p>
          <a:p>
            <a:endParaRPr lang="cs-CZ" dirty="0"/>
          </a:p>
        </p:txBody>
      </p:sp>
      <p:sp>
        <p:nvSpPr>
          <p:cNvPr id="4" name="Zástupný symbol pro zápatí 3">
            <a:extLst>
              <a:ext uri="{FF2B5EF4-FFF2-40B4-BE49-F238E27FC236}">
                <a16:creationId xmlns:a16="http://schemas.microsoft.com/office/drawing/2014/main" id="{D684122D-3A59-83E7-C887-2DB9BAB539F2}"/>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1EA11835-D9DB-B10D-1831-04073720F75C}"/>
              </a:ext>
            </a:extLst>
          </p:cNvPr>
          <p:cNvSpPr>
            <a:spLocks noGrp="1"/>
          </p:cNvSpPr>
          <p:nvPr>
            <p:ph type="sldNum" sz="quarter" idx="12"/>
          </p:nvPr>
        </p:nvSpPr>
        <p:spPr/>
        <p:txBody>
          <a:bodyPr/>
          <a:lstStyle/>
          <a:p>
            <a:fld id="{F21F385E-1634-DB44-B85F-E63591247372}" type="slidenum">
              <a:rPr lang="cs-CZ" smtClean="0"/>
              <a:t>22</a:t>
            </a:fld>
            <a:endParaRPr lang="cs-CZ"/>
          </a:p>
        </p:txBody>
      </p:sp>
    </p:spTree>
    <p:extLst>
      <p:ext uri="{BB962C8B-B14F-4D97-AF65-F5344CB8AC3E}">
        <p14:creationId xmlns:p14="http://schemas.microsoft.com/office/powerpoint/2010/main" val="9687829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91C5618-525F-1EDD-C1F2-836CC4F65844}"/>
              </a:ext>
            </a:extLst>
          </p:cNvPr>
          <p:cNvSpPr>
            <a:spLocks noGrp="1"/>
          </p:cNvSpPr>
          <p:nvPr>
            <p:ph type="title"/>
          </p:nvPr>
        </p:nvSpPr>
        <p:spPr/>
        <p:txBody>
          <a:bodyPr/>
          <a:lstStyle/>
          <a:p>
            <a:r>
              <a:rPr lang="cs-CZ" dirty="0"/>
              <a:t>Postup při definování nepřiměřené zátěže</a:t>
            </a:r>
          </a:p>
        </p:txBody>
      </p:sp>
    </p:spTree>
    <p:extLst>
      <p:ext uri="{BB962C8B-B14F-4D97-AF65-F5344CB8AC3E}">
        <p14:creationId xmlns:p14="http://schemas.microsoft.com/office/powerpoint/2010/main" val="2788500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D8BACB-59C1-0657-B557-6D7408BC06A0}"/>
              </a:ext>
            </a:extLst>
          </p:cNvPr>
          <p:cNvSpPr>
            <a:spLocks noGrp="1"/>
          </p:cNvSpPr>
          <p:nvPr>
            <p:ph type="title"/>
          </p:nvPr>
        </p:nvSpPr>
        <p:spPr/>
        <p:txBody>
          <a:bodyPr/>
          <a:lstStyle/>
          <a:p>
            <a:r>
              <a:rPr lang="cs-CZ" dirty="0"/>
              <a:t>Výběr specifických případů nepřiměřené zátěže</a:t>
            </a:r>
          </a:p>
        </p:txBody>
      </p:sp>
      <p:sp>
        <p:nvSpPr>
          <p:cNvPr id="3" name="Zástupný obsah 2">
            <a:extLst>
              <a:ext uri="{FF2B5EF4-FFF2-40B4-BE49-F238E27FC236}">
                <a16:creationId xmlns:a16="http://schemas.microsoft.com/office/drawing/2014/main" id="{2D6ECC0E-B123-E48E-8961-48DCFCA783A7}"/>
              </a:ext>
            </a:extLst>
          </p:cNvPr>
          <p:cNvSpPr>
            <a:spLocks noGrp="1"/>
          </p:cNvSpPr>
          <p:nvPr>
            <p:ph idx="1"/>
          </p:nvPr>
        </p:nvSpPr>
        <p:spPr/>
        <p:txBody>
          <a:bodyPr/>
          <a:lstStyle/>
          <a:p>
            <a:pPr marL="0" indent="0">
              <a:buNone/>
            </a:pPr>
            <a:r>
              <a:rPr lang="cs-CZ" dirty="0"/>
              <a:t>Nejprve se vyberou všechny specifické případy:</a:t>
            </a:r>
          </a:p>
          <a:p>
            <a:pPr marL="630900" lvl="1" indent="-342900">
              <a:buFont typeface="+mj-lt"/>
              <a:buAutoNum type="arabicPeriod"/>
            </a:pPr>
            <a:r>
              <a:rPr lang="cs-CZ" dirty="0"/>
              <a:t>Extrémně složité služby (žádost o založení banky) </a:t>
            </a:r>
          </a:p>
          <a:p>
            <a:pPr marL="630900" lvl="1" indent="-342900">
              <a:buFont typeface="+mj-lt"/>
              <a:buAutoNum type="arabicPeriod"/>
            </a:pPr>
            <a:r>
              <a:rPr lang="cs-CZ" dirty="0"/>
              <a:t>B2G systémy pro komunikace aplikace s aplikací (výměna třeba datových XML souborů)</a:t>
            </a:r>
          </a:p>
          <a:p>
            <a:pPr marL="630900" lvl="1" indent="-342900">
              <a:buFont typeface="+mj-lt"/>
              <a:buAutoNum type="arabicPeriod"/>
            </a:pPr>
            <a:r>
              <a:rPr lang="cs-CZ" dirty="0"/>
              <a:t>Proaktivní digitální služba - vyřízení na základě nějaké změny (narození dítěte, založení živnosti, úmrtí) </a:t>
            </a:r>
          </a:p>
          <a:p>
            <a:pPr marL="630900" lvl="1" indent="-342900">
              <a:buFont typeface="+mj-lt"/>
              <a:buAutoNum type="arabicPeriod"/>
            </a:pPr>
            <a:r>
              <a:rPr lang="cs-CZ" dirty="0"/>
              <a:t>Zákonem jmenovitě definovaný okruh příjemců služby</a:t>
            </a:r>
          </a:p>
          <a:p>
            <a:pPr marL="630900" lvl="1" indent="-342900">
              <a:buFont typeface="+mj-lt"/>
              <a:buAutoNum type="arabicPeriod"/>
            </a:pPr>
            <a:r>
              <a:rPr lang="cs-CZ" dirty="0"/>
              <a:t>Služby, které se budou novelizovat nejpozději do 1.2.2027 (dočasná nepřiměřená zátěž)</a:t>
            </a:r>
          </a:p>
          <a:p>
            <a:pPr marL="630900" lvl="1" indent="-342900">
              <a:buFont typeface="+mj-lt"/>
              <a:buAutoNum type="arabicPeriod"/>
            </a:pPr>
            <a:r>
              <a:rPr lang="cs-CZ" dirty="0"/>
              <a:t>Extrémně velké přílohy vyžadující speciální úložiště</a:t>
            </a:r>
          </a:p>
          <a:p>
            <a:pPr marL="0" indent="0">
              <a:buNone/>
            </a:pPr>
            <a:r>
              <a:rPr lang="cs-CZ" dirty="0"/>
              <a:t>Tyto důvody by se vepsaly do Katalogu služeb a agentura by je schválila jako nepřiměřenou zátěž</a:t>
            </a:r>
          </a:p>
          <a:p>
            <a:pPr lvl="1"/>
            <a:endParaRPr lang="cs-CZ" dirty="0"/>
          </a:p>
          <a:p>
            <a:pPr marL="630900" lvl="1" indent="-342900">
              <a:buFont typeface="+mj-lt"/>
              <a:buAutoNum type="arabicPeriod"/>
            </a:pPr>
            <a:endParaRPr lang="cs-CZ" dirty="0"/>
          </a:p>
        </p:txBody>
      </p:sp>
      <p:sp>
        <p:nvSpPr>
          <p:cNvPr id="4" name="Zástupný symbol pro zápatí 3">
            <a:extLst>
              <a:ext uri="{FF2B5EF4-FFF2-40B4-BE49-F238E27FC236}">
                <a16:creationId xmlns:a16="http://schemas.microsoft.com/office/drawing/2014/main" id="{66D59068-71B2-ADE6-869B-50CC9F283F8E}"/>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AD881C0D-97F0-99F7-9611-F7370EB9F1F4}"/>
              </a:ext>
            </a:extLst>
          </p:cNvPr>
          <p:cNvSpPr>
            <a:spLocks noGrp="1"/>
          </p:cNvSpPr>
          <p:nvPr>
            <p:ph type="sldNum" sz="quarter" idx="12"/>
          </p:nvPr>
        </p:nvSpPr>
        <p:spPr/>
        <p:txBody>
          <a:bodyPr/>
          <a:lstStyle/>
          <a:p>
            <a:fld id="{F21F385E-1634-DB44-B85F-E63591247372}" type="slidenum">
              <a:rPr lang="cs-CZ" smtClean="0"/>
              <a:t>24</a:t>
            </a:fld>
            <a:endParaRPr lang="cs-CZ"/>
          </a:p>
        </p:txBody>
      </p:sp>
    </p:spTree>
    <p:extLst>
      <p:ext uri="{BB962C8B-B14F-4D97-AF65-F5344CB8AC3E}">
        <p14:creationId xmlns:p14="http://schemas.microsoft.com/office/powerpoint/2010/main" val="40215483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580CD97-CFE8-03C7-17AC-2C3DAD143B60}"/>
              </a:ext>
            </a:extLst>
          </p:cNvPr>
          <p:cNvSpPr>
            <a:spLocks noGrp="1"/>
          </p:cNvSpPr>
          <p:nvPr>
            <p:ph type="title"/>
          </p:nvPr>
        </p:nvSpPr>
        <p:spPr/>
        <p:txBody>
          <a:bodyPr/>
          <a:lstStyle/>
          <a:p>
            <a:r>
              <a:rPr lang="cs-CZ" dirty="0"/>
              <a:t>Výběr služeb, které nesmí být definovány jako nepřiměřená zátěž</a:t>
            </a:r>
          </a:p>
        </p:txBody>
      </p:sp>
      <p:sp>
        <p:nvSpPr>
          <p:cNvPr id="3" name="Zástupný obsah 2">
            <a:extLst>
              <a:ext uri="{FF2B5EF4-FFF2-40B4-BE49-F238E27FC236}">
                <a16:creationId xmlns:a16="http://schemas.microsoft.com/office/drawing/2014/main" id="{11F41684-DB2E-7DC9-B2DD-7665C9D44E1A}"/>
              </a:ext>
            </a:extLst>
          </p:cNvPr>
          <p:cNvSpPr>
            <a:spLocks noGrp="1"/>
          </p:cNvSpPr>
          <p:nvPr>
            <p:ph idx="1"/>
          </p:nvPr>
        </p:nvSpPr>
        <p:spPr/>
        <p:txBody>
          <a:bodyPr/>
          <a:lstStyle/>
          <a:p>
            <a:pPr marL="342900" indent="-342900">
              <a:buFont typeface="+mj-lt"/>
              <a:buAutoNum type="arabicPeriod"/>
            </a:pPr>
            <a:r>
              <a:rPr lang="cs-CZ" dirty="0"/>
              <a:t>Strategické služby </a:t>
            </a:r>
          </a:p>
          <a:p>
            <a:pPr lvl="1"/>
            <a:r>
              <a:rPr lang="cs-CZ" dirty="0"/>
              <a:t>Například hlášení při povodních, v době válečného stavu nebo při životních katastrofách</a:t>
            </a:r>
          </a:p>
          <a:p>
            <a:pPr marL="342900" indent="-342900">
              <a:buFont typeface="+mj-lt"/>
              <a:buAutoNum type="arabicPeriod"/>
            </a:pPr>
            <a:r>
              <a:rPr lang="cs-CZ" dirty="0"/>
              <a:t>Služby, které se řeší nárazově </a:t>
            </a:r>
          </a:p>
          <a:p>
            <a:pPr lvl="1"/>
            <a:r>
              <a:rPr lang="cs-CZ" dirty="0"/>
              <a:t>Důležitá je četnost ve špičce</a:t>
            </a:r>
          </a:p>
          <a:p>
            <a:pPr marL="342900" indent="-342900">
              <a:buFont typeface="+mj-lt"/>
              <a:buAutoNum type="arabicPeriod"/>
            </a:pPr>
            <a:r>
              <a:rPr lang="cs-CZ" b="1" u="sng" dirty="0"/>
              <a:t>Přenesená působnost</a:t>
            </a:r>
          </a:p>
          <a:p>
            <a:pPr lvl="1"/>
            <a:r>
              <a:rPr lang="cs-CZ" dirty="0"/>
              <a:t>Musí být jednotné řešení aby se neinstalovaly stovky formulářů k jedné službě například na úrovni ORP nebo dokonce jednotlivých obcí</a:t>
            </a:r>
          </a:p>
        </p:txBody>
      </p:sp>
      <p:sp>
        <p:nvSpPr>
          <p:cNvPr id="4" name="Zástupný symbol pro zápatí 3">
            <a:extLst>
              <a:ext uri="{FF2B5EF4-FFF2-40B4-BE49-F238E27FC236}">
                <a16:creationId xmlns:a16="http://schemas.microsoft.com/office/drawing/2014/main" id="{DE009408-8E74-8A6F-DDF4-DC895D7C0C38}"/>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A6CBFC69-6670-ADBD-99D3-A61A6EDF5AAB}"/>
              </a:ext>
            </a:extLst>
          </p:cNvPr>
          <p:cNvSpPr>
            <a:spLocks noGrp="1"/>
          </p:cNvSpPr>
          <p:nvPr>
            <p:ph type="sldNum" sz="quarter" idx="12"/>
          </p:nvPr>
        </p:nvSpPr>
        <p:spPr/>
        <p:txBody>
          <a:bodyPr/>
          <a:lstStyle/>
          <a:p>
            <a:fld id="{F21F385E-1634-DB44-B85F-E63591247372}" type="slidenum">
              <a:rPr lang="cs-CZ" smtClean="0"/>
              <a:t>25</a:t>
            </a:fld>
            <a:endParaRPr lang="cs-CZ"/>
          </a:p>
        </p:txBody>
      </p:sp>
    </p:spTree>
    <p:extLst>
      <p:ext uri="{BB962C8B-B14F-4D97-AF65-F5344CB8AC3E}">
        <p14:creationId xmlns:p14="http://schemas.microsoft.com/office/powerpoint/2010/main" val="3720691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4A018D4-4A81-84AD-0B6C-8BCA9F8C7701}"/>
              </a:ext>
            </a:extLst>
          </p:cNvPr>
          <p:cNvSpPr>
            <a:spLocks noGrp="1"/>
          </p:cNvSpPr>
          <p:nvPr>
            <p:ph type="title"/>
          </p:nvPr>
        </p:nvSpPr>
        <p:spPr/>
        <p:txBody>
          <a:bodyPr/>
          <a:lstStyle/>
          <a:p>
            <a:r>
              <a:rPr lang="cs-CZ" dirty="0"/>
              <a:t>Nepřiměřená zátěž na základě četnosti</a:t>
            </a:r>
          </a:p>
        </p:txBody>
      </p:sp>
      <p:sp>
        <p:nvSpPr>
          <p:cNvPr id="3" name="Zástupný obsah 2">
            <a:extLst>
              <a:ext uri="{FF2B5EF4-FFF2-40B4-BE49-F238E27FC236}">
                <a16:creationId xmlns:a16="http://schemas.microsoft.com/office/drawing/2014/main" id="{28DFA48E-54D1-10D5-10DF-357FAEF0855D}"/>
              </a:ext>
            </a:extLst>
          </p:cNvPr>
          <p:cNvSpPr>
            <a:spLocks noGrp="1"/>
          </p:cNvSpPr>
          <p:nvPr>
            <p:ph idx="1"/>
          </p:nvPr>
        </p:nvSpPr>
        <p:spPr/>
        <p:txBody>
          <a:bodyPr/>
          <a:lstStyle/>
          <a:p>
            <a:r>
              <a:rPr lang="cs-CZ" dirty="0"/>
              <a:t>Zvlášť vydefinujeme služby, které lze řešit parametricky</a:t>
            </a:r>
          </a:p>
          <a:p>
            <a:pPr lvl="1"/>
            <a:r>
              <a:rPr lang="cs-CZ" dirty="0"/>
              <a:t>Ztotožnění, </a:t>
            </a:r>
            <a:r>
              <a:rPr lang="cs-CZ" dirty="0" err="1"/>
              <a:t>ReZa</a:t>
            </a:r>
            <a:r>
              <a:rPr lang="cs-CZ" dirty="0"/>
              <a:t>, 5 proměnných, 1 volná zpráva, 3 přílohy, osvědčení, autorizace, odeslání DS </a:t>
            </a:r>
          </a:p>
          <a:p>
            <a:r>
              <a:rPr lang="cs-CZ" dirty="0"/>
              <a:t>Nepřiměřená zátěž je závislá na velikosti OVM, tedy jinak veliké OVM má jiné parametry pro četnost</a:t>
            </a:r>
          </a:p>
          <a:p>
            <a:r>
              <a:rPr lang="cs-CZ" dirty="0"/>
              <a:t>Musíme postupovat dvoukolově </a:t>
            </a:r>
            <a:r>
              <a:rPr lang="cs-CZ" b="1" u="sng" dirty="0"/>
              <a:t>na základě analýzy dat</a:t>
            </a:r>
          </a:p>
          <a:p>
            <a:pPr lvl="1"/>
            <a:r>
              <a:rPr lang="cs-CZ" dirty="0"/>
              <a:t>Zjistíme kolik služeb je s jakou četností</a:t>
            </a:r>
          </a:p>
          <a:p>
            <a:r>
              <a:rPr lang="cs-CZ" dirty="0"/>
              <a:t>Vydefinuje se hranici pro malou četnost pro příslušné OVM (politické rozhodnutí)</a:t>
            </a:r>
          </a:p>
          <a:p>
            <a:pPr lvl="1"/>
            <a:r>
              <a:rPr lang="cs-CZ" dirty="0"/>
              <a:t>Podkladem bude konkrétní situace v rámci OVM (velikost a zdroje)</a:t>
            </a:r>
          </a:p>
          <a:p>
            <a:r>
              <a:rPr lang="cs-CZ" dirty="0"/>
              <a:t>Na základě hranice se určí nepřiměřená zátěž a na základě ní proběhne schválení v Katalogu služeb</a:t>
            </a:r>
          </a:p>
        </p:txBody>
      </p:sp>
      <p:sp>
        <p:nvSpPr>
          <p:cNvPr id="4" name="Zástupný symbol pro zápatí 3">
            <a:extLst>
              <a:ext uri="{FF2B5EF4-FFF2-40B4-BE49-F238E27FC236}">
                <a16:creationId xmlns:a16="http://schemas.microsoft.com/office/drawing/2014/main" id="{CD91A6E2-4E59-C95B-F7FD-107E84A00C10}"/>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B1D1D227-2BEC-00EA-B186-C6D5157FCFFF}"/>
              </a:ext>
            </a:extLst>
          </p:cNvPr>
          <p:cNvSpPr>
            <a:spLocks noGrp="1"/>
          </p:cNvSpPr>
          <p:nvPr>
            <p:ph type="sldNum" sz="quarter" idx="12"/>
          </p:nvPr>
        </p:nvSpPr>
        <p:spPr/>
        <p:txBody>
          <a:bodyPr/>
          <a:lstStyle/>
          <a:p>
            <a:fld id="{F21F385E-1634-DB44-B85F-E63591247372}" type="slidenum">
              <a:rPr lang="cs-CZ" smtClean="0"/>
              <a:t>26</a:t>
            </a:fld>
            <a:endParaRPr lang="cs-CZ"/>
          </a:p>
        </p:txBody>
      </p:sp>
    </p:spTree>
    <p:extLst>
      <p:ext uri="{BB962C8B-B14F-4D97-AF65-F5344CB8AC3E}">
        <p14:creationId xmlns:p14="http://schemas.microsoft.com/office/powerpoint/2010/main" val="2041907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7145C12-E862-FA0D-32B8-7C8AF467C6BE}"/>
              </a:ext>
            </a:extLst>
          </p:cNvPr>
          <p:cNvSpPr>
            <a:spLocks noGrp="1"/>
          </p:cNvSpPr>
          <p:nvPr>
            <p:ph type="title"/>
          </p:nvPr>
        </p:nvSpPr>
        <p:spPr/>
        <p:txBody>
          <a:bodyPr/>
          <a:lstStyle/>
          <a:p>
            <a:r>
              <a:rPr lang="cs-CZ" dirty="0"/>
              <a:t>Termíny</a:t>
            </a:r>
          </a:p>
        </p:txBody>
      </p:sp>
      <p:sp>
        <p:nvSpPr>
          <p:cNvPr id="3" name="Zástupný obsah 2">
            <a:extLst>
              <a:ext uri="{FF2B5EF4-FFF2-40B4-BE49-F238E27FC236}">
                <a16:creationId xmlns:a16="http://schemas.microsoft.com/office/drawing/2014/main" id="{4CAC3CFA-A41E-A920-EDB8-3B7377848EF0}"/>
              </a:ext>
            </a:extLst>
          </p:cNvPr>
          <p:cNvSpPr>
            <a:spLocks noGrp="1"/>
          </p:cNvSpPr>
          <p:nvPr>
            <p:ph idx="1"/>
          </p:nvPr>
        </p:nvSpPr>
        <p:spPr/>
        <p:txBody>
          <a:bodyPr/>
          <a:lstStyle/>
          <a:p>
            <a:r>
              <a:rPr lang="cs-CZ" dirty="0"/>
              <a:t>Nová verze metodiky do poloviny února</a:t>
            </a:r>
          </a:p>
          <a:p>
            <a:r>
              <a:rPr lang="cs-CZ" dirty="0"/>
              <a:t>Finální verze metodiky na konci února</a:t>
            </a:r>
          </a:p>
          <a:p>
            <a:r>
              <a:rPr lang="cs-CZ" dirty="0"/>
              <a:t>Sběr dat pro analýzu nepřiměřené zátěže do konce března</a:t>
            </a:r>
          </a:p>
          <a:p>
            <a:pPr lvl="1"/>
            <a:r>
              <a:rPr lang="cs-CZ" dirty="0"/>
              <a:t>OVM, Služba, četnost, odhadované náklady, složitost (</a:t>
            </a:r>
            <a:r>
              <a:rPr lang="cs-CZ" dirty="0" err="1"/>
              <a:t>EasyForms</a:t>
            </a:r>
            <a:r>
              <a:rPr lang="cs-CZ" dirty="0"/>
              <a:t>, </a:t>
            </a:r>
            <a:r>
              <a:rPr lang="cs-CZ" dirty="0" err="1"/>
              <a:t>SmartForms</a:t>
            </a:r>
            <a:r>
              <a:rPr lang="cs-CZ" dirty="0"/>
              <a:t>, kompletní AIS)</a:t>
            </a:r>
          </a:p>
          <a:p>
            <a:pPr lvl="1"/>
            <a:r>
              <a:rPr lang="cs-CZ" dirty="0"/>
              <a:t>Služby vyloučené služba strategická, nárazová, přenesená </a:t>
            </a:r>
          </a:p>
          <a:p>
            <a:pPr lvl="1"/>
            <a:r>
              <a:rPr lang="cs-CZ" dirty="0"/>
              <a:t>Služby nepřiměřené zátěže - B2G, proaktivní služby, novelizované do 1.2.2027, extrémně velké přílohy, extrémně složité služby, zákonem definované výjimky </a:t>
            </a:r>
          </a:p>
          <a:p>
            <a:r>
              <a:rPr lang="cs-CZ" dirty="0"/>
              <a:t>Analýza do konce dubna</a:t>
            </a:r>
          </a:p>
          <a:p>
            <a:r>
              <a:rPr lang="cs-CZ" dirty="0"/>
              <a:t>Aplikace parametrů a předložení vládě do konce května</a:t>
            </a:r>
          </a:p>
        </p:txBody>
      </p:sp>
      <p:sp>
        <p:nvSpPr>
          <p:cNvPr id="4" name="Zástupný symbol pro zápatí 3">
            <a:extLst>
              <a:ext uri="{FF2B5EF4-FFF2-40B4-BE49-F238E27FC236}">
                <a16:creationId xmlns:a16="http://schemas.microsoft.com/office/drawing/2014/main" id="{BF065CCD-62C2-570D-FD6F-22B3A948FB6B}"/>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1C38F21F-733F-C1A9-7203-3DB4DB964B3D}"/>
              </a:ext>
            </a:extLst>
          </p:cNvPr>
          <p:cNvSpPr>
            <a:spLocks noGrp="1"/>
          </p:cNvSpPr>
          <p:nvPr>
            <p:ph type="sldNum" sz="quarter" idx="12"/>
          </p:nvPr>
        </p:nvSpPr>
        <p:spPr/>
        <p:txBody>
          <a:bodyPr/>
          <a:lstStyle/>
          <a:p>
            <a:fld id="{F21F385E-1634-DB44-B85F-E63591247372}" type="slidenum">
              <a:rPr lang="cs-CZ" smtClean="0"/>
              <a:t>27</a:t>
            </a:fld>
            <a:endParaRPr lang="cs-CZ"/>
          </a:p>
        </p:txBody>
      </p:sp>
    </p:spTree>
    <p:extLst>
      <p:ext uri="{BB962C8B-B14F-4D97-AF65-F5344CB8AC3E}">
        <p14:creationId xmlns:p14="http://schemas.microsoft.com/office/powerpoint/2010/main" val="37054135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0F96C0A-64F3-2D96-396D-F344504384C2}"/>
              </a:ext>
            </a:extLst>
          </p:cNvPr>
          <p:cNvSpPr>
            <a:spLocks noGrp="1"/>
          </p:cNvSpPr>
          <p:nvPr>
            <p:ph type="title"/>
          </p:nvPr>
        </p:nvSpPr>
        <p:spPr/>
        <p:txBody>
          <a:bodyPr/>
          <a:lstStyle/>
          <a:p>
            <a:r>
              <a:rPr lang="cs-CZ" dirty="0"/>
              <a:t>Další postup ZoPDS II</a:t>
            </a:r>
          </a:p>
        </p:txBody>
      </p:sp>
    </p:spTree>
    <p:extLst>
      <p:ext uri="{BB962C8B-B14F-4D97-AF65-F5344CB8AC3E}">
        <p14:creationId xmlns:p14="http://schemas.microsoft.com/office/powerpoint/2010/main" val="39062473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73F1DBD-8EEA-85E6-98DB-93084D0687C2}"/>
              </a:ext>
            </a:extLst>
          </p:cNvPr>
          <p:cNvSpPr>
            <a:spLocks noGrp="1"/>
          </p:cNvSpPr>
          <p:nvPr>
            <p:ph type="title"/>
          </p:nvPr>
        </p:nvSpPr>
        <p:spPr/>
        <p:txBody>
          <a:bodyPr/>
          <a:lstStyle/>
          <a:p>
            <a:r>
              <a:rPr lang="cs-CZ" dirty="0"/>
              <a:t>ZoPDS II</a:t>
            </a:r>
          </a:p>
        </p:txBody>
      </p:sp>
      <p:sp>
        <p:nvSpPr>
          <p:cNvPr id="3" name="Zástupný obsah 2">
            <a:extLst>
              <a:ext uri="{FF2B5EF4-FFF2-40B4-BE49-F238E27FC236}">
                <a16:creationId xmlns:a16="http://schemas.microsoft.com/office/drawing/2014/main" id="{F60CA09F-F973-69D7-399E-0F5EBF7DB3D3}"/>
              </a:ext>
            </a:extLst>
          </p:cNvPr>
          <p:cNvSpPr>
            <a:spLocks noGrp="1"/>
          </p:cNvSpPr>
          <p:nvPr>
            <p:ph idx="1"/>
          </p:nvPr>
        </p:nvSpPr>
        <p:spPr/>
        <p:txBody>
          <a:bodyPr/>
          <a:lstStyle/>
          <a:p>
            <a:r>
              <a:rPr lang="cs-CZ" dirty="0"/>
              <a:t>Transparentnost</a:t>
            </a:r>
          </a:p>
          <a:p>
            <a:pPr lvl="1"/>
            <a:r>
              <a:rPr lang="cs-CZ" dirty="0"/>
              <a:t>Základním nedostatkem ZoPDS I. je transparentnost vyžadovaná v rámci eGovernment benchmark (DESI). Uživatel sice má právo na Osvědčení o digitálním úkonu, ale následně nemá právo na přehled o stavu a vývoji všech svých řešených životních událostí. To svého času řešil projekt Úplného elektronického podání a tuto část bude potřeba do ZoPDS II dopracovat.</a:t>
            </a:r>
          </a:p>
          <a:p>
            <a:r>
              <a:rPr lang="cs-CZ" dirty="0"/>
              <a:t>Proaktivní služby</a:t>
            </a:r>
          </a:p>
          <a:p>
            <a:pPr lvl="1"/>
            <a:r>
              <a:rPr lang="cs-CZ" dirty="0"/>
              <a:t>Služby které se aktivují na základě nějaké změny, zápis narození dítěte do matriky, změna vlastníka v katastru nemovitostí, konkrétní datum například pro platbu daně z nemovitosti</a:t>
            </a:r>
          </a:p>
          <a:p>
            <a:r>
              <a:rPr lang="cs-CZ" dirty="0"/>
              <a:t>Služby, na </a:t>
            </a:r>
            <a:r>
              <a:rPr lang="cs-CZ"/>
              <a:t>které se ne </a:t>
            </a:r>
            <a:r>
              <a:rPr lang="cs-CZ" dirty="0"/>
              <a:t>nevztahuje nepřiměřená zátěž </a:t>
            </a:r>
          </a:p>
          <a:p>
            <a:pPr marL="0" indent="0">
              <a:buNone/>
            </a:pPr>
            <a:endParaRPr lang="cs-CZ" dirty="0"/>
          </a:p>
          <a:p>
            <a:endParaRPr lang="cs-CZ" dirty="0"/>
          </a:p>
        </p:txBody>
      </p:sp>
      <p:sp>
        <p:nvSpPr>
          <p:cNvPr id="4" name="Zástupný symbol pro zápatí 3">
            <a:extLst>
              <a:ext uri="{FF2B5EF4-FFF2-40B4-BE49-F238E27FC236}">
                <a16:creationId xmlns:a16="http://schemas.microsoft.com/office/drawing/2014/main" id="{EDB96EA5-45D4-BF3B-523C-14D61D68E545}"/>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216D13D1-92B1-A395-F3D6-B562C1945D08}"/>
              </a:ext>
            </a:extLst>
          </p:cNvPr>
          <p:cNvSpPr>
            <a:spLocks noGrp="1"/>
          </p:cNvSpPr>
          <p:nvPr>
            <p:ph type="sldNum" sz="quarter" idx="12"/>
          </p:nvPr>
        </p:nvSpPr>
        <p:spPr/>
        <p:txBody>
          <a:bodyPr/>
          <a:lstStyle/>
          <a:p>
            <a:fld id="{F21F385E-1634-DB44-B85F-E63591247372}" type="slidenum">
              <a:rPr lang="cs-CZ" smtClean="0"/>
              <a:t>29</a:t>
            </a:fld>
            <a:endParaRPr lang="cs-CZ"/>
          </a:p>
        </p:txBody>
      </p:sp>
    </p:spTree>
    <p:extLst>
      <p:ext uri="{BB962C8B-B14F-4D97-AF65-F5344CB8AC3E}">
        <p14:creationId xmlns:p14="http://schemas.microsoft.com/office/powerpoint/2010/main" val="2645375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D99944A-98E2-9892-782A-58B25EC367C1}"/>
              </a:ext>
            </a:extLst>
          </p:cNvPr>
          <p:cNvSpPr>
            <a:spLocks noGrp="1"/>
          </p:cNvSpPr>
          <p:nvPr>
            <p:ph type="title"/>
          </p:nvPr>
        </p:nvSpPr>
        <p:spPr/>
        <p:txBody>
          <a:bodyPr/>
          <a:lstStyle/>
          <a:p>
            <a:r>
              <a:rPr lang="cs-CZ" dirty="0"/>
              <a:t>Znění novely</a:t>
            </a:r>
          </a:p>
        </p:txBody>
      </p:sp>
      <p:sp>
        <p:nvSpPr>
          <p:cNvPr id="3" name="Zástupný obsah 2">
            <a:extLst>
              <a:ext uri="{FF2B5EF4-FFF2-40B4-BE49-F238E27FC236}">
                <a16:creationId xmlns:a16="http://schemas.microsoft.com/office/drawing/2014/main" id="{A7B27D06-1B83-5B07-0CF9-C076ABCD12C8}"/>
              </a:ext>
            </a:extLst>
          </p:cNvPr>
          <p:cNvSpPr>
            <a:spLocks noGrp="1"/>
          </p:cNvSpPr>
          <p:nvPr>
            <p:ph idx="1"/>
          </p:nvPr>
        </p:nvSpPr>
        <p:spPr/>
        <p:txBody>
          <a:bodyPr>
            <a:normAutofit lnSpcReduction="10000"/>
          </a:bodyPr>
          <a:lstStyle/>
          <a:p>
            <a:r>
              <a:rPr lang="cs-CZ" dirty="0"/>
              <a:t>§ 14 Přechodná a závěrečná ustanovení</a:t>
            </a:r>
          </a:p>
          <a:p>
            <a:r>
              <a:rPr lang="cs-CZ" dirty="0"/>
              <a:t>(4) Vláda stanoví do 12 měsíců ode dne účinnosti tohoto zákona harmonogram a technické způsoby provedení postupné digitalizace úkonů </a:t>
            </a:r>
            <a:r>
              <a:rPr lang="cs-CZ" b="1" u="sng" dirty="0"/>
              <a:t>obsažených v katalogu služeb</a:t>
            </a:r>
            <a:r>
              <a:rPr lang="cs-CZ" dirty="0"/>
              <a:t>, které dosud nejsou poskytovány jako digitální služby nebo prováděny jako digitální úkony a jejichž povaha to nevylučuje, pro období následujících 4 let. Ohlašovatelé agend zajistí digitalizaci těchto úkonů. </a:t>
            </a:r>
            <a:r>
              <a:rPr lang="cs-CZ" b="1" dirty="0"/>
              <a:t>Po uplynutí </a:t>
            </a:r>
            <a:r>
              <a:rPr lang="cs-CZ" b="1" strike="sngStrike" dirty="0"/>
              <a:t>tohoto období </a:t>
            </a:r>
            <a:r>
              <a:rPr lang="cs-CZ" b="1" dirty="0"/>
              <a:t>7 let od účinnosti tohoto zákona se všechny tyto úkony poskytují též jako digitální služby nebo se umožňují provádět jako digitální úkony.</a:t>
            </a:r>
          </a:p>
          <a:p>
            <a:r>
              <a:rPr lang="cs-CZ" dirty="0"/>
              <a:t>(5) Existuje-li úkon, který </a:t>
            </a:r>
            <a:r>
              <a:rPr lang="cs-CZ" b="1" u="sng" dirty="0"/>
              <a:t>není obsažen v katalogu služeb </a:t>
            </a:r>
            <a:r>
              <a:rPr lang="cs-CZ" dirty="0"/>
              <a:t>a jehož povaha to nevylučuje, příslušný orgán veřejné moci jej po uplynutí </a:t>
            </a:r>
            <a:r>
              <a:rPr lang="cs-CZ" strike="sngStrike" dirty="0"/>
              <a:t>5</a:t>
            </a:r>
            <a:r>
              <a:rPr lang="cs-CZ" dirty="0"/>
              <a:t> 7 let od účinnosti tohoto zákona poskytuje též jako digitální službu nebo jej umožňuje provádět též jako digitální úkon, nestanoví-li jiný zákon jinak. Příslušný orgán veřejné moci může poskytovat úkon podle věty první též jako digitální službu nebo jej může umožnit provádět též jako digitální úkon i před uplynutím</a:t>
            </a:r>
            <a:r>
              <a:rPr lang="cs-CZ" b="1" dirty="0"/>
              <a:t> </a:t>
            </a:r>
            <a:r>
              <a:rPr lang="cs-CZ" b="1" strike="sngStrike" dirty="0"/>
              <a:t>5</a:t>
            </a:r>
            <a:r>
              <a:rPr lang="cs-CZ" b="1" dirty="0"/>
              <a:t> </a:t>
            </a:r>
            <a:r>
              <a:rPr lang="cs-CZ" dirty="0"/>
              <a:t>7 let od účinnosti tohoto zákona, nestanoví-li jiný zákon jinak.</a:t>
            </a:r>
          </a:p>
          <a:p>
            <a:endParaRPr lang="cs-CZ" dirty="0"/>
          </a:p>
          <a:p>
            <a:endParaRPr lang="cs-CZ" dirty="0"/>
          </a:p>
        </p:txBody>
      </p:sp>
      <p:sp>
        <p:nvSpPr>
          <p:cNvPr id="4" name="Zástupný symbol pro zápatí 3">
            <a:extLst>
              <a:ext uri="{FF2B5EF4-FFF2-40B4-BE49-F238E27FC236}">
                <a16:creationId xmlns:a16="http://schemas.microsoft.com/office/drawing/2014/main" id="{DC3D8B1A-5505-CB1F-DC2E-D28387412695}"/>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D1DBD00A-284B-673E-B6B7-572C5499F9D5}"/>
              </a:ext>
            </a:extLst>
          </p:cNvPr>
          <p:cNvSpPr>
            <a:spLocks noGrp="1"/>
          </p:cNvSpPr>
          <p:nvPr>
            <p:ph type="sldNum" sz="quarter" idx="12"/>
          </p:nvPr>
        </p:nvSpPr>
        <p:spPr/>
        <p:txBody>
          <a:bodyPr/>
          <a:lstStyle/>
          <a:p>
            <a:fld id="{F21F385E-1634-DB44-B85F-E63591247372}" type="slidenum">
              <a:rPr lang="cs-CZ" smtClean="0"/>
              <a:t>3</a:t>
            </a:fld>
            <a:endParaRPr lang="cs-CZ"/>
          </a:p>
        </p:txBody>
      </p:sp>
    </p:spTree>
    <p:extLst>
      <p:ext uri="{BB962C8B-B14F-4D97-AF65-F5344CB8AC3E}">
        <p14:creationId xmlns:p14="http://schemas.microsoft.com/office/powerpoint/2010/main" val="3222827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a:extLst>
              <a:ext uri="{FF2B5EF4-FFF2-40B4-BE49-F238E27FC236}">
                <a16:creationId xmlns:a16="http://schemas.microsoft.com/office/drawing/2014/main" id="{38381D17-4ED9-E0DD-C6C8-5791AB6E8BF4}"/>
              </a:ext>
            </a:extLst>
          </p:cNvPr>
          <p:cNvSpPr>
            <a:spLocks noGrp="1"/>
          </p:cNvSpPr>
          <p:nvPr>
            <p:ph type="title"/>
          </p:nvPr>
        </p:nvSpPr>
        <p:spPr/>
        <p:txBody>
          <a:bodyPr/>
          <a:lstStyle/>
          <a:p>
            <a:r>
              <a:rPr lang="cs-CZ" dirty="0"/>
              <a:t>Děkuji za pozornost_</a:t>
            </a:r>
          </a:p>
        </p:txBody>
      </p:sp>
      <p:sp>
        <p:nvSpPr>
          <p:cNvPr id="6" name="Podnadpis 5">
            <a:extLst>
              <a:ext uri="{FF2B5EF4-FFF2-40B4-BE49-F238E27FC236}">
                <a16:creationId xmlns:a16="http://schemas.microsoft.com/office/drawing/2014/main" id="{E39FB015-3C1B-978A-0D3B-EC9DF736DB31}"/>
              </a:ext>
            </a:extLst>
          </p:cNvPr>
          <p:cNvSpPr>
            <a:spLocks noGrp="1"/>
          </p:cNvSpPr>
          <p:nvPr>
            <p:ph type="subTitle" idx="1"/>
          </p:nvPr>
        </p:nvSpPr>
        <p:spPr/>
        <p:txBody>
          <a:bodyPr/>
          <a:lstStyle/>
          <a:p>
            <a:r>
              <a:rPr lang="cs-CZ" dirty="0"/>
              <a:t>Prostor pro vaše dotazy</a:t>
            </a:r>
          </a:p>
        </p:txBody>
      </p:sp>
      <p:sp>
        <p:nvSpPr>
          <p:cNvPr id="7" name="Zástupný text 6">
            <a:extLst>
              <a:ext uri="{FF2B5EF4-FFF2-40B4-BE49-F238E27FC236}">
                <a16:creationId xmlns:a16="http://schemas.microsoft.com/office/drawing/2014/main" id="{6D200979-162A-B5B5-F758-5BF89E7F9EC0}"/>
              </a:ext>
            </a:extLst>
          </p:cNvPr>
          <p:cNvSpPr>
            <a:spLocks noGrp="1"/>
          </p:cNvSpPr>
          <p:nvPr>
            <p:ph type="body" sz="quarter" idx="11"/>
          </p:nvPr>
        </p:nvSpPr>
        <p:spPr/>
        <p:txBody>
          <a:bodyPr/>
          <a:lstStyle/>
          <a:p>
            <a:r>
              <a:rPr lang="cs-CZ" dirty="0"/>
              <a:t>Jan Petr</a:t>
            </a:r>
          </a:p>
          <a:p>
            <a:r>
              <a:rPr lang="cs-CZ" dirty="0" err="1"/>
              <a:t>jan.petr@dia.gov.cz</a:t>
            </a:r>
            <a:endParaRPr lang="cs-CZ" dirty="0"/>
          </a:p>
          <a:p>
            <a:endParaRPr lang="cs-CZ" dirty="0"/>
          </a:p>
        </p:txBody>
      </p:sp>
    </p:spTree>
    <p:extLst>
      <p:ext uri="{BB962C8B-B14F-4D97-AF65-F5344CB8AC3E}">
        <p14:creationId xmlns:p14="http://schemas.microsoft.com/office/powerpoint/2010/main" val="505156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DF7DE62-59CD-BDEC-E3B4-622AF24ED402}"/>
              </a:ext>
            </a:extLst>
          </p:cNvPr>
          <p:cNvSpPr>
            <a:spLocks noGrp="1"/>
          </p:cNvSpPr>
          <p:nvPr>
            <p:ph type="title"/>
          </p:nvPr>
        </p:nvSpPr>
        <p:spPr/>
        <p:txBody>
          <a:bodyPr/>
          <a:lstStyle/>
          <a:p>
            <a:r>
              <a:rPr lang="cs-CZ" dirty="0"/>
              <a:t>Digitální služba</a:t>
            </a:r>
          </a:p>
        </p:txBody>
      </p:sp>
    </p:spTree>
    <p:extLst>
      <p:ext uri="{BB962C8B-B14F-4D97-AF65-F5344CB8AC3E}">
        <p14:creationId xmlns:p14="http://schemas.microsoft.com/office/powerpoint/2010/main" val="2086274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D5D55DC-B09B-6DD1-03B8-C64E60668895}"/>
              </a:ext>
            </a:extLst>
          </p:cNvPr>
          <p:cNvSpPr>
            <a:spLocks noGrp="1"/>
          </p:cNvSpPr>
          <p:nvPr>
            <p:ph type="title"/>
          </p:nvPr>
        </p:nvSpPr>
        <p:spPr/>
        <p:txBody>
          <a:bodyPr/>
          <a:lstStyle/>
          <a:p>
            <a:r>
              <a:rPr lang="cs-CZ" dirty="0"/>
              <a:t>Co je digitální služba?</a:t>
            </a:r>
          </a:p>
        </p:txBody>
      </p:sp>
      <p:sp>
        <p:nvSpPr>
          <p:cNvPr id="6" name="Zástupný obsah 5">
            <a:extLst>
              <a:ext uri="{FF2B5EF4-FFF2-40B4-BE49-F238E27FC236}">
                <a16:creationId xmlns:a16="http://schemas.microsoft.com/office/drawing/2014/main" id="{43D7D709-EACB-B8A6-FC32-0D76349F1E76}"/>
              </a:ext>
            </a:extLst>
          </p:cNvPr>
          <p:cNvSpPr>
            <a:spLocks noGrp="1"/>
          </p:cNvSpPr>
          <p:nvPr>
            <p:ph idx="1"/>
          </p:nvPr>
        </p:nvSpPr>
        <p:spPr/>
        <p:txBody>
          <a:bodyPr/>
          <a:lstStyle/>
          <a:p>
            <a:r>
              <a:rPr lang="cs-CZ" dirty="0"/>
              <a:t>Digitální službou dle § 2, odstavec </a:t>
            </a:r>
            <a:r>
              <a:rPr lang="cs-CZ" i="1" dirty="0"/>
              <a:t>(2) je </a:t>
            </a:r>
            <a:r>
              <a:rPr lang="cs-CZ" b="1" i="1" u="sng" dirty="0"/>
              <a:t>úkon vykonávaný orgánem veřejné moci vůči uživateli služby </a:t>
            </a:r>
            <a:r>
              <a:rPr lang="cs-CZ" i="1" dirty="0"/>
              <a:t>v rámci agendy a vedený v katalogu služeb jako úkon v elektronické podobě; za digitální službu se považuje i úkon vykonávaný vůči uživateli služby kontaktním místem veřejné správy v rámci agendy.</a:t>
            </a:r>
          </a:p>
          <a:p>
            <a:r>
              <a:rPr lang="cs-CZ" b="1" i="1" dirty="0"/>
              <a:t>Právo činit digitální úkon dle § 4 může uživatel služby </a:t>
            </a:r>
            <a:r>
              <a:rPr lang="cs-CZ" b="1" i="1" u="sng" dirty="0"/>
              <a:t>prostřednictvím</a:t>
            </a:r>
            <a:r>
              <a:rPr lang="cs-CZ" i="1" dirty="0"/>
              <a:t> </a:t>
            </a:r>
            <a:r>
              <a:rPr lang="cs-CZ" dirty="0"/>
              <a:t>mailu, datových schránek, </a:t>
            </a:r>
            <a:r>
              <a:rPr lang="cs-CZ" dirty="0" err="1"/>
              <a:t>CzechPointu</a:t>
            </a:r>
            <a:r>
              <a:rPr lang="cs-CZ" dirty="0"/>
              <a:t> a nově se to může posílat i prostřednictvím portálu (nemusí to jít přes datové schránky). Viz. § 4, odstavec 1, písmeno a), b), c) a dle ZoPDS i d)</a:t>
            </a:r>
          </a:p>
          <a:p>
            <a:r>
              <a:rPr lang="cs-CZ" b="1" dirty="0"/>
              <a:t>Právo činit digitální úkon definuje § 4 odstavec (3) </a:t>
            </a:r>
            <a:r>
              <a:rPr lang="cs-CZ" i="1" dirty="0"/>
              <a:t>Orgány veřejné moci zveřejňují prostřednictvím Agentury elektronické formuláře, které po prokázání totožnosti uživatele služby s využitím elektronické identifikace zajistí automatizované doplnění údajů nezbytných pro poskytnutí digitální služby vedených v základním registru nebo agendovém informačním systému, …. </a:t>
            </a:r>
          </a:p>
        </p:txBody>
      </p:sp>
      <p:sp>
        <p:nvSpPr>
          <p:cNvPr id="4" name="Zástupný symbol pro zápatí 3">
            <a:extLst>
              <a:ext uri="{FF2B5EF4-FFF2-40B4-BE49-F238E27FC236}">
                <a16:creationId xmlns:a16="http://schemas.microsoft.com/office/drawing/2014/main" id="{86092184-E02F-5B6B-DE41-E421D813C79F}"/>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8860A753-EEF9-F9D9-05FE-5B7133B1DA80}"/>
              </a:ext>
            </a:extLst>
          </p:cNvPr>
          <p:cNvSpPr>
            <a:spLocks noGrp="1"/>
          </p:cNvSpPr>
          <p:nvPr>
            <p:ph type="sldNum" sz="quarter" idx="12"/>
          </p:nvPr>
        </p:nvSpPr>
        <p:spPr/>
        <p:txBody>
          <a:bodyPr/>
          <a:lstStyle/>
          <a:p>
            <a:fld id="{F21F385E-1634-DB44-B85F-E63591247372}" type="slidenum">
              <a:rPr lang="cs-CZ" smtClean="0"/>
              <a:t>5</a:t>
            </a:fld>
            <a:endParaRPr lang="cs-CZ"/>
          </a:p>
        </p:txBody>
      </p:sp>
    </p:spTree>
    <p:extLst>
      <p:ext uri="{BB962C8B-B14F-4D97-AF65-F5344CB8AC3E}">
        <p14:creationId xmlns:p14="http://schemas.microsoft.com/office/powerpoint/2010/main" val="121384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A29D78C-EBE6-550F-57F0-6D2BF4BAF96C}"/>
              </a:ext>
            </a:extLst>
          </p:cNvPr>
          <p:cNvSpPr>
            <a:spLocks noGrp="1"/>
          </p:cNvSpPr>
          <p:nvPr>
            <p:ph type="title"/>
          </p:nvPr>
        </p:nvSpPr>
        <p:spPr/>
        <p:txBody>
          <a:bodyPr/>
          <a:lstStyle/>
          <a:p>
            <a:r>
              <a:rPr lang="cs-CZ" dirty="0"/>
              <a:t>Digitální služba Jak jí chápe občan_</a:t>
            </a:r>
          </a:p>
        </p:txBody>
      </p:sp>
      <p:sp>
        <p:nvSpPr>
          <p:cNvPr id="3" name="Zástupný obsah 2">
            <a:extLst>
              <a:ext uri="{FF2B5EF4-FFF2-40B4-BE49-F238E27FC236}">
                <a16:creationId xmlns:a16="http://schemas.microsoft.com/office/drawing/2014/main" id="{DC7963E3-9F0C-5916-A2F0-174D5AF884C3}"/>
              </a:ext>
            </a:extLst>
          </p:cNvPr>
          <p:cNvSpPr>
            <a:spLocks noGrp="1"/>
          </p:cNvSpPr>
          <p:nvPr>
            <p:ph idx="1"/>
          </p:nvPr>
        </p:nvSpPr>
        <p:spPr/>
        <p:txBody>
          <a:bodyPr>
            <a:normAutofit/>
          </a:bodyPr>
          <a:lstStyle/>
          <a:p>
            <a:r>
              <a:rPr lang="cs-CZ" sz="2400" dirty="0"/>
              <a:t>Uživatel při čerpání služby nemusí řešit, jestli jsou data kompletní, kde posbírat všechny údaje, kde sehnat doklady, kdo koho zastupuje, kam se to má poslat, jestli se to má podepsat, komu se to má poslat a jestli dostane nějaké potvrzení</a:t>
            </a:r>
          </a:p>
          <a:p>
            <a:r>
              <a:rPr lang="cs-CZ" sz="2400" dirty="0"/>
              <a:t>Úřad dostane ztotožněná kompletní strukturovaná autorizovaná data, která může dále zpracovávat pomocí robotů, umělé inteligence, procesního </a:t>
            </a:r>
            <a:r>
              <a:rPr lang="cs-CZ" sz="2400" dirty="0" err="1"/>
              <a:t>workflow</a:t>
            </a:r>
            <a:r>
              <a:rPr lang="cs-CZ" sz="2400" dirty="0"/>
              <a:t>, v rámci spisové služby nebo ve speciální agendovém informačním systému</a:t>
            </a:r>
          </a:p>
        </p:txBody>
      </p:sp>
      <p:sp>
        <p:nvSpPr>
          <p:cNvPr id="4" name="Zástupný symbol pro zápatí 3">
            <a:extLst>
              <a:ext uri="{FF2B5EF4-FFF2-40B4-BE49-F238E27FC236}">
                <a16:creationId xmlns:a16="http://schemas.microsoft.com/office/drawing/2014/main" id="{A20B8341-9420-F833-6EF0-AF8D5EC58A74}"/>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FCE956CF-588C-C317-1EB1-35D05273A0E3}"/>
              </a:ext>
            </a:extLst>
          </p:cNvPr>
          <p:cNvSpPr>
            <a:spLocks noGrp="1"/>
          </p:cNvSpPr>
          <p:nvPr>
            <p:ph type="sldNum" sz="quarter" idx="12"/>
          </p:nvPr>
        </p:nvSpPr>
        <p:spPr/>
        <p:txBody>
          <a:bodyPr/>
          <a:lstStyle/>
          <a:p>
            <a:fld id="{F21F385E-1634-DB44-B85F-E63591247372}" type="slidenum">
              <a:rPr lang="cs-CZ" smtClean="0"/>
              <a:t>6</a:t>
            </a:fld>
            <a:endParaRPr lang="cs-CZ"/>
          </a:p>
        </p:txBody>
      </p:sp>
    </p:spTree>
    <p:extLst>
      <p:ext uri="{BB962C8B-B14F-4D97-AF65-F5344CB8AC3E}">
        <p14:creationId xmlns:p14="http://schemas.microsoft.com/office/powerpoint/2010/main" val="1378678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6F2B9F8-D8CD-DC2B-173E-CE9E472CAC9B}"/>
              </a:ext>
            </a:extLst>
          </p:cNvPr>
          <p:cNvSpPr>
            <a:spLocks noGrp="1"/>
          </p:cNvSpPr>
          <p:nvPr>
            <p:ph type="title"/>
          </p:nvPr>
        </p:nvSpPr>
        <p:spPr/>
        <p:txBody>
          <a:bodyPr/>
          <a:lstStyle/>
          <a:p>
            <a:r>
              <a:rPr lang="cs-CZ" dirty="0"/>
              <a:t>Nepřiměřená zátěž</a:t>
            </a:r>
          </a:p>
        </p:txBody>
      </p:sp>
    </p:spTree>
    <p:extLst>
      <p:ext uri="{BB962C8B-B14F-4D97-AF65-F5344CB8AC3E}">
        <p14:creationId xmlns:p14="http://schemas.microsoft.com/office/powerpoint/2010/main" val="1418875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535F263-66CA-EB34-DD9A-F5F217267082}"/>
              </a:ext>
            </a:extLst>
          </p:cNvPr>
          <p:cNvSpPr>
            <a:spLocks noGrp="1"/>
          </p:cNvSpPr>
          <p:nvPr>
            <p:ph type="title"/>
          </p:nvPr>
        </p:nvSpPr>
        <p:spPr/>
        <p:txBody>
          <a:bodyPr/>
          <a:lstStyle/>
          <a:p>
            <a:r>
              <a:rPr lang="cs-CZ" dirty="0"/>
              <a:t>Definice nepřiměřené zátěže v zákoně</a:t>
            </a:r>
            <a:br>
              <a:rPr lang="cs-CZ" dirty="0"/>
            </a:br>
            <a:endParaRPr lang="cs-CZ" dirty="0"/>
          </a:p>
        </p:txBody>
      </p:sp>
      <p:sp>
        <p:nvSpPr>
          <p:cNvPr id="3" name="Zástupný obsah 2">
            <a:extLst>
              <a:ext uri="{FF2B5EF4-FFF2-40B4-BE49-F238E27FC236}">
                <a16:creationId xmlns:a16="http://schemas.microsoft.com/office/drawing/2014/main" id="{0BD6AC15-C7F5-764C-925D-E0F113612A4B}"/>
              </a:ext>
            </a:extLst>
          </p:cNvPr>
          <p:cNvSpPr>
            <a:spLocks noGrp="1"/>
          </p:cNvSpPr>
          <p:nvPr>
            <p:ph idx="1"/>
          </p:nvPr>
        </p:nvSpPr>
        <p:spPr/>
        <p:txBody>
          <a:bodyPr>
            <a:normAutofit lnSpcReduction="10000"/>
          </a:bodyPr>
          <a:lstStyle/>
          <a:p>
            <a:r>
              <a:rPr lang="cs-CZ" dirty="0"/>
              <a:t>§ 4 Právo činit digitální úkon</a:t>
            </a:r>
          </a:p>
          <a:p>
            <a:r>
              <a:rPr lang="cs-CZ" dirty="0"/>
              <a:t>(4) Orgán veřejné moci nemusí umožnit učinit digitální úkon podle odstavce 1 písm. d), pokud by mu to způsobilo nepřiměřenou zátěž.</a:t>
            </a:r>
          </a:p>
          <a:p>
            <a:r>
              <a:rPr lang="cs-CZ" dirty="0"/>
              <a:t>(5) Orgán veřejné moci při posuzování míry nepřiměřené zátěže zohlední</a:t>
            </a:r>
          </a:p>
          <a:p>
            <a:r>
              <a:rPr lang="cs-CZ" dirty="0"/>
              <a:t>	a) </a:t>
            </a:r>
            <a:r>
              <a:rPr lang="cs-CZ" b="1" dirty="0"/>
              <a:t>svou velikost, povahu a své zdroj</a:t>
            </a:r>
            <a:r>
              <a:rPr lang="cs-CZ" dirty="0"/>
              <a:t>e a</a:t>
            </a:r>
          </a:p>
          <a:p>
            <a:r>
              <a:rPr lang="cs-CZ" dirty="0"/>
              <a:t>	b) </a:t>
            </a:r>
            <a:r>
              <a:rPr lang="cs-CZ" b="1" dirty="0"/>
              <a:t>své odhadované náklady a přínosy ve vztahu k očekávanému přínosu pro uživatele služby</a:t>
            </a:r>
            <a:r>
              <a:rPr lang="cs-CZ" dirty="0"/>
              <a:t>.</a:t>
            </a:r>
          </a:p>
          <a:p>
            <a:r>
              <a:rPr lang="cs-CZ" dirty="0"/>
              <a:t>(6) Orgán veřejné moci, který po posouzení podmínek podle odstavce 5 vyhodnotí, že poskytování digitálního úkonu podle odstavce 1 písm. d) mu způsobí nepřiměřenou zátěž, zašle </a:t>
            </a:r>
            <a:r>
              <a:rPr lang="cs-CZ" b="1" dirty="0"/>
              <a:t>Agentuře žádost o vyjádření.</a:t>
            </a:r>
            <a:r>
              <a:rPr lang="cs-CZ" dirty="0"/>
              <a:t> V případě kladného stanoviska Agentury vyznačí orgán veřejné moci tuto skutečnost v katalogu služeb. V případě nesouhlasného stanoviska Agentury rozhodne vláda, pokud orgán veřejné moci na svém stanovisku trvá.</a:t>
            </a:r>
          </a:p>
          <a:p>
            <a:endParaRPr lang="cs-CZ" dirty="0"/>
          </a:p>
          <a:p>
            <a:endParaRPr lang="cs-CZ" dirty="0"/>
          </a:p>
        </p:txBody>
      </p:sp>
      <p:sp>
        <p:nvSpPr>
          <p:cNvPr id="4" name="Zástupný symbol pro zápatí 3">
            <a:extLst>
              <a:ext uri="{FF2B5EF4-FFF2-40B4-BE49-F238E27FC236}">
                <a16:creationId xmlns:a16="http://schemas.microsoft.com/office/drawing/2014/main" id="{42238310-BBEF-9F9A-2E32-1284EB069597}"/>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9B35EF52-9DF0-1AE0-4B85-65BAD194ACFC}"/>
              </a:ext>
            </a:extLst>
          </p:cNvPr>
          <p:cNvSpPr>
            <a:spLocks noGrp="1"/>
          </p:cNvSpPr>
          <p:nvPr>
            <p:ph type="sldNum" sz="quarter" idx="12"/>
          </p:nvPr>
        </p:nvSpPr>
        <p:spPr/>
        <p:txBody>
          <a:bodyPr/>
          <a:lstStyle/>
          <a:p>
            <a:fld id="{F21F385E-1634-DB44-B85F-E63591247372}" type="slidenum">
              <a:rPr lang="cs-CZ" smtClean="0"/>
              <a:t>8</a:t>
            </a:fld>
            <a:endParaRPr lang="cs-CZ"/>
          </a:p>
        </p:txBody>
      </p:sp>
    </p:spTree>
    <p:extLst>
      <p:ext uri="{BB962C8B-B14F-4D97-AF65-F5344CB8AC3E}">
        <p14:creationId xmlns:p14="http://schemas.microsoft.com/office/powerpoint/2010/main" val="1346442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FA17AAE-A746-0603-7186-F1003C34B675}"/>
              </a:ext>
            </a:extLst>
          </p:cNvPr>
          <p:cNvSpPr>
            <a:spLocks noGrp="1"/>
          </p:cNvSpPr>
          <p:nvPr>
            <p:ph type="title"/>
          </p:nvPr>
        </p:nvSpPr>
        <p:spPr/>
        <p:txBody>
          <a:bodyPr/>
          <a:lstStyle/>
          <a:p>
            <a:r>
              <a:rPr lang="cs-CZ" dirty="0"/>
              <a:t>Cíle metodiky_</a:t>
            </a:r>
          </a:p>
        </p:txBody>
      </p:sp>
      <p:sp>
        <p:nvSpPr>
          <p:cNvPr id="3" name="Zástupný obsah 2">
            <a:extLst>
              <a:ext uri="{FF2B5EF4-FFF2-40B4-BE49-F238E27FC236}">
                <a16:creationId xmlns:a16="http://schemas.microsoft.com/office/drawing/2014/main" id="{03B78AF1-B2E7-2359-3088-B37E9DCC8C30}"/>
              </a:ext>
            </a:extLst>
          </p:cNvPr>
          <p:cNvSpPr>
            <a:spLocks noGrp="1"/>
          </p:cNvSpPr>
          <p:nvPr>
            <p:ph idx="1"/>
          </p:nvPr>
        </p:nvSpPr>
        <p:spPr/>
        <p:txBody>
          <a:bodyPr>
            <a:normAutofit/>
          </a:bodyPr>
          <a:lstStyle/>
          <a:p>
            <a:r>
              <a:rPr lang="cs-CZ" sz="2800" dirty="0"/>
              <a:t>Metodika je nástroj na základě kterého se budou posuzovat žádosti o nepřiměřenou zátěž</a:t>
            </a:r>
          </a:p>
          <a:p>
            <a:r>
              <a:rPr lang="cs-CZ" sz="2800" b="1" dirty="0"/>
              <a:t>Cílem metodiky je zajistit transparentnost posuzování nepřiměřené zátěže</a:t>
            </a:r>
          </a:p>
          <a:p>
            <a:pPr marL="0" indent="0">
              <a:buNone/>
            </a:pPr>
            <a:endParaRPr lang="cs-CZ" sz="2800" b="1" dirty="0"/>
          </a:p>
          <a:p>
            <a:pPr marL="0" indent="0">
              <a:buNone/>
            </a:pPr>
            <a:endParaRPr lang="cs-CZ" sz="2800" b="1" dirty="0"/>
          </a:p>
        </p:txBody>
      </p:sp>
      <p:sp>
        <p:nvSpPr>
          <p:cNvPr id="4" name="Zástupný symbol pro zápatí 3">
            <a:extLst>
              <a:ext uri="{FF2B5EF4-FFF2-40B4-BE49-F238E27FC236}">
                <a16:creationId xmlns:a16="http://schemas.microsoft.com/office/drawing/2014/main" id="{F823C20E-4D1D-3B68-C5DE-E6ECE4229DDE}"/>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CC27F9FC-F08E-0517-5F1B-048F483CB1C6}"/>
              </a:ext>
            </a:extLst>
          </p:cNvPr>
          <p:cNvSpPr>
            <a:spLocks noGrp="1"/>
          </p:cNvSpPr>
          <p:nvPr>
            <p:ph type="sldNum" sz="quarter" idx="12"/>
          </p:nvPr>
        </p:nvSpPr>
        <p:spPr/>
        <p:txBody>
          <a:bodyPr/>
          <a:lstStyle/>
          <a:p>
            <a:fld id="{F21F385E-1634-DB44-B85F-E63591247372}" type="slidenum">
              <a:rPr lang="cs-CZ" smtClean="0"/>
              <a:t>9</a:t>
            </a:fld>
            <a:endParaRPr lang="cs-CZ"/>
          </a:p>
        </p:txBody>
      </p:sp>
    </p:spTree>
    <p:extLst>
      <p:ext uri="{BB962C8B-B14F-4D97-AF65-F5344CB8AC3E}">
        <p14:creationId xmlns:p14="http://schemas.microsoft.com/office/powerpoint/2010/main" val="3358619809"/>
      </p:ext>
    </p:extLst>
  </p:cSld>
  <p:clrMapOvr>
    <a:masterClrMapping/>
  </p:clrMapOvr>
</p:sld>
</file>

<file path=ppt/theme/theme1.xml><?xml version="1.0" encoding="utf-8"?>
<a:theme xmlns:a="http://schemas.openxmlformats.org/drawingml/2006/main" name="DIA_ nadpis a text s odrážkami">
  <a:themeElements>
    <a:clrScheme name="Vlastní 1">
      <a:dk1>
        <a:srgbClr val="000000"/>
      </a:dk1>
      <a:lt1>
        <a:srgbClr val="FFFFFF"/>
      </a:lt1>
      <a:dk2>
        <a:srgbClr val="2E2C2B"/>
      </a:dk2>
      <a:lt2>
        <a:srgbClr val="DCDCDC"/>
      </a:lt2>
      <a:accent1>
        <a:srgbClr val="368537"/>
      </a:accent1>
      <a:accent2>
        <a:srgbClr val="35398E"/>
      </a:accent2>
      <a:accent3>
        <a:srgbClr val="2E2C2B"/>
      </a:accent3>
      <a:accent4>
        <a:srgbClr val="BDBCBC"/>
      </a:accent4>
      <a:accent5>
        <a:srgbClr val="C52A3A"/>
      </a:accent5>
      <a:accent6>
        <a:srgbClr val="757575"/>
      </a:accent6>
      <a:hlink>
        <a:srgbClr val="45AC48"/>
      </a:hlink>
      <a:folHlink>
        <a:srgbClr val="3539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rtlCol="0" anchor="t" anchorCtr="0">
        <a:normAutofit/>
      </a:bodyPr>
      <a:lstStyle>
        <a:defPPr algn="l">
          <a:defRPr sz="1800" dirty="0" smtClean="0">
            <a:solidFill>
              <a:srgbClr val="2E2D2C"/>
            </a:solidFill>
          </a:defRPr>
        </a:defPPr>
      </a:lstStyle>
    </a:txDef>
  </a:objectDefaults>
  <a:extraClrSchemeLst/>
  <a:extLst>
    <a:ext uri="{05A4C25C-085E-4340-85A3-A5531E510DB2}">
      <thm15:themeFamily xmlns:thm15="http://schemas.microsoft.com/office/thememl/2012/main" name="Prezentace3" id="{BE708AF8-05F3-634E-9F7B-2588D644F313}" vid="{8AE40BDA-163F-A14A-B1A0-4A4B9572C5E5}"/>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f7720ff-53f2-424f-bdbf-9f2258d7a7d5">
      <Terms xmlns="http://schemas.microsoft.com/office/infopath/2007/PartnerControls"/>
    </lcf76f155ced4ddcb4097134ff3c332f>
    <TaxCatchAll xmlns="60eff747-50e2-4621-8df6-458c8151a50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5EEDC0FAECAFE148AD396C865B9B5E28" ma:contentTypeVersion="14" ma:contentTypeDescription="Vytvoří nový dokument" ma:contentTypeScope="" ma:versionID="9b62056f06575568a3caafd1bf42c8d3">
  <xsd:schema xmlns:xsd="http://www.w3.org/2001/XMLSchema" xmlns:xs="http://www.w3.org/2001/XMLSchema" xmlns:p="http://schemas.microsoft.com/office/2006/metadata/properties" xmlns:ns2="0f7720ff-53f2-424f-bdbf-9f2258d7a7d5" xmlns:ns3="60eff747-50e2-4621-8df6-458c8151a505" targetNamespace="http://schemas.microsoft.com/office/2006/metadata/properties" ma:root="true" ma:fieldsID="45ac5b00c8578d9f3c38570d7426c830" ns2:_="" ns3:_="">
    <xsd:import namespace="0f7720ff-53f2-424f-bdbf-9f2258d7a7d5"/>
    <xsd:import namespace="60eff747-50e2-4621-8df6-458c8151a505"/>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7720ff-53f2-424f-bdbf-9f2258d7a7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Značky obrázků" ma:readOnly="false" ma:fieldId="{5cf76f15-5ced-4ddc-b409-7134ff3c332f}" ma:taxonomyMulti="true" ma:sspId="d2a44d23-90f1-4afd-aa8c-0d6faad4ae95"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0eff747-50e2-4621-8df6-458c8151a505" elementFormDefault="qualified">
    <xsd:import namespace="http://schemas.microsoft.com/office/2006/documentManagement/types"/>
    <xsd:import namespace="http://schemas.microsoft.com/office/infopath/2007/PartnerControls"/>
    <xsd:element name="SharedWithUsers" ma:index="11"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dílené s podrobnostmi" ma:internalName="SharedWithDetails" ma:readOnly="true">
      <xsd:simpleType>
        <xsd:restriction base="dms:Note">
          <xsd:maxLength value="255"/>
        </xsd:restriction>
      </xsd:simpleType>
    </xsd:element>
    <xsd:element name="TaxCatchAll" ma:index="17" nillable="true" ma:displayName="Taxonomy Catch All Column" ma:hidden="true" ma:list="{558e03cf-6a6f-48c3-ad9a-368505d3ce36}" ma:internalName="TaxCatchAll" ma:showField="CatchAllData" ma:web="60eff747-50e2-4621-8df6-458c8151a50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FC4A16-FB80-4302-ABCF-BFA1C75DBE66}">
  <ds:schemaRefs>
    <ds:schemaRef ds:uri="http://schemas.openxmlformats.org/package/2006/metadata/core-properties"/>
    <ds:schemaRef ds:uri="0f7720ff-53f2-424f-bdbf-9f2258d7a7d5"/>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60eff747-50e2-4621-8df6-458c8151a505"/>
    <ds:schemaRef ds:uri="http://www.w3.org/XML/1998/namespace"/>
    <ds:schemaRef ds:uri="http://purl.org/dc/dcmitype/"/>
  </ds:schemaRefs>
</ds:datastoreItem>
</file>

<file path=customXml/itemProps2.xml><?xml version="1.0" encoding="utf-8"?>
<ds:datastoreItem xmlns:ds="http://schemas.openxmlformats.org/officeDocument/2006/customXml" ds:itemID="{B923D26E-0541-4DA0-A477-5C8C6F0940A7}">
  <ds:schemaRefs>
    <ds:schemaRef ds:uri="http://schemas.microsoft.com/sharepoint/v3/contenttype/forms"/>
  </ds:schemaRefs>
</ds:datastoreItem>
</file>

<file path=customXml/itemProps3.xml><?xml version="1.0" encoding="utf-8"?>
<ds:datastoreItem xmlns:ds="http://schemas.openxmlformats.org/officeDocument/2006/customXml" ds:itemID="{336B87B8-4784-440A-B0A0-2D9656908B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7720ff-53f2-424f-bdbf-9f2258d7a7d5"/>
    <ds:schemaRef ds:uri="60eff747-50e2-4621-8df6-458c8151a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DIA_ nadpis a text s odrážkami</Template>
  <TotalTime>2757</TotalTime>
  <Words>2359</Words>
  <Application>Microsoft Macintosh PowerPoint</Application>
  <PresentationFormat>Širokoúhlá obrazovka</PresentationFormat>
  <Paragraphs>185</Paragraphs>
  <Slides>30</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30</vt:i4>
      </vt:variant>
    </vt:vector>
  </HeadingPairs>
  <TitlesOfParts>
    <vt:vector size="35" baseType="lpstr">
      <vt:lpstr>Arial</vt:lpstr>
      <vt:lpstr>Azeret Mono</vt:lpstr>
      <vt:lpstr>Azeret Mono Medium</vt:lpstr>
      <vt:lpstr>Wingdings</vt:lpstr>
      <vt:lpstr>DIA_ nadpis a text s odrážkami</vt:lpstr>
      <vt:lpstr>Novela Digitální ústavy_ Metodika nepřiměřené zátěže_</vt:lpstr>
      <vt:lpstr>Novela Digitální ústavy</vt:lpstr>
      <vt:lpstr>Znění novely</vt:lpstr>
      <vt:lpstr>Digitální služba</vt:lpstr>
      <vt:lpstr>Co je digitální služba?</vt:lpstr>
      <vt:lpstr>Digitální služba Jak jí chápe občan_</vt:lpstr>
      <vt:lpstr>Nepřiměřená zátěž</vt:lpstr>
      <vt:lpstr>Definice nepřiměřené zátěže v zákoně </vt:lpstr>
      <vt:lpstr>Cíle metodiky_</vt:lpstr>
      <vt:lpstr>Velikost, povaha a zdroje</vt:lpstr>
      <vt:lpstr>SVOU Velikost_</vt:lpstr>
      <vt:lpstr>Povaha_</vt:lpstr>
      <vt:lpstr>Zdroje_</vt:lpstr>
      <vt:lpstr>odhadované náklady</vt:lpstr>
      <vt:lpstr>Odhadované náklady - CAPEX</vt:lpstr>
      <vt:lpstr>Odhadované náklady - OPEX</vt:lpstr>
      <vt:lpstr>Variabilní náklady</vt:lpstr>
      <vt:lpstr>Odhadované přínosy</vt:lpstr>
      <vt:lpstr>Přínosy</vt:lpstr>
      <vt:lpstr>Přínosy pro uživatele služby</vt:lpstr>
      <vt:lpstr>Přínosy pro OVM_</vt:lpstr>
      <vt:lpstr>Total cost of ownership</vt:lpstr>
      <vt:lpstr>Postup při definování nepřiměřené zátěže</vt:lpstr>
      <vt:lpstr>Výběr specifických případů nepřiměřené zátěže</vt:lpstr>
      <vt:lpstr>Výběr služeb, které nesmí být definovány jako nepřiměřená zátěž</vt:lpstr>
      <vt:lpstr>Nepřiměřená zátěž na základě četnosti</vt:lpstr>
      <vt:lpstr>Termíny</vt:lpstr>
      <vt:lpstr>Další postup ZoPDS II</vt:lpstr>
      <vt:lpstr>ZoPDS II</vt:lpstr>
      <vt:lpstr>Děkuji za pozornost_</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Výchozí šablona pro prezentace</dc:subject>
  <dc:creator>Petr Jan</dc:creator>
  <cp:keywords>PPT prezentace šablona DIA PowerPoint</cp:keywords>
  <dc:description/>
  <cp:lastModifiedBy>Petr Jan</cp:lastModifiedBy>
  <cp:revision>4</cp:revision>
  <dcterms:created xsi:type="dcterms:W3CDTF">2025-01-25T09:04:49Z</dcterms:created>
  <dcterms:modified xsi:type="dcterms:W3CDTF">2025-02-10T11:11:42Z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0x0101005EEDC0FAECAFE148AD396C865B9B5E28</vt:lpwstr>
  </property>
  <property fmtid="{D5CDD505-2E9C-101B-9397-08002B2CF9AE}" pid="3" name="MSIP_Label_defa4170-0d19-0005-0004-bc88714345d2_Enabled">
    <vt:lpwstr>true</vt:lpwstr>
  </property>
  <property fmtid="{D5CDD505-2E9C-101B-9397-08002B2CF9AE}" pid="4" name="MSIP_Label_defa4170-0d19-0005-0004-bc88714345d2_SetDate">
    <vt:lpwstr>2024-05-30T05:59:10Z</vt:lpwstr>
  </property>
  <property fmtid="{D5CDD505-2E9C-101B-9397-08002B2CF9AE}" pid="5" name="MSIP_Label_defa4170-0d19-0005-0004-bc88714345d2_Method">
    <vt:lpwstr>Standard</vt:lpwstr>
  </property>
  <property fmtid="{D5CDD505-2E9C-101B-9397-08002B2CF9AE}" pid="6" name="MSIP_Label_defa4170-0d19-0005-0004-bc88714345d2_Name">
    <vt:lpwstr>defa4170-0d19-0005-0004-bc88714345d2</vt:lpwstr>
  </property>
  <property fmtid="{D5CDD505-2E9C-101B-9397-08002B2CF9AE}" pid="7" name="MSIP_Label_defa4170-0d19-0005-0004-bc88714345d2_SiteId">
    <vt:lpwstr>5b6b85cd-44ef-4d66-86d4-603dd2160780</vt:lpwstr>
  </property>
  <property fmtid="{D5CDD505-2E9C-101B-9397-08002B2CF9AE}" pid="8" name="MSIP_Label_defa4170-0d19-0005-0004-bc88714345d2_ActionId">
    <vt:lpwstr>a2d8e465-2e67-489c-bf05-fd17198c7476</vt:lpwstr>
  </property>
  <property fmtid="{D5CDD505-2E9C-101B-9397-08002B2CF9AE}" pid="9" name="MSIP_Label_defa4170-0d19-0005-0004-bc88714345d2_ContentBits">
    <vt:lpwstr>0</vt:lpwstr>
  </property>
  <property fmtid="{D5CDD505-2E9C-101B-9397-08002B2CF9AE}" pid="10" name="MediaServiceImageTags">
    <vt:lpwstr/>
  </property>
</Properties>
</file>