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7"/>
  </p:notesMasterIdLst>
  <p:sldIdLst>
    <p:sldId id="257" r:id="rId5"/>
    <p:sldId id="260" r:id="rId6"/>
    <p:sldId id="261" r:id="rId7"/>
    <p:sldId id="259" r:id="rId8"/>
    <p:sldId id="285" r:id="rId9"/>
    <p:sldId id="405" r:id="rId10"/>
    <p:sldId id="449" r:id="rId11"/>
    <p:sldId id="275" r:id="rId12"/>
    <p:sldId id="276" r:id="rId13"/>
    <p:sldId id="436" r:id="rId14"/>
    <p:sldId id="272" r:id="rId15"/>
    <p:sldId id="270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E47318-830E-4136-AE75-33A374F7B8DC}" v="1" dt="2024-08-12T10:13:26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167" autoAdjust="0"/>
  </p:normalViewPr>
  <p:slideViewPr>
    <p:cSldViewPr snapToGrid="0">
      <p:cViewPr varScale="1">
        <p:scale>
          <a:sx n="100" d="100"/>
          <a:sy n="100" d="100"/>
        </p:scale>
        <p:origin x="9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F6E47318-830E-4136-AE75-33A374F7B8DC}"/>
    <pc:docChg chg="undo custSel modSld">
      <pc:chgData name="Šedivec Tomáš" userId="5859117d-4fed-45af-939e-a078bb4ea44f" providerId="ADAL" clId="{F6E47318-830E-4136-AE75-33A374F7B8DC}" dt="2024-08-12T10:14:28.182" v="26" actId="108"/>
      <pc:docMkLst>
        <pc:docMk/>
      </pc:docMkLst>
      <pc:sldChg chg="modSp mod">
        <pc:chgData name="Šedivec Tomáš" userId="5859117d-4fed-45af-939e-a078bb4ea44f" providerId="ADAL" clId="{F6E47318-830E-4136-AE75-33A374F7B8DC}" dt="2024-08-12T10:14:28.182" v="26" actId="108"/>
        <pc:sldMkLst>
          <pc:docMk/>
          <pc:sldMk cId="2267967382" sldId="449"/>
        </pc:sldMkLst>
        <pc:spChg chg="mod">
          <ac:chgData name="Šedivec Tomáš" userId="5859117d-4fed-45af-939e-a078bb4ea44f" providerId="ADAL" clId="{F6E47318-830E-4136-AE75-33A374F7B8DC}" dt="2024-08-12T10:14:28.182" v="26" actId="108"/>
          <ac:spMkLst>
            <pc:docMk/>
            <pc:sldMk cId="2267967382" sldId="44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12.08.2024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12.08.2024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12.08.2024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aisp_oznameni_vykonu_agendy?do=diff&amp;rev2%5B0%5D=1680263141&amp;rev2%5B1%5D=1720081962&amp;difftype=sidebyside" TargetMode="External"/><Relationship Id="rId2" Type="http://schemas.openxmlformats.org/officeDocument/2006/relationships/hyperlink" Target="https://archi.gov.cz/znalostni_baze:evidence_udaju?do=diff&amp;rev2%5B0%5D=1715788513&amp;rev2%5B1%5D=1719569736&amp;difftype=sidebys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ik_ovs?do=diff&amp;rev2%5B0%5D=1705393131&amp;rev2%5B1%5D=1721204142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akreditacni_pravidla" TargetMode="External"/><Relationship Id="rId7" Type="http://schemas.openxmlformats.org/officeDocument/2006/relationships/hyperlink" Target="https://archi.gov.cz/znalostni_baze:testovaci_identity" TargetMode="External"/><Relationship Id="rId2" Type="http://schemas.openxmlformats.org/officeDocument/2006/relationships/hyperlink" Target="https://archi.gov.cz/nap:system_spravy_dokumentu?do=diff&amp;rev2%5B0%5D=1710940703&amp;rev2%5B1%5D=1721396731&amp;difftype=sidebysi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chi.gov.cz/nap:nia?do=diff&amp;rev2%5B0%5D=1715949029&amp;rev2%5B1%5D=1723017929&amp;difftype=sidebyside" TargetMode="External"/><Relationship Id="rId5" Type="http://schemas.openxmlformats.org/officeDocument/2006/relationships/hyperlink" Target="https://archi.gov.cz/znalostni_baze:sdg_oots?do=diff&amp;rev2%5B0%5D=1708601752&amp;rev2%5B1%5D=1722429656&amp;difftype=sidebyside" TargetMode="External"/><Relationship Id="rId4" Type="http://schemas.openxmlformats.org/officeDocument/2006/relationships/hyperlink" Target="https://archi.gov.cz/znalostni_baze:implementace_zopds?do=diff&amp;rev2%5B0%5D=1718383916&amp;rev2%5B1%5D=1722252191&amp;difftype=sidebysid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12. 8. 2024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ReZa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– Registr zastupování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117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Registr zastoupení </a:t>
            </a:r>
            <a:r>
              <a:rPr lang="cs-CZ" sz="28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8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8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Funkční a nefunkční požadavky ISVS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https://archi.gov.cz/znalostni_baze:funkcni_nefunkcni_pozadavky</a:t>
            </a:r>
            <a:r>
              <a:rPr lang="pl-PL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FAQ ZoPDS </a:t>
            </a:r>
            <a:r>
              <a:rPr lang="pl-PL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https://archi.gov.cz/znalostni_baze:faq_zopds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Katalog cloud </a:t>
            </a:r>
            <a:r>
              <a:rPr lang="cs-CZ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computingu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https://archi.gov.cz/nap:katalog_cloud?do=diff&amp;rev2%5B0%5D=1708933447&amp;rev2%5B1%5D=1718964129&amp;difftype=sidebyside</a:t>
            </a:r>
            <a:endParaRPr lang="cs-CZ" sz="2900" b="1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Evidence údajů v agendě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https://archi.gov.cz/znalostni_baze:evidence_udaju?do=diff&amp;rev2%5B0%5D=1715788513&amp;rev2%5B1%5D=1719569736&amp;difftype=sidebyside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Návod na oznámení výkonu agendy orgánem veřejné moci (OVM) a na převod výkonu agendy mezi OVM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https://archi.gov.cz/znalostni_baze:aisp_oznameni_vykonu_agendy?do=diff&amp;rev2%5B0%5D=1680263141&amp;rev2%5B1%5D=1720081962&amp;difftype=sidebyside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Osnova vzorové informační koncepce OVS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https://archi.gov.cz/znalostni_baze:ik_ovs?do=diff&amp;rev2%5B0%5D=1705393131&amp;rev2%5B1%5D=1721204142&amp;difftype=sidebyside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964614"/>
            <a:ext cx="11296691" cy="577085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Systémy správy dokumentů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https://archi.gov.cz/nap:system_spravy_dokumentu?do=diff&amp;rev2%5B0%5D=1710940703&amp;rev2%5B1%5D=1721396731&amp;difftype=sidebyside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Akreditační pravidla 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https://archi.gov.cz/znalostni_baze:akreditacni_pravidla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Implementace povinností dle ZoPDS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https://archi.gov.cz/znalostni_baze:implementace_zopds?do=diff&amp;rev2%5B0%5D=1718383916&amp;rev2%5B1%5D=1722252191&amp;difftype=sidebyside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Jednotná digitální brána (SDG) a systém pouze jednou (OOTS)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5"/>
              </a:rPr>
              <a:t>https://archi.gov.cz/znalostni_baze:sdg_oots?do=diff&amp;rev2%5B0%5D=1708601752&amp;rev2%5B1%5D=1722429656&amp;difftype=sidebyside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Národní identitní autorita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6"/>
              </a:rPr>
              <a:t>https://archi.gov.cz/nap:nia?do=diff&amp;rev2%5B0%5D=1715949029&amp;rev2%5B1%5D=1723017929&amp;difftype=sidebyside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Testovací identity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7"/>
              </a:rPr>
              <a:t>https://archi.gov.cz/znalostni_baze:testovaci_identity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796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2024/03/18/U5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7646</TotalTime>
  <Words>643</Words>
  <Application>Microsoft Office PowerPoint</Application>
  <PresentationFormat>Širokoúhlá obrazovka</PresentationFormat>
  <Paragraphs>46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ReZa – Registr zastupování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116</cp:revision>
  <dcterms:created xsi:type="dcterms:W3CDTF">2021-01-27T09:19:54Z</dcterms:created>
  <dcterms:modified xsi:type="dcterms:W3CDTF">2024-08-12T10:14:36Z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