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sldIdLst>
    <p:sldId id="795" r:id="rId5"/>
    <p:sldId id="783" r:id="rId6"/>
    <p:sldId id="800" r:id="rId7"/>
    <p:sldId id="802" r:id="rId8"/>
    <p:sldId id="801" r:id="rId9"/>
    <p:sldId id="796" r:id="rId10"/>
  </p:sldIdLst>
  <p:sldSz cx="12192000" cy="6858000"/>
  <p:notesSz cx="9144000" cy="6858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8B10A24-F0A0-75EE-2A1A-FC288F43C0E1}" name="Ulrychová Helena" initials="UH" userId="S::helena.ulrychova@dia.gov.cz::00b3acbf-6fee-423a-a005-d181c2e3e4b6" providerId="AD"/>
  <p188:author id="{BE06E482-BF1A-20F0-C8BD-6EA7B0370724}" name="Bačová Eliška" initials="BE" userId="S::eliska.bacova@dia.gov.cz::6d9e34fb-8edd-479f-b48a-2420d51586cf" providerId="AD"/>
  <p188:author id="{6071EBAC-40CD-E446-DAA2-03C42F503147}" name="Papež Václav" initials="PV" userId="S::vaclav.papez@dia.gov.cz::513048c9-89a3-41b0-a805-9fa9033ca0d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D216AD-55D3-4493-B4F3-00E975BFB87D}" v="15" dt="2024-04-07T07:28:16.9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lrychová Helena" userId="00b3acbf-6fee-423a-a005-d181c2e3e4b6" providerId="ADAL" clId="{65D216AD-55D3-4493-B4F3-00E975BFB87D}"/>
    <pc:docChg chg="undo custSel addSld delSld modSld sldOrd">
      <pc:chgData name="Ulrychová Helena" userId="00b3acbf-6fee-423a-a005-d181c2e3e4b6" providerId="ADAL" clId="{65D216AD-55D3-4493-B4F3-00E975BFB87D}" dt="2024-04-07T07:29:35.516" v="455" actId="14100"/>
      <pc:docMkLst>
        <pc:docMk/>
      </pc:docMkLst>
      <pc:sldChg chg="addSp delSp modSp mod">
        <pc:chgData name="Ulrychová Helena" userId="00b3acbf-6fee-423a-a005-d181c2e3e4b6" providerId="ADAL" clId="{65D216AD-55D3-4493-B4F3-00E975BFB87D}" dt="2024-04-04T13:20:00.990" v="115" actId="20577"/>
        <pc:sldMkLst>
          <pc:docMk/>
          <pc:sldMk cId="4106097881" sldId="783"/>
        </pc:sldMkLst>
        <pc:spChg chg="mod">
          <ac:chgData name="Ulrychová Helena" userId="00b3acbf-6fee-423a-a005-d181c2e3e4b6" providerId="ADAL" clId="{65D216AD-55D3-4493-B4F3-00E975BFB87D}" dt="2024-04-04T13:20:00.990" v="115" actId="20577"/>
          <ac:spMkLst>
            <pc:docMk/>
            <pc:sldMk cId="4106097881" sldId="783"/>
            <ac:spMk id="2" creationId="{75B125AA-4750-36C9-4244-D7F5C6AFE10D}"/>
          </ac:spMkLst>
        </pc:spChg>
        <pc:spChg chg="mod">
          <ac:chgData name="Ulrychová Helena" userId="00b3acbf-6fee-423a-a005-d181c2e3e4b6" providerId="ADAL" clId="{65D216AD-55D3-4493-B4F3-00E975BFB87D}" dt="2024-04-04T13:19:28.194" v="90" actId="27636"/>
          <ac:spMkLst>
            <pc:docMk/>
            <pc:sldMk cId="4106097881" sldId="783"/>
            <ac:spMk id="3" creationId="{62E00580-BAD3-672E-D081-E678310036FF}"/>
          </ac:spMkLst>
        </pc:spChg>
        <pc:spChg chg="del mod">
          <ac:chgData name="Ulrychová Helena" userId="00b3acbf-6fee-423a-a005-d181c2e3e4b6" providerId="ADAL" clId="{65D216AD-55D3-4493-B4F3-00E975BFB87D}" dt="2024-04-04T13:19:26.076" v="88" actId="478"/>
          <ac:spMkLst>
            <pc:docMk/>
            <pc:sldMk cId="4106097881" sldId="783"/>
            <ac:spMk id="5" creationId="{0791BC27-FBDD-D3C8-F87B-D4A6983A96C8}"/>
          </ac:spMkLst>
        </pc:spChg>
        <pc:spChg chg="add del">
          <ac:chgData name="Ulrychová Helena" userId="00b3acbf-6fee-423a-a005-d181c2e3e4b6" providerId="ADAL" clId="{65D216AD-55D3-4493-B4F3-00E975BFB87D}" dt="2024-04-04T13:19:39.262" v="92" actId="22"/>
          <ac:spMkLst>
            <pc:docMk/>
            <pc:sldMk cId="4106097881" sldId="783"/>
            <ac:spMk id="6" creationId="{C4FCCD51-DE28-EA64-C860-8319C5090BB1}"/>
          </ac:spMkLst>
        </pc:spChg>
        <pc:picChg chg="del">
          <ac:chgData name="Ulrychová Helena" userId="00b3acbf-6fee-423a-a005-d181c2e3e4b6" providerId="ADAL" clId="{65D216AD-55D3-4493-B4F3-00E975BFB87D}" dt="2024-04-04T13:16:02.919" v="32" actId="478"/>
          <ac:picMkLst>
            <pc:docMk/>
            <pc:sldMk cId="4106097881" sldId="783"/>
            <ac:picMk id="7" creationId="{F7706434-46CB-0950-444F-5E31AF7D8875}"/>
          </ac:picMkLst>
        </pc:picChg>
      </pc:sldChg>
      <pc:sldChg chg="del">
        <pc:chgData name="Ulrychová Helena" userId="00b3acbf-6fee-423a-a005-d181c2e3e4b6" providerId="ADAL" clId="{65D216AD-55D3-4493-B4F3-00E975BFB87D}" dt="2024-04-04T13:27:57.576" v="243" actId="47"/>
        <pc:sldMkLst>
          <pc:docMk/>
          <pc:sldMk cId="3853422362" sldId="785"/>
        </pc:sldMkLst>
      </pc:sldChg>
      <pc:sldChg chg="del">
        <pc:chgData name="Ulrychová Helena" userId="00b3acbf-6fee-423a-a005-d181c2e3e4b6" providerId="ADAL" clId="{65D216AD-55D3-4493-B4F3-00E975BFB87D}" dt="2024-04-04T13:27:57.576" v="243" actId="47"/>
        <pc:sldMkLst>
          <pc:docMk/>
          <pc:sldMk cId="1432771750" sldId="786"/>
        </pc:sldMkLst>
      </pc:sldChg>
      <pc:sldChg chg="del">
        <pc:chgData name="Ulrychová Helena" userId="00b3acbf-6fee-423a-a005-d181c2e3e4b6" providerId="ADAL" clId="{65D216AD-55D3-4493-B4F3-00E975BFB87D}" dt="2024-04-04T13:27:57.576" v="243" actId="47"/>
        <pc:sldMkLst>
          <pc:docMk/>
          <pc:sldMk cId="1345148511" sldId="787"/>
        </pc:sldMkLst>
      </pc:sldChg>
      <pc:sldChg chg="del">
        <pc:chgData name="Ulrychová Helena" userId="00b3acbf-6fee-423a-a005-d181c2e3e4b6" providerId="ADAL" clId="{65D216AD-55D3-4493-B4F3-00E975BFB87D}" dt="2024-04-04T13:27:53.974" v="242" actId="47"/>
        <pc:sldMkLst>
          <pc:docMk/>
          <pc:sldMk cId="193090167" sldId="788"/>
        </pc:sldMkLst>
      </pc:sldChg>
      <pc:sldChg chg="del">
        <pc:chgData name="Ulrychová Helena" userId="00b3acbf-6fee-423a-a005-d181c2e3e4b6" providerId="ADAL" clId="{65D216AD-55D3-4493-B4F3-00E975BFB87D}" dt="2024-04-04T13:27:53.974" v="242" actId="47"/>
        <pc:sldMkLst>
          <pc:docMk/>
          <pc:sldMk cId="503894860" sldId="789"/>
        </pc:sldMkLst>
      </pc:sldChg>
      <pc:sldChg chg="del">
        <pc:chgData name="Ulrychová Helena" userId="00b3acbf-6fee-423a-a005-d181c2e3e4b6" providerId="ADAL" clId="{65D216AD-55D3-4493-B4F3-00E975BFB87D}" dt="2024-04-04T13:27:57.576" v="243" actId="47"/>
        <pc:sldMkLst>
          <pc:docMk/>
          <pc:sldMk cId="3133677742" sldId="790"/>
        </pc:sldMkLst>
      </pc:sldChg>
      <pc:sldChg chg="del">
        <pc:chgData name="Ulrychová Helena" userId="00b3acbf-6fee-423a-a005-d181c2e3e4b6" providerId="ADAL" clId="{65D216AD-55D3-4493-B4F3-00E975BFB87D}" dt="2024-04-04T13:27:53.974" v="242" actId="47"/>
        <pc:sldMkLst>
          <pc:docMk/>
          <pc:sldMk cId="2669322880" sldId="791"/>
        </pc:sldMkLst>
      </pc:sldChg>
      <pc:sldChg chg="del">
        <pc:chgData name="Ulrychová Helena" userId="00b3acbf-6fee-423a-a005-d181c2e3e4b6" providerId="ADAL" clId="{65D216AD-55D3-4493-B4F3-00E975BFB87D}" dt="2024-04-04T13:27:49.064" v="241" actId="47"/>
        <pc:sldMkLst>
          <pc:docMk/>
          <pc:sldMk cId="3671470456" sldId="793"/>
        </pc:sldMkLst>
      </pc:sldChg>
      <pc:sldChg chg="modSp mod">
        <pc:chgData name="Ulrychová Helena" userId="00b3acbf-6fee-423a-a005-d181c2e3e4b6" providerId="ADAL" clId="{65D216AD-55D3-4493-B4F3-00E975BFB87D}" dt="2024-04-07T07:29:35.516" v="455" actId="14100"/>
        <pc:sldMkLst>
          <pc:docMk/>
          <pc:sldMk cId="2563088411" sldId="795"/>
        </pc:sldMkLst>
        <pc:spChg chg="mod">
          <ac:chgData name="Ulrychová Helena" userId="00b3acbf-6fee-423a-a005-d181c2e3e4b6" providerId="ADAL" clId="{65D216AD-55D3-4493-B4F3-00E975BFB87D}" dt="2024-04-07T07:29:35.516" v="455" actId="14100"/>
          <ac:spMkLst>
            <pc:docMk/>
            <pc:sldMk cId="2563088411" sldId="795"/>
            <ac:spMk id="5" creationId="{A7A781D2-A18D-3974-2C97-64BEAAFB4F78}"/>
          </ac:spMkLst>
        </pc:spChg>
        <pc:spChg chg="mod">
          <ac:chgData name="Ulrychová Helena" userId="00b3acbf-6fee-423a-a005-d181c2e3e4b6" providerId="ADAL" clId="{65D216AD-55D3-4493-B4F3-00E975BFB87D}" dt="2024-04-04T13:15:48.612" v="15" actId="20577"/>
          <ac:spMkLst>
            <pc:docMk/>
            <pc:sldMk cId="2563088411" sldId="795"/>
            <ac:spMk id="6" creationId="{16A61605-FB09-DB79-B534-B23073C68A3F}"/>
          </ac:spMkLst>
        </pc:spChg>
      </pc:sldChg>
      <pc:sldChg chg="delSp mod">
        <pc:chgData name="Ulrychová Helena" userId="00b3acbf-6fee-423a-a005-d181c2e3e4b6" providerId="ADAL" clId="{65D216AD-55D3-4493-B4F3-00E975BFB87D}" dt="2024-04-04T13:27:41.710" v="240" actId="478"/>
        <pc:sldMkLst>
          <pc:docMk/>
          <pc:sldMk cId="4102471917" sldId="796"/>
        </pc:sldMkLst>
        <pc:spChg chg="del">
          <ac:chgData name="Ulrychová Helena" userId="00b3acbf-6fee-423a-a005-d181c2e3e4b6" providerId="ADAL" clId="{65D216AD-55D3-4493-B4F3-00E975BFB87D}" dt="2024-04-04T13:27:41.710" v="240" actId="478"/>
          <ac:spMkLst>
            <pc:docMk/>
            <pc:sldMk cId="4102471917" sldId="796"/>
            <ac:spMk id="8" creationId="{490FD87B-7C37-121D-89A7-934BF87880DA}"/>
          </ac:spMkLst>
        </pc:spChg>
        <pc:picChg chg="del">
          <ac:chgData name="Ulrychová Helena" userId="00b3acbf-6fee-423a-a005-d181c2e3e4b6" providerId="ADAL" clId="{65D216AD-55D3-4493-B4F3-00E975BFB87D}" dt="2024-04-04T13:27:37.674" v="239" actId="478"/>
          <ac:picMkLst>
            <pc:docMk/>
            <pc:sldMk cId="4102471917" sldId="796"/>
            <ac:picMk id="2" creationId="{7458D4CA-5A98-1982-A1A8-2F84D50A9023}"/>
          </ac:picMkLst>
        </pc:picChg>
      </pc:sldChg>
      <pc:sldChg chg="del">
        <pc:chgData name="Ulrychová Helena" userId="00b3acbf-6fee-423a-a005-d181c2e3e4b6" providerId="ADAL" clId="{65D216AD-55D3-4493-B4F3-00E975BFB87D}" dt="2024-04-04T13:27:53.974" v="242" actId="47"/>
        <pc:sldMkLst>
          <pc:docMk/>
          <pc:sldMk cId="79934769" sldId="797"/>
        </pc:sldMkLst>
      </pc:sldChg>
      <pc:sldChg chg="del">
        <pc:chgData name="Ulrychová Helena" userId="00b3acbf-6fee-423a-a005-d181c2e3e4b6" providerId="ADAL" clId="{65D216AD-55D3-4493-B4F3-00E975BFB87D}" dt="2024-04-04T13:27:53.974" v="242" actId="47"/>
        <pc:sldMkLst>
          <pc:docMk/>
          <pc:sldMk cId="2736235631" sldId="799"/>
        </pc:sldMkLst>
      </pc:sldChg>
      <pc:sldChg chg="modSp add mod">
        <pc:chgData name="Ulrychová Helena" userId="00b3acbf-6fee-423a-a005-d181c2e3e4b6" providerId="ADAL" clId="{65D216AD-55D3-4493-B4F3-00E975BFB87D}" dt="2024-04-07T07:20:57.346" v="252" actId="20577"/>
        <pc:sldMkLst>
          <pc:docMk/>
          <pc:sldMk cId="1775627976" sldId="800"/>
        </pc:sldMkLst>
        <pc:spChg chg="mod">
          <ac:chgData name="Ulrychová Helena" userId="00b3acbf-6fee-423a-a005-d181c2e3e4b6" providerId="ADAL" clId="{65D216AD-55D3-4493-B4F3-00E975BFB87D}" dt="2024-04-04T13:20:11.059" v="145" actId="20577"/>
          <ac:spMkLst>
            <pc:docMk/>
            <pc:sldMk cId="1775627976" sldId="800"/>
            <ac:spMk id="2" creationId="{BF63E1CB-ACD0-71F9-2521-AD72C54164F9}"/>
          </ac:spMkLst>
        </pc:spChg>
        <pc:spChg chg="mod">
          <ac:chgData name="Ulrychová Helena" userId="00b3acbf-6fee-423a-a005-d181c2e3e4b6" providerId="ADAL" clId="{65D216AD-55D3-4493-B4F3-00E975BFB87D}" dt="2024-04-07T07:20:57.346" v="252" actId="20577"/>
          <ac:spMkLst>
            <pc:docMk/>
            <pc:sldMk cId="1775627976" sldId="800"/>
            <ac:spMk id="3" creationId="{DB522F5E-4A81-2377-AEB8-8FA7184A3753}"/>
          </ac:spMkLst>
        </pc:spChg>
      </pc:sldChg>
      <pc:sldChg chg="addSp delSp modSp add mod modClrScheme chgLayout">
        <pc:chgData name="Ulrychová Helena" userId="00b3acbf-6fee-423a-a005-d181c2e3e4b6" providerId="ADAL" clId="{65D216AD-55D3-4493-B4F3-00E975BFB87D}" dt="2024-04-07T07:28:16.999" v="431"/>
        <pc:sldMkLst>
          <pc:docMk/>
          <pc:sldMk cId="2766233008" sldId="801"/>
        </pc:sldMkLst>
        <pc:spChg chg="mod ord">
          <ac:chgData name="Ulrychová Helena" userId="00b3acbf-6fee-423a-a005-d181c2e3e4b6" providerId="ADAL" clId="{65D216AD-55D3-4493-B4F3-00E975BFB87D}" dt="2024-04-07T07:26:15.229" v="425" actId="700"/>
          <ac:spMkLst>
            <pc:docMk/>
            <pc:sldMk cId="2766233008" sldId="801"/>
            <ac:spMk id="2" creationId="{A9528CB1-BAE6-0C3D-5848-3B537753DB47}"/>
          </ac:spMkLst>
        </pc:spChg>
        <pc:spChg chg="mod ord">
          <ac:chgData name="Ulrychová Helena" userId="00b3acbf-6fee-423a-a005-d181c2e3e4b6" providerId="ADAL" clId="{65D216AD-55D3-4493-B4F3-00E975BFB87D}" dt="2024-04-07T07:26:15.229" v="425" actId="700"/>
          <ac:spMkLst>
            <pc:docMk/>
            <pc:sldMk cId="2766233008" sldId="801"/>
            <ac:spMk id="3" creationId="{C627AD1A-BA5B-CAE5-A3BB-82A6C5B54D35}"/>
          </ac:spMkLst>
        </pc:spChg>
        <pc:spChg chg="add mod">
          <ac:chgData name="Ulrychová Helena" userId="00b3acbf-6fee-423a-a005-d181c2e3e4b6" providerId="ADAL" clId="{65D216AD-55D3-4493-B4F3-00E975BFB87D}" dt="2024-04-04T13:25:12.639" v="230" actId="1076"/>
          <ac:spMkLst>
            <pc:docMk/>
            <pc:sldMk cId="2766233008" sldId="801"/>
            <ac:spMk id="4" creationId="{5700CE25-ADB1-8F49-9EEA-CE16AB3496B0}"/>
          </ac:spMkLst>
        </pc:spChg>
        <pc:spChg chg="add del">
          <ac:chgData name="Ulrychová Helena" userId="00b3acbf-6fee-423a-a005-d181c2e3e4b6" providerId="ADAL" clId="{65D216AD-55D3-4493-B4F3-00E975BFB87D}" dt="2024-04-07T07:25:19.572" v="411" actId="478"/>
          <ac:spMkLst>
            <pc:docMk/>
            <pc:sldMk cId="2766233008" sldId="801"/>
            <ac:spMk id="7" creationId="{36553154-CDC3-13D7-DC9C-A073793D9752}"/>
          </ac:spMkLst>
        </pc:spChg>
        <pc:spChg chg="add del mod ord">
          <ac:chgData name="Ulrychová Helena" userId="00b3acbf-6fee-423a-a005-d181c2e3e4b6" providerId="ADAL" clId="{65D216AD-55D3-4493-B4F3-00E975BFB87D}" dt="2024-04-07T07:26:15.229" v="425" actId="700"/>
          <ac:spMkLst>
            <pc:docMk/>
            <pc:sldMk cId="2766233008" sldId="801"/>
            <ac:spMk id="8" creationId="{FF0BEC93-6985-A9B6-CC7D-5EDB6BC06C42}"/>
          </ac:spMkLst>
        </pc:spChg>
        <pc:graphicFrameChg chg="add del mod">
          <ac:chgData name="Ulrychová Helena" userId="00b3acbf-6fee-423a-a005-d181c2e3e4b6" providerId="ADAL" clId="{65D216AD-55D3-4493-B4F3-00E975BFB87D}" dt="2024-04-07T07:24:24.007" v="409" actId="478"/>
          <ac:graphicFrameMkLst>
            <pc:docMk/>
            <pc:sldMk cId="2766233008" sldId="801"/>
            <ac:graphicFrameMk id="5" creationId="{2CB73C73-00B3-4664-D497-B8A5D5F06D69}"/>
          </ac:graphicFrameMkLst>
        </pc:graphicFrameChg>
        <pc:graphicFrameChg chg="add mod">
          <ac:chgData name="Ulrychová Helena" userId="00b3acbf-6fee-423a-a005-d181c2e3e4b6" providerId="ADAL" clId="{65D216AD-55D3-4493-B4F3-00E975BFB87D}" dt="2024-04-07T07:28:16.999" v="431"/>
          <ac:graphicFrameMkLst>
            <pc:docMk/>
            <pc:sldMk cId="2766233008" sldId="801"/>
            <ac:graphicFrameMk id="9" creationId="{E208F6D2-9F37-1020-732C-854DB0947A21}"/>
          </ac:graphicFrameMkLst>
        </pc:graphicFrameChg>
      </pc:sldChg>
      <pc:sldChg chg="modSp add mod ord">
        <pc:chgData name="Ulrychová Helena" userId="00b3acbf-6fee-423a-a005-d181c2e3e4b6" providerId="ADAL" clId="{65D216AD-55D3-4493-B4F3-00E975BFB87D}" dt="2024-04-07T07:23:35.745" v="407" actId="5793"/>
        <pc:sldMkLst>
          <pc:docMk/>
          <pc:sldMk cId="4126627597" sldId="802"/>
        </pc:sldMkLst>
        <pc:spChg chg="mod">
          <ac:chgData name="Ulrychová Helena" userId="00b3acbf-6fee-423a-a005-d181c2e3e4b6" providerId="ADAL" clId="{65D216AD-55D3-4493-B4F3-00E975BFB87D}" dt="2024-04-07T07:23:07.594" v="397" actId="20577"/>
          <ac:spMkLst>
            <pc:docMk/>
            <pc:sldMk cId="4126627597" sldId="802"/>
            <ac:spMk id="2" creationId="{79ED7A64-FE63-ACD8-C506-65EC64F53356}"/>
          </ac:spMkLst>
        </pc:spChg>
        <pc:spChg chg="mod">
          <ac:chgData name="Ulrychová Helena" userId="00b3acbf-6fee-423a-a005-d181c2e3e4b6" providerId="ADAL" clId="{65D216AD-55D3-4493-B4F3-00E975BFB87D}" dt="2024-04-07T07:23:35.745" v="407" actId="5793"/>
          <ac:spMkLst>
            <pc:docMk/>
            <pc:sldMk cId="4126627597" sldId="802"/>
            <ac:spMk id="3" creationId="{22074BBF-A72F-3396-F406-3218421D8CE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6A026-4912-4FD5-AF22-C5F2A608A559}" type="datetimeFigureOut">
              <a:rPr lang="cs-CZ" smtClean="0"/>
              <a:t>07.04.2024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61214-9B45-43D9-92C8-3C46F94B64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7466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561214-9B45-43D9-92C8-3C46F94B64C3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7632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20.png"/><Relationship Id="rId18" Type="http://schemas.openxmlformats.org/officeDocument/2006/relationships/image" Target="../media/image25.sv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17" Type="http://schemas.openxmlformats.org/officeDocument/2006/relationships/image" Target="../media/image24.png"/><Relationship Id="rId2" Type="http://schemas.openxmlformats.org/officeDocument/2006/relationships/image" Target="../media/image2.png"/><Relationship Id="rId16" Type="http://schemas.openxmlformats.org/officeDocument/2006/relationships/image" Target="../media/image23.sv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11" Type="http://schemas.openxmlformats.org/officeDocument/2006/relationships/image" Target="../media/image18.png"/><Relationship Id="rId5" Type="http://schemas.openxmlformats.org/officeDocument/2006/relationships/image" Target="../media/image6.png"/><Relationship Id="rId15" Type="http://schemas.openxmlformats.org/officeDocument/2006/relationships/image" Target="../media/image22.png"/><Relationship Id="rId10" Type="http://schemas.openxmlformats.org/officeDocument/2006/relationships/image" Target="../media/image17.svg"/><Relationship Id="rId4" Type="http://schemas.openxmlformats.org/officeDocument/2006/relationships/image" Target="../media/image13.svg"/><Relationship Id="rId9" Type="http://schemas.openxmlformats.org/officeDocument/2006/relationships/image" Target="../media/image16.png"/><Relationship Id="rId14" Type="http://schemas.openxmlformats.org/officeDocument/2006/relationships/image" Target="../media/image21.sv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87663C4-7B8F-45D0-9772-21160695EFA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8000" y="252000"/>
            <a:ext cx="7087832" cy="1115787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cs-CZ"/>
              <a:t>NÁZEV_PREZENTACE_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D0F76BF-7886-4118-97BC-2897E602A3E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64456" y="2203677"/>
            <a:ext cx="4601029" cy="1655763"/>
          </a:xfrm>
        </p:spPr>
        <p:txBody>
          <a:bodyPr/>
          <a:lstStyle>
            <a:lvl1pPr marL="0" indent="0" algn="l">
              <a:buNone/>
              <a:defRPr sz="3600">
                <a:latin typeface="Azeret Mono" panose="020B0604020202020204" charset="-18"/>
                <a:cs typeface="Azeret Mono" panose="020B0604020202020204" charset="-18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cs-CZ"/>
              <a:t>JMÉNO_PŘÍJMENÍ_</a:t>
            </a:r>
          </a:p>
          <a:p>
            <a:r>
              <a:rPr lang="cs-CZ"/>
              <a:t>Podnadpis_</a:t>
            </a:r>
          </a:p>
          <a:p>
            <a:r>
              <a:rPr lang="cs-CZ"/>
              <a:t>	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FCCFD51-DE96-42AF-8D3A-1EDDDAD6E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3FE31A8-8502-4FFB-986B-436759D43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2999A050-B5E7-4A54-A916-B2536BE2EC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55" y="6267996"/>
            <a:ext cx="1077643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4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, podnadpis,text,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1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A15E4F-8BBB-4ED5-97E0-744FDECC7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2" y="2278507"/>
            <a:ext cx="5627687" cy="3864119"/>
          </a:xfrm>
        </p:spPr>
        <p:txBody>
          <a:bodyPr/>
          <a:lstStyle>
            <a:lvl1pPr marL="442902" indent="-442902">
              <a:buClr>
                <a:srgbClr val="00B050"/>
              </a:buClr>
              <a:buFont typeface="Wingdings" panose="05000000000000000000" pitchFamily="2" charset="2"/>
              <a:buChar char="§"/>
              <a:defRPr sz="2000"/>
            </a:lvl1pPr>
            <a:lvl2pPr marL="685783" indent="-228594">
              <a:buClr>
                <a:srgbClr val="00B050"/>
              </a:buClr>
              <a:buFont typeface="Wingdings" panose="05000000000000000000" pitchFamily="2" charset="2"/>
              <a:buChar char="§"/>
              <a:defRPr sz="1800"/>
            </a:lvl2pPr>
            <a:lvl3pPr marL="1142971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3pPr>
            <a:lvl4pPr marL="1600160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4pPr>
            <a:lvl5pPr marL="2057349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A0EEC828-A5BC-47C6-8377-9CF058C3E0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8314" y="1577976"/>
            <a:ext cx="5627687" cy="700531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/>
              <a:t>PODNADPIS_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19B0B660-6756-40EB-BC0A-CDC8D286C1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  <p:sp>
        <p:nvSpPr>
          <p:cNvPr id="9" name="Zástupný symbol obrázku 8" descr="Hory se souvislou výplní">
            <a:extLst>
              <a:ext uri="{FF2B5EF4-FFF2-40B4-BE49-F238E27FC236}">
                <a16:creationId xmlns:a16="http://schemas.microsoft.com/office/drawing/2014/main" id="{B148D7DE-D03C-43C2-8A48-71B0F454F02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5689" y="1577563"/>
            <a:ext cx="4887913" cy="4565063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</p:spTree>
    <p:extLst>
      <p:ext uri="{BB962C8B-B14F-4D97-AF65-F5344CB8AC3E}">
        <p14:creationId xmlns:p14="http://schemas.microsoft.com/office/powerpoint/2010/main" val="3053601426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, podnadpis,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1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A15E4F-8BBB-4ED5-97E0-744FDECC7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2" y="2818537"/>
            <a:ext cx="5627687" cy="3324089"/>
          </a:xfrm>
        </p:spPr>
        <p:txBody>
          <a:bodyPr/>
          <a:lstStyle>
            <a:lvl1pPr marL="0" indent="0">
              <a:buClr>
                <a:srgbClr val="00B050"/>
              </a:buClr>
              <a:buFont typeface="Wingdings" panose="05000000000000000000" pitchFamily="2" charset="2"/>
              <a:buNone/>
              <a:defRPr sz="2400">
                <a:solidFill>
                  <a:schemeClr val="tx1"/>
                </a:solidFill>
              </a:defRPr>
            </a:lvl1pPr>
            <a:lvl2pPr marL="685783" indent="-228594">
              <a:buClr>
                <a:srgbClr val="00B050"/>
              </a:buClr>
              <a:buFont typeface="Wingdings" panose="05000000000000000000" pitchFamily="2" charset="2"/>
              <a:buChar char="§"/>
              <a:defRPr sz="2000"/>
            </a:lvl2pPr>
            <a:lvl3pPr marL="1142971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3pPr>
            <a:lvl4pPr marL="1600160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4pPr>
            <a:lvl5pPr marL="2057349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A0EEC828-A5BC-47C6-8377-9CF058C3E0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8001" y="2497949"/>
            <a:ext cx="5627687" cy="3205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/>
              <a:t>PODNADPIS_</a:t>
            </a:r>
          </a:p>
        </p:txBody>
      </p:sp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0AE3A613-5913-4112-B48F-5AC0EE85AB7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095689" y="2871736"/>
            <a:ext cx="5627687" cy="3270891"/>
          </a:xfrm>
        </p:spPr>
        <p:txBody>
          <a:bodyPr/>
          <a:lstStyle>
            <a:lvl1pPr marL="0" indent="0">
              <a:buClr>
                <a:srgbClr val="00B050"/>
              </a:buClr>
              <a:buFont typeface="Wingdings" panose="05000000000000000000" pitchFamily="2" charset="2"/>
              <a:buNone/>
              <a:defRPr sz="2400">
                <a:solidFill>
                  <a:schemeClr val="tx1"/>
                </a:solidFill>
              </a:defRPr>
            </a:lvl1pPr>
            <a:lvl2pPr marL="685783" indent="-228594">
              <a:buClr>
                <a:srgbClr val="00B050"/>
              </a:buClr>
              <a:buFont typeface="Wingdings" panose="05000000000000000000" pitchFamily="2" charset="2"/>
              <a:buChar char="§"/>
              <a:defRPr sz="2000"/>
            </a:lvl2pPr>
            <a:lvl3pPr marL="1142971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3pPr>
            <a:lvl4pPr marL="1600160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4pPr>
            <a:lvl5pPr marL="2057349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</p:txBody>
      </p:sp>
      <p:sp>
        <p:nvSpPr>
          <p:cNvPr id="9" name="Zástupný text 6">
            <a:extLst>
              <a:ext uri="{FF2B5EF4-FFF2-40B4-BE49-F238E27FC236}">
                <a16:creationId xmlns:a16="http://schemas.microsoft.com/office/drawing/2014/main" id="{46721CC0-9209-4445-9A06-1056931313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5687" y="2498958"/>
            <a:ext cx="5627687" cy="32017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/>
              <a:t>PODNADPIS_</a:t>
            </a:r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C787AC1F-9BC4-4A48-BAA7-D5CCE089319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8313" y="1577977"/>
            <a:ext cx="10515600" cy="86677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9E873619-F85E-4E3A-B088-72DD332948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831770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, podnadpis,3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1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A15E4F-8BBB-4ED5-97E0-744FDECC7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2818538"/>
            <a:ext cx="3452837" cy="3069647"/>
          </a:xfrm>
        </p:spPr>
        <p:txBody>
          <a:bodyPr/>
          <a:lstStyle>
            <a:lvl1pPr marL="0" indent="0">
              <a:buClr>
                <a:srgbClr val="00B050"/>
              </a:buClr>
              <a:buFont typeface="Wingdings" panose="05000000000000000000" pitchFamily="2" charset="2"/>
              <a:buNone/>
              <a:defRPr sz="2400">
                <a:solidFill>
                  <a:schemeClr val="tx1"/>
                </a:solidFill>
              </a:defRPr>
            </a:lvl1pPr>
            <a:lvl2pPr marL="685783" indent="-228594">
              <a:buClr>
                <a:srgbClr val="00B050"/>
              </a:buClr>
              <a:buFont typeface="Wingdings" panose="05000000000000000000" pitchFamily="2" charset="2"/>
              <a:buChar char="§"/>
              <a:defRPr sz="2000"/>
            </a:lvl2pPr>
            <a:lvl3pPr marL="1142971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3pPr>
            <a:lvl4pPr marL="1600160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4pPr>
            <a:lvl5pPr marL="2057349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A0EEC828-A5BC-47C6-8377-9CF058C3E0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7685" y="2497950"/>
            <a:ext cx="3453152" cy="32017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/>
              <a:t>PODNADPIS_</a:t>
            </a:r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C787AC1F-9BC4-4A48-BAA7-D5CCE089319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8313" y="1577977"/>
            <a:ext cx="10515600" cy="86677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1" name="Zástupný text 6">
            <a:extLst>
              <a:ext uri="{FF2B5EF4-FFF2-40B4-BE49-F238E27FC236}">
                <a16:creationId xmlns:a16="http://schemas.microsoft.com/office/drawing/2014/main" id="{11902A3C-2BB6-4709-BE3F-605135AB03C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920837" y="2497538"/>
            <a:ext cx="3609611" cy="32017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/>
              <a:t>PODNADPIS_</a:t>
            </a:r>
          </a:p>
        </p:txBody>
      </p:sp>
      <p:sp>
        <p:nvSpPr>
          <p:cNvPr id="12" name="Zástupný text 6">
            <a:extLst>
              <a:ext uri="{FF2B5EF4-FFF2-40B4-BE49-F238E27FC236}">
                <a16:creationId xmlns:a16="http://schemas.microsoft.com/office/drawing/2014/main" id="{91EBB3A3-EE8A-4E1B-8141-D2636AC4186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530448" y="2497538"/>
            <a:ext cx="3453152" cy="32017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/>
              <a:t>PODNADPIS_</a:t>
            </a:r>
          </a:p>
        </p:txBody>
      </p:sp>
      <p:sp>
        <p:nvSpPr>
          <p:cNvPr id="13" name="Zástupný obsah 2">
            <a:extLst>
              <a:ext uri="{FF2B5EF4-FFF2-40B4-BE49-F238E27FC236}">
                <a16:creationId xmlns:a16="http://schemas.microsoft.com/office/drawing/2014/main" id="{543CA53C-0E46-45B8-99EA-4CD3A3327BFF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7530764" y="2818538"/>
            <a:ext cx="3452837" cy="3069647"/>
          </a:xfrm>
        </p:spPr>
        <p:txBody>
          <a:bodyPr/>
          <a:lstStyle>
            <a:lvl1pPr marL="0" indent="0">
              <a:buClr>
                <a:srgbClr val="00B050"/>
              </a:buClr>
              <a:buFont typeface="Wingdings" panose="05000000000000000000" pitchFamily="2" charset="2"/>
              <a:buNone/>
              <a:defRPr sz="2400">
                <a:solidFill>
                  <a:schemeClr val="tx1"/>
                </a:solidFill>
              </a:defRPr>
            </a:lvl1pPr>
            <a:lvl2pPr marL="685783" indent="-228594">
              <a:buClr>
                <a:srgbClr val="00B050"/>
              </a:buClr>
              <a:buFont typeface="Wingdings" panose="05000000000000000000" pitchFamily="2" charset="2"/>
              <a:buChar char="§"/>
              <a:defRPr sz="2000"/>
            </a:lvl2pPr>
            <a:lvl3pPr marL="1142971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3pPr>
            <a:lvl4pPr marL="1600160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4pPr>
            <a:lvl5pPr marL="2057349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</p:txBody>
      </p:sp>
      <p:sp>
        <p:nvSpPr>
          <p:cNvPr id="14" name="Zástupný obsah 2">
            <a:extLst>
              <a:ext uri="{FF2B5EF4-FFF2-40B4-BE49-F238E27FC236}">
                <a16:creationId xmlns:a16="http://schemas.microsoft.com/office/drawing/2014/main" id="{53006F18-00BE-4F5F-9762-C90B45AA320E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3920836" y="2818538"/>
            <a:ext cx="3609611" cy="3069647"/>
          </a:xfrm>
        </p:spPr>
        <p:txBody>
          <a:bodyPr/>
          <a:lstStyle>
            <a:lvl1pPr marL="0" indent="0">
              <a:buClr>
                <a:srgbClr val="00B050"/>
              </a:buClr>
              <a:buFont typeface="Wingdings" panose="05000000000000000000" pitchFamily="2" charset="2"/>
              <a:buNone/>
              <a:defRPr sz="2400">
                <a:solidFill>
                  <a:schemeClr val="tx1"/>
                </a:solidFill>
              </a:defRPr>
            </a:lvl1pPr>
            <a:lvl2pPr marL="685783" indent="-228594">
              <a:buClr>
                <a:srgbClr val="00B050"/>
              </a:buClr>
              <a:buFont typeface="Wingdings" panose="05000000000000000000" pitchFamily="2" charset="2"/>
              <a:buChar char="§"/>
              <a:defRPr sz="2000"/>
            </a:lvl2pPr>
            <a:lvl3pPr marL="1142971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3pPr>
            <a:lvl4pPr marL="1600160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4pPr>
            <a:lvl5pPr marL="2057349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</p:txBody>
      </p:sp>
      <p:pic>
        <p:nvPicPr>
          <p:cNvPr id="15" name="Obrázek 14">
            <a:extLst>
              <a:ext uri="{FF2B5EF4-FFF2-40B4-BE49-F238E27FC236}">
                <a16:creationId xmlns:a16="http://schemas.microsoft.com/office/drawing/2014/main" id="{5DBD3FAE-3C3A-43D4-A1A6-48D03273A3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787226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, podnadpis,3 obsahy v po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1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/>
              <a:t>NADPIS_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C787AC1F-9BC4-4A48-BAA7-D5CCE089319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8313" y="1577977"/>
            <a:ext cx="10515600" cy="86677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7" name="Zástupný symbol obrázku 16">
            <a:extLst>
              <a:ext uri="{FF2B5EF4-FFF2-40B4-BE49-F238E27FC236}">
                <a16:creationId xmlns:a16="http://schemas.microsoft.com/office/drawing/2014/main" id="{3289374E-2E06-4E73-82ED-DD6A4691777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67855" y="2493379"/>
            <a:ext cx="3452812" cy="3592629"/>
          </a:xfrm>
          <a:solidFill>
            <a:schemeClr val="accent1"/>
          </a:solid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A0EEC828-A5BC-47C6-8377-9CF058C3E0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4598" y="2493378"/>
            <a:ext cx="3306239" cy="34220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/>
              <a:t>PODNADPIS_</a:t>
            </a:r>
          </a:p>
        </p:txBody>
      </p:sp>
      <p:sp>
        <p:nvSpPr>
          <p:cNvPr id="18" name="Zástupný symbol obrázku 16">
            <a:extLst>
              <a:ext uri="{FF2B5EF4-FFF2-40B4-BE49-F238E27FC236}">
                <a16:creationId xmlns:a16="http://schemas.microsoft.com/office/drawing/2014/main" id="{80517622-3139-4325-9413-B58FE1F3214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999395" y="2493379"/>
            <a:ext cx="3452812" cy="3592629"/>
          </a:xfrm>
          <a:solidFill>
            <a:schemeClr val="accent1"/>
          </a:solid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19" name="Zástupný symbol obrázku 16">
            <a:extLst>
              <a:ext uri="{FF2B5EF4-FFF2-40B4-BE49-F238E27FC236}">
                <a16:creationId xmlns:a16="http://schemas.microsoft.com/office/drawing/2014/main" id="{8D60E829-274A-4DD0-9DC4-3608825C301E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530789" y="2493379"/>
            <a:ext cx="3452812" cy="3592629"/>
          </a:xfrm>
          <a:solidFill>
            <a:schemeClr val="accent1"/>
          </a:solid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22" name="Zástupný text 6">
            <a:extLst>
              <a:ext uri="{FF2B5EF4-FFF2-40B4-BE49-F238E27FC236}">
                <a16:creationId xmlns:a16="http://schemas.microsoft.com/office/drawing/2014/main" id="{1F4C6AFB-9C58-4591-8C83-D11CA6B35D5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609031" y="2515410"/>
            <a:ext cx="3453152" cy="32017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/>
              <a:t>PODNADPIS_</a:t>
            </a:r>
          </a:p>
        </p:txBody>
      </p:sp>
      <p:sp>
        <p:nvSpPr>
          <p:cNvPr id="24" name="Zástupný text 6">
            <a:extLst>
              <a:ext uri="{FF2B5EF4-FFF2-40B4-BE49-F238E27FC236}">
                <a16:creationId xmlns:a16="http://schemas.microsoft.com/office/drawing/2014/main" id="{E3D48FE0-B1E0-4746-88CD-23136A088B5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145714" y="2515410"/>
            <a:ext cx="3306239" cy="34220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/>
              <a:t>PODNADPIS_</a:t>
            </a:r>
          </a:p>
        </p:txBody>
      </p:sp>
      <p:sp>
        <p:nvSpPr>
          <p:cNvPr id="26" name="Zástupný text 25">
            <a:extLst>
              <a:ext uri="{FF2B5EF4-FFF2-40B4-BE49-F238E27FC236}">
                <a16:creationId xmlns:a16="http://schemas.microsoft.com/office/drawing/2014/main" id="{BC1A4C0A-3E36-4603-A1DB-DD3249EE22E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14596" y="2971800"/>
            <a:ext cx="3162925" cy="299428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7" name="Zástupný text 25">
            <a:extLst>
              <a:ext uri="{FF2B5EF4-FFF2-40B4-BE49-F238E27FC236}">
                <a16:creationId xmlns:a16="http://schemas.microsoft.com/office/drawing/2014/main" id="{7222D93F-6929-4735-8A68-B4177A6F170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144338" y="2971800"/>
            <a:ext cx="3162925" cy="299428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8" name="Zástupný text 25">
            <a:extLst>
              <a:ext uri="{FF2B5EF4-FFF2-40B4-BE49-F238E27FC236}">
                <a16:creationId xmlns:a16="http://schemas.microsoft.com/office/drawing/2014/main" id="{C6784680-F7C4-4C81-A548-0E96CCA3F43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7609031" y="2971800"/>
            <a:ext cx="3162925" cy="299428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29" name="Obrázek 28">
            <a:extLst>
              <a:ext uri="{FF2B5EF4-FFF2-40B4-BE49-F238E27FC236}">
                <a16:creationId xmlns:a16="http://schemas.microsoft.com/office/drawing/2014/main" id="{B5A7F66D-85D2-4971-A5C2-6215E8296C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505493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, 3 obsahy v poli, návaznost">
    <p:bg>
      <p:bgPr>
        <a:blipFill dpi="0" rotWithShape="1">
          <a:blip r:embed="rId2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1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/>
              <a:t>NADPIS_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34" name="Zástupný symbol obrázku 33">
            <a:extLst>
              <a:ext uri="{FF2B5EF4-FFF2-40B4-BE49-F238E27FC236}">
                <a16:creationId xmlns:a16="http://schemas.microsoft.com/office/drawing/2014/main" id="{CA1541C3-9BAC-4894-8167-56B31BC75CF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432110" y="3429001"/>
            <a:ext cx="999709" cy="678663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35" name="Zástupný symbol obrázku 33">
            <a:extLst>
              <a:ext uri="{FF2B5EF4-FFF2-40B4-BE49-F238E27FC236}">
                <a16:creationId xmlns:a16="http://schemas.microsoft.com/office/drawing/2014/main" id="{A339C1EA-AFA7-4F8F-94EB-FC6B00FF599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854920" y="3443634"/>
            <a:ext cx="999709" cy="678663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36" name="Zástupný symbol obrázku 16">
            <a:extLst>
              <a:ext uri="{FF2B5EF4-FFF2-40B4-BE49-F238E27FC236}">
                <a16:creationId xmlns:a16="http://schemas.microsoft.com/office/drawing/2014/main" id="{11B9F10B-A0D0-43AF-B5A2-3E1ACD78BD3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32776" y="2290826"/>
            <a:ext cx="2979144" cy="2955012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8" name="Zástupný text 7">
            <a:extLst>
              <a:ext uri="{FF2B5EF4-FFF2-40B4-BE49-F238E27FC236}">
                <a16:creationId xmlns:a16="http://schemas.microsoft.com/office/drawing/2014/main" id="{56794A71-9A92-4D9A-B0FF-C75C3029928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312" y="3118202"/>
            <a:ext cx="2482851" cy="200818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předloze.;</a:t>
            </a:r>
          </a:p>
        </p:txBody>
      </p:sp>
      <p:sp>
        <p:nvSpPr>
          <p:cNvPr id="23" name="Zástupný text 7">
            <a:extLst>
              <a:ext uri="{FF2B5EF4-FFF2-40B4-BE49-F238E27FC236}">
                <a16:creationId xmlns:a16="http://schemas.microsoft.com/office/drawing/2014/main" id="{F66DBAF7-482A-42E2-B944-5B60764096F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47355" y="2968855"/>
            <a:ext cx="2482851" cy="20081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4" name="Zástupný text 7">
            <a:extLst>
              <a:ext uri="{FF2B5EF4-FFF2-40B4-BE49-F238E27FC236}">
                <a16:creationId xmlns:a16="http://schemas.microsoft.com/office/drawing/2014/main" id="{8394D28F-2D8D-4A21-B199-0B463DF5E1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226849" y="2954999"/>
            <a:ext cx="2482851" cy="20081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7" name="Zástupný symbol obrázku 16">
            <a:extLst>
              <a:ext uri="{FF2B5EF4-FFF2-40B4-BE49-F238E27FC236}">
                <a16:creationId xmlns:a16="http://schemas.microsoft.com/office/drawing/2014/main" id="{A9981D14-2A50-4381-8203-F3795917B33E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656057" y="2290826"/>
            <a:ext cx="2979144" cy="2955012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38" name="Zástupný symbol obrázku 16">
            <a:extLst>
              <a:ext uri="{FF2B5EF4-FFF2-40B4-BE49-F238E27FC236}">
                <a16:creationId xmlns:a16="http://schemas.microsoft.com/office/drawing/2014/main" id="{EFBCF7C3-EC67-49FA-8B7E-BB9447913A85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978703" y="2276995"/>
            <a:ext cx="2979144" cy="2955012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0" name="Zástupný symbol obrázku 39">
            <a:extLst>
              <a:ext uri="{FF2B5EF4-FFF2-40B4-BE49-F238E27FC236}">
                <a16:creationId xmlns:a16="http://schemas.microsoft.com/office/drawing/2014/main" id="{E8E0B1E7-6612-4D2A-84F7-9A7C29A195A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786160" y="2370884"/>
            <a:ext cx="718939" cy="662045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1" name="Zástupný symbol obrázku 39">
            <a:extLst>
              <a:ext uri="{FF2B5EF4-FFF2-40B4-BE49-F238E27FC236}">
                <a16:creationId xmlns:a16="http://schemas.microsoft.com/office/drawing/2014/main" id="{03E0BC87-314A-4AE8-9B6F-CF946E4C5C9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0108805" y="2370884"/>
            <a:ext cx="718939" cy="662045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2" name="Zástupný symbol obrázku 39">
            <a:extLst>
              <a:ext uri="{FF2B5EF4-FFF2-40B4-BE49-F238E27FC236}">
                <a16:creationId xmlns:a16="http://schemas.microsoft.com/office/drawing/2014/main" id="{E7A53E88-5D0F-4193-BF78-B4AF3009A73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350269" y="2370884"/>
            <a:ext cx="718939" cy="662045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3" name="Zástupný text 7">
            <a:extLst>
              <a:ext uri="{FF2B5EF4-FFF2-40B4-BE49-F238E27FC236}">
                <a16:creationId xmlns:a16="http://schemas.microsoft.com/office/drawing/2014/main" id="{C4C8D1CD-8B58-4AA7-AA69-6BA92E86047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830257" y="3139347"/>
            <a:ext cx="2482851" cy="200818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předloze.;</a:t>
            </a:r>
          </a:p>
        </p:txBody>
      </p:sp>
      <p:sp>
        <p:nvSpPr>
          <p:cNvPr id="44" name="Zástupný text 7">
            <a:extLst>
              <a:ext uri="{FF2B5EF4-FFF2-40B4-BE49-F238E27FC236}">
                <a16:creationId xmlns:a16="http://schemas.microsoft.com/office/drawing/2014/main" id="{6C023C08-9C7C-4B0B-8777-AF099A007C2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102776" y="3117354"/>
            <a:ext cx="2482851" cy="200818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předloze.;</a:t>
            </a:r>
          </a:p>
        </p:txBody>
      </p:sp>
      <p:pic>
        <p:nvPicPr>
          <p:cNvPr id="45" name="Obrázek 44">
            <a:extLst>
              <a:ext uri="{FF2B5EF4-FFF2-40B4-BE49-F238E27FC236}">
                <a16:creationId xmlns:a16="http://schemas.microsoft.com/office/drawing/2014/main" id="{0EBD5522-5E8D-4F4A-9911-B118EBC178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054358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dpis, 3 obsahy v poli, návazno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Zástupný symbol obrázku 8">
            <a:extLst>
              <a:ext uri="{FF2B5EF4-FFF2-40B4-BE49-F238E27FC236}">
                <a16:creationId xmlns:a16="http://schemas.microsoft.com/office/drawing/2014/main" id="{E368987C-9F27-44C3-84E3-1C169BF8767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861499" y="3532951"/>
            <a:ext cx="2298700" cy="2297112"/>
          </a:xfrm>
          <a:solidFill>
            <a:schemeClr val="tx2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1" name="Zástupný symbol obrázku 8">
            <a:extLst>
              <a:ext uri="{FF2B5EF4-FFF2-40B4-BE49-F238E27FC236}">
                <a16:creationId xmlns:a16="http://schemas.microsoft.com/office/drawing/2014/main" id="{AFA35BC2-C67B-4822-871D-7E1B7A466CE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158609" y="3532951"/>
            <a:ext cx="2298700" cy="2297112"/>
          </a:xfrm>
          <a:solidFill>
            <a:schemeClr val="accent2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0" name="Zástupný symbol obrázku 8">
            <a:extLst>
              <a:ext uri="{FF2B5EF4-FFF2-40B4-BE49-F238E27FC236}">
                <a16:creationId xmlns:a16="http://schemas.microsoft.com/office/drawing/2014/main" id="{ED2EC6AF-130F-4C16-AF32-C979DA56FBA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49737" y="1235839"/>
            <a:ext cx="2298700" cy="2297112"/>
          </a:xfrm>
          <a:solidFill>
            <a:schemeClr val="tx1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9" name="Zástupný symbol obrázku 8">
            <a:extLst>
              <a:ext uri="{FF2B5EF4-FFF2-40B4-BE49-F238E27FC236}">
                <a16:creationId xmlns:a16="http://schemas.microsoft.com/office/drawing/2014/main" id="{55BED240-3FCD-4150-A474-D38746C7C71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61499" y="1235839"/>
            <a:ext cx="2298700" cy="2297112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1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/>
              <a:t>NADPIS_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6" name="Zástupný symbol pro zápatí 5">
            <a:extLst>
              <a:ext uri="{FF2B5EF4-FFF2-40B4-BE49-F238E27FC236}">
                <a16:creationId xmlns:a16="http://schemas.microsoft.com/office/drawing/2014/main" id="{441661B0-C1ED-4898-8C2D-289408D8FDEA}"/>
              </a:ext>
            </a:extLst>
          </p:cNvPr>
          <p:cNvSpPr txBox="1">
            <a:spLocks/>
          </p:cNvSpPr>
          <p:nvPr/>
        </p:nvSpPr>
        <p:spPr>
          <a:xfrm>
            <a:off x="3536373" y="6435087"/>
            <a:ext cx="5119255" cy="158752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cs-CZ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100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9A5159F-E138-456E-851D-834A382CF7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5426" y="1814379"/>
            <a:ext cx="2846388" cy="187801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7" name="Zástupný text 3">
            <a:extLst>
              <a:ext uri="{FF2B5EF4-FFF2-40B4-BE49-F238E27FC236}">
                <a16:creationId xmlns:a16="http://schemas.microsoft.com/office/drawing/2014/main" id="{BA6882FE-C29F-4DF2-894A-0B7E3D9B122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5371" y="3929207"/>
            <a:ext cx="2846388" cy="187801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8" name="Zástupný text 3">
            <a:extLst>
              <a:ext uri="{FF2B5EF4-FFF2-40B4-BE49-F238E27FC236}">
                <a16:creationId xmlns:a16="http://schemas.microsoft.com/office/drawing/2014/main" id="{2D627D65-3FCE-4B0A-989A-838DB04BAD2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28562" y="3929207"/>
            <a:ext cx="2846388" cy="187801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39" name="Zástupný text 3">
            <a:extLst>
              <a:ext uri="{FF2B5EF4-FFF2-40B4-BE49-F238E27FC236}">
                <a16:creationId xmlns:a16="http://schemas.microsoft.com/office/drawing/2014/main" id="{FEDF2A29-C97A-47CF-9D37-89C702C60AD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128562" y="1814379"/>
            <a:ext cx="2832533" cy="187801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3" name="Zástupný symbol obrázku 39">
            <a:extLst>
              <a:ext uri="{FF2B5EF4-FFF2-40B4-BE49-F238E27FC236}">
                <a16:creationId xmlns:a16="http://schemas.microsoft.com/office/drawing/2014/main" id="{C2B7C6BD-5ED9-42FC-AEA2-C5F7AA91EC8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866636" y="1947869"/>
            <a:ext cx="907013" cy="847641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5" name="Zástupný symbol obrázku 39">
            <a:extLst>
              <a:ext uri="{FF2B5EF4-FFF2-40B4-BE49-F238E27FC236}">
                <a16:creationId xmlns:a16="http://schemas.microsoft.com/office/drawing/2014/main" id="{D6810499-AD35-43AD-B27C-390DC3345CE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603228" y="1960576"/>
            <a:ext cx="907013" cy="847641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6" name="Zástupný symbol obrázku 39">
            <a:extLst>
              <a:ext uri="{FF2B5EF4-FFF2-40B4-BE49-F238E27FC236}">
                <a16:creationId xmlns:a16="http://schemas.microsoft.com/office/drawing/2014/main" id="{5D86F04B-EAD4-4BC2-8DFA-DD492835B2DF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879041" y="4257510"/>
            <a:ext cx="907013" cy="847641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7" name="Zástupný symbol obrázku 39">
            <a:extLst>
              <a:ext uri="{FF2B5EF4-FFF2-40B4-BE49-F238E27FC236}">
                <a16:creationId xmlns:a16="http://schemas.microsoft.com/office/drawing/2014/main" id="{17ED2E85-49FA-45B4-8F53-2A746407C8D2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4603228" y="4251169"/>
            <a:ext cx="907013" cy="847641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8" name="Zástupný symbol obrázku 33">
            <a:extLst>
              <a:ext uri="{FF2B5EF4-FFF2-40B4-BE49-F238E27FC236}">
                <a16:creationId xmlns:a16="http://schemas.microsoft.com/office/drawing/2014/main" id="{759D4B05-DAB0-425E-B157-D93646A5FC2B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 rot="10800000">
            <a:off x="3155063" y="2290702"/>
            <a:ext cx="638235" cy="36645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9" name="Zástupný symbol obrázku 33">
            <a:extLst>
              <a:ext uri="{FF2B5EF4-FFF2-40B4-BE49-F238E27FC236}">
                <a16:creationId xmlns:a16="http://schemas.microsoft.com/office/drawing/2014/main" id="{CCFA7C71-5F30-4A00-B908-E2D2EA438BD5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 rot="10800000">
            <a:off x="3155063" y="4491761"/>
            <a:ext cx="638235" cy="366455"/>
          </a:xfrm>
          <a:blipFill>
            <a:blip r:embed="rId4">
              <a:grayscl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50" name="Zástupný symbol obrázku 33">
            <a:extLst>
              <a:ext uri="{FF2B5EF4-FFF2-40B4-BE49-F238E27FC236}">
                <a16:creationId xmlns:a16="http://schemas.microsoft.com/office/drawing/2014/main" id="{9C82AA2C-5394-475F-B5B9-CC2699C977E7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8527103" y="2290702"/>
            <a:ext cx="556592" cy="365125"/>
          </a:xfrm>
          <a:blipFill>
            <a:blip r:embed="rId4">
              <a:biLevel thresh="75000"/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51" name="Zástupný symbol obrázku 33">
            <a:extLst>
              <a:ext uri="{FF2B5EF4-FFF2-40B4-BE49-F238E27FC236}">
                <a16:creationId xmlns:a16="http://schemas.microsoft.com/office/drawing/2014/main" id="{9593D377-C191-4CD9-BA29-9B02DCD4415B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8527101" y="4491760"/>
            <a:ext cx="556592" cy="36512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pic>
        <p:nvPicPr>
          <p:cNvPr id="52" name="Obrázek 51">
            <a:extLst>
              <a:ext uri="{FF2B5EF4-FFF2-40B4-BE49-F238E27FC236}">
                <a16:creationId xmlns:a16="http://schemas.microsoft.com/office/drawing/2014/main" id="{AF9BCA5F-4BA4-4EEF-BB0B-BB77E2FC2E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851719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, 4 ikony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Zástupný symbol obrázku 16">
            <a:extLst>
              <a:ext uri="{FF2B5EF4-FFF2-40B4-BE49-F238E27FC236}">
                <a16:creationId xmlns:a16="http://schemas.microsoft.com/office/drawing/2014/main" id="{C044D83E-5AC3-463B-8C74-4E915E4C648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59273" y="2029361"/>
            <a:ext cx="1942991" cy="1937596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1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/>
              <a:t>NADPIS_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6" name="Zástupný symbol pro zápatí 5">
            <a:extLst>
              <a:ext uri="{FF2B5EF4-FFF2-40B4-BE49-F238E27FC236}">
                <a16:creationId xmlns:a16="http://schemas.microsoft.com/office/drawing/2014/main" id="{441661B0-C1ED-4898-8C2D-289408D8FDEA}"/>
              </a:ext>
            </a:extLst>
          </p:cNvPr>
          <p:cNvSpPr txBox="1">
            <a:spLocks/>
          </p:cNvSpPr>
          <p:nvPr/>
        </p:nvSpPr>
        <p:spPr>
          <a:xfrm>
            <a:off x="3536373" y="6435087"/>
            <a:ext cx="5119255" cy="158752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cs-CZ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1000"/>
          </a:p>
        </p:txBody>
      </p:sp>
      <p:sp>
        <p:nvSpPr>
          <p:cNvPr id="45" name="Zástupný text 3">
            <a:extLst>
              <a:ext uri="{FF2B5EF4-FFF2-40B4-BE49-F238E27FC236}">
                <a16:creationId xmlns:a16="http://schemas.microsoft.com/office/drawing/2014/main" id="{D12ED290-774E-4D84-A55E-37E7F6B4DE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9272" y="4242786"/>
            <a:ext cx="2558683" cy="194299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6" name="Zástupný text 3">
            <a:extLst>
              <a:ext uri="{FF2B5EF4-FFF2-40B4-BE49-F238E27FC236}">
                <a16:creationId xmlns:a16="http://schemas.microsoft.com/office/drawing/2014/main" id="{C2D0A69D-F862-4242-86FD-B024D05BA42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35531" y="4270625"/>
            <a:ext cx="2558683" cy="194299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7" name="Zástupný text 3">
            <a:extLst>
              <a:ext uri="{FF2B5EF4-FFF2-40B4-BE49-F238E27FC236}">
                <a16:creationId xmlns:a16="http://schemas.microsoft.com/office/drawing/2014/main" id="{0F736CF1-CE79-45E7-B354-4DABEE51D1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11789" y="4242786"/>
            <a:ext cx="2558683" cy="194299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8" name="Zástupný text 3">
            <a:extLst>
              <a:ext uri="{FF2B5EF4-FFF2-40B4-BE49-F238E27FC236}">
                <a16:creationId xmlns:a16="http://schemas.microsoft.com/office/drawing/2014/main" id="{0CC0C46A-1785-4FFB-9C8B-CF0F998BD31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188049" y="4242786"/>
            <a:ext cx="2558683" cy="194299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0" name="Zástupný symbol obrázku 16">
            <a:extLst>
              <a:ext uri="{FF2B5EF4-FFF2-40B4-BE49-F238E27FC236}">
                <a16:creationId xmlns:a16="http://schemas.microsoft.com/office/drawing/2014/main" id="{0BEC3823-40B5-477F-8378-456A466E7B5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435531" y="2029361"/>
            <a:ext cx="1942991" cy="1937596"/>
          </a:xfrm>
          <a:solidFill>
            <a:schemeClr val="tx2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51" name="Zástupný symbol obrázku 16">
            <a:extLst>
              <a:ext uri="{FF2B5EF4-FFF2-40B4-BE49-F238E27FC236}">
                <a16:creationId xmlns:a16="http://schemas.microsoft.com/office/drawing/2014/main" id="{935927A9-BEB9-4441-9C69-AC760D9A65E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311790" y="2029361"/>
            <a:ext cx="1942991" cy="1937596"/>
          </a:xfrm>
          <a:solidFill>
            <a:schemeClr val="tx1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52" name="Zástupný symbol obrázku 16">
            <a:extLst>
              <a:ext uri="{FF2B5EF4-FFF2-40B4-BE49-F238E27FC236}">
                <a16:creationId xmlns:a16="http://schemas.microsoft.com/office/drawing/2014/main" id="{01F2A144-E88E-4444-B84C-C4321227BA58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188050" y="2029361"/>
            <a:ext cx="1942991" cy="1937596"/>
          </a:xfrm>
          <a:solidFill>
            <a:schemeClr val="accent2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53" name="Zástupný symbol obrázku 39">
            <a:extLst>
              <a:ext uri="{FF2B5EF4-FFF2-40B4-BE49-F238E27FC236}">
                <a16:creationId xmlns:a16="http://schemas.microsoft.com/office/drawing/2014/main" id="{BCD8BE59-3932-4CC0-BA0C-90EEB14E18C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060962" y="2580194"/>
            <a:ext cx="848572" cy="83592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54" name="Zástupný symbol obrázku 39">
            <a:extLst>
              <a:ext uri="{FF2B5EF4-FFF2-40B4-BE49-F238E27FC236}">
                <a16:creationId xmlns:a16="http://schemas.microsoft.com/office/drawing/2014/main" id="{4A548FC4-FEFD-41F9-9089-7CD11326E6A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982741" y="2580768"/>
            <a:ext cx="848572" cy="83592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55" name="Zástupný symbol obrázku 39">
            <a:extLst>
              <a:ext uri="{FF2B5EF4-FFF2-40B4-BE49-F238E27FC236}">
                <a16:creationId xmlns:a16="http://schemas.microsoft.com/office/drawing/2014/main" id="{DD2C49B2-E64D-4CC7-8059-EED612A6143D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858999" y="2580193"/>
            <a:ext cx="848572" cy="83592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56" name="Zástupný symbol obrázku 39">
            <a:extLst>
              <a:ext uri="{FF2B5EF4-FFF2-40B4-BE49-F238E27FC236}">
                <a16:creationId xmlns:a16="http://schemas.microsoft.com/office/drawing/2014/main" id="{2AF98002-CB18-453B-9737-EA3107B9855D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735259" y="2580193"/>
            <a:ext cx="848572" cy="835929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pic>
        <p:nvPicPr>
          <p:cNvPr id="57" name="Obrázek 56">
            <a:extLst>
              <a:ext uri="{FF2B5EF4-FFF2-40B4-BE49-F238E27FC236}">
                <a16:creationId xmlns:a16="http://schemas.microsoft.com/office/drawing/2014/main" id="{46B4A3CD-4750-435D-9CCB-59104297F7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438940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, 4 ikony, návaznost, podnadpis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Zástupný symbol obrázku 9">
            <a:extLst>
              <a:ext uri="{FF2B5EF4-FFF2-40B4-BE49-F238E27FC236}">
                <a16:creationId xmlns:a16="http://schemas.microsoft.com/office/drawing/2014/main" id="{4DA24082-D753-4B7A-B543-2E0E54A401F2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9190539" y="3467580"/>
            <a:ext cx="1943100" cy="1034520"/>
          </a:xfrm>
          <a:noFill/>
          <a:ln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57" name="Zástupný symbol obrázku 9">
            <a:extLst>
              <a:ext uri="{FF2B5EF4-FFF2-40B4-BE49-F238E27FC236}">
                <a16:creationId xmlns:a16="http://schemas.microsoft.com/office/drawing/2014/main" id="{816DBEB3-AEB9-401A-8531-B86845DE891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6312859" y="3474007"/>
            <a:ext cx="1943100" cy="1034520"/>
          </a:xfrm>
          <a:noFill/>
          <a:ln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56" name="Zástupný symbol obrázku 9">
            <a:extLst>
              <a:ext uri="{FF2B5EF4-FFF2-40B4-BE49-F238E27FC236}">
                <a16:creationId xmlns:a16="http://schemas.microsoft.com/office/drawing/2014/main" id="{F6C9705B-810A-4F64-BF3B-1ABA5BBE9CB2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3446013" y="3467580"/>
            <a:ext cx="1943100" cy="1034520"/>
          </a:xfrm>
          <a:noFill/>
          <a:ln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10" name="Zástupný symbol obrázku 9">
            <a:extLst>
              <a:ext uri="{FF2B5EF4-FFF2-40B4-BE49-F238E27FC236}">
                <a16:creationId xmlns:a16="http://schemas.microsoft.com/office/drawing/2014/main" id="{969019DC-53A3-4158-8E79-2795E1AA95C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48791" y="3467581"/>
            <a:ext cx="1943100" cy="1034520"/>
          </a:xfrm>
          <a:noFill/>
          <a:ln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1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/>
              <a:t>NADPIS_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6" name="Zástupný symbol pro zápatí 5">
            <a:extLst>
              <a:ext uri="{FF2B5EF4-FFF2-40B4-BE49-F238E27FC236}">
                <a16:creationId xmlns:a16="http://schemas.microsoft.com/office/drawing/2014/main" id="{441661B0-C1ED-4898-8C2D-289408D8FDEA}"/>
              </a:ext>
            </a:extLst>
          </p:cNvPr>
          <p:cNvSpPr txBox="1">
            <a:spLocks/>
          </p:cNvSpPr>
          <p:nvPr/>
        </p:nvSpPr>
        <p:spPr>
          <a:xfrm>
            <a:off x="3536373" y="6435087"/>
            <a:ext cx="5119255" cy="158752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cs-CZ"/>
            </a:defPPr>
            <a:lvl1pPr marL="0" algn="ct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1000"/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0B950680-D496-46AC-AF5C-82202A3FAD42}"/>
              </a:ext>
            </a:extLst>
          </p:cNvPr>
          <p:cNvSpPr txBox="1"/>
          <p:nvPr/>
        </p:nvSpPr>
        <p:spPr>
          <a:xfrm>
            <a:off x="1105011" y="2023107"/>
            <a:ext cx="851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4000">
                <a:solidFill>
                  <a:schemeClr val="bg1"/>
                </a:solidFill>
                <a:latin typeface="Azeret Mono Medium" pitchFamily="2" charset="0"/>
                <a:cs typeface="Azeret Mono Medium" pitchFamily="2" charset="0"/>
              </a:rPr>
              <a:t>1_</a:t>
            </a:r>
          </a:p>
        </p:txBody>
      </p:sp>
      <p:sp>
        <p:nvSpPr>
          <p:cNvPr id="26" name="TextovéPole 25">
            <a:extLst>
              <a:ext uri="{FF2B5EF4-FFF2-40B4-BE49-F238E27FC236}">
                <a16:creationId xmlns:a16="http://schemas.microsoft.com/office/drawing/2014/main" id="{303D6F57-4590-42E8-8A87-768E1F446B2C}"/>
              </a:ext>
            </a:extLst>
          </p:cNvPr>
          <p:cNvSpPr txBox="1"/>
          <p:nvPr/>
        </p:nvSpPr>
        <p:spPr>
          <a:xfrm>
            <a:off x="3983293" y="2023107"/>
            <a:ext cx="851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4000">
                <a:solidFill>
                  <a:schemeClr val="bg1"/>
                </a:solidFill>
                <a:latin typeface="Azeret Mono Medium" pitchFamily="2" charset="0"/>
                <a:cs typeface="Azeret Mono Medium" pitchFamily="2" charset="0"/>
              </a:rPr>
              <a:t>2_</a:t>
            </a:r>
          </a:p>
        </p:txBody>
      </p: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38CFFF01-65E2-4B86-9908-5AF61AB9E062}"/>
              </a:ext>
            </a:extLst>
          </p:cNvPr>
          <p:cNvSpPr txBox="1"/>
          <p:nvPr/>
        </p:nvSpPr>
        <p:spPr>
          <a:xfrm>
            <a:off x="6861575" y="2023107"/>
            <a:ext cx="851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4000">
                <a:solidFill>
                  <a:schemeClr val="bg1"/>
                </a:solidFill>
                <a:latin typeface="Azeret Mono Medium" pitchFamily="2" charset="0"/>
                <a:cs typeface="Azeret Mono Medium" pitchFamily="2" charset="0"/>
              </a:rPr>
              <a:t>3_</a:t>
            </a:r>
          </a:p>
        </p:txBody>
      </p: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27C58960-E850-4FCE-9E37-A4BE1EE7C5E2}"/>
              </a:ext>
            </a:extLst>
          </p:cNvPr>
          <p:cNvSpPr txBox="1"/>
          <p:nvPr/>
        </p:nvSpPr>
        <p:spPr>
          <a:xfrm>
            <a:off x="9739857" y="2023107"/>
            <a:ext cx="851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4000">
                <a:solidFill>
                  <a:schemeClr val="bg1"/>
                </a:solidFill>
                <a:latin typeface="Azeret Mono Medium" pitchFamily="2" charset="0"/>
                <a:cs typeface="Azeret Mono Medium" pitchFamily="2" charset="0"/>
              </a:rPr>
              <a:t>4_</a:t>
            </a:r>
          </a:p>
        </p:txBody>
      </p:sp>
      <p:sp>
        <p:nvSpPr>
          <p:cNvPr id="33" name="Zástupný symbol obrázku 16">
            <a:extLst>
              <a:ext uri="{FF2B5EF4-FFF2-40B4-BE49-F238E27FC236}">
                <a16:creationId xmlns:a16="http://schemas.microsoft.com/office/drawing/2014/main" id="{2EA48A7A-9BF1-4EDC-9398-DCD358A80F1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48791" y="1422215"/>
            <a:ext cx="1942991" cy="1937596"/>
          </a:xfrm>
          <a:solidFill>
            <a:schemeClr val="accent1"/>
          </a:solidFill>
          <a:ln>
            <a:noFill/>
          </a:ln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34" name="Zástupný symbol obrázku 16">
            <a:extLst>
              <a:ext uri="{FF2B5EF4-FFF2-40B4-BE49-F238E27FC236}">
                <a16:creationId xmlns:a16="http://schemas.microsoft.com/office/drawing/2014/main" id="{AE61755D-3148-4D21-9E2A-07AF1ACCCD9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446013" y="1422215"/>
            <a:ext cx="1942991" cy="1937596"/>
          </a:xfrm>
          <a:solidFill>
            <a:schemeClr val="tx2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35" name="Zástupný symbol obrázku 16">
            <a:extLst>
              <a:ext uri="{FF2B5EF4-FFF2-40B4-BE49-F238E27FC236}">
                <a16:creationId xmlns:a16="http://schemas.microsoft.com/office/drawing/2014/main" id="{C9A2F87A-D3F9-4858-B190-FE0CE902FB2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315835" y="1429939"/>
            <a:ext cx="1942991" cy="1937596"/>
          </a:xfrm>
          <a:solidFill>
            <a:schemeClr val="tx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36" name="Zástupný symbol obrázku 16">
            <a:extLst>
              <a:ext uri="{FF2B5EF4-FFF2-40B4-BE49-F238E27FC236}">
                <a16:creationId xmlns:a16="http://schemas.microsoft.com/office/drawing/2014/main" id="{6771481D-3D65-4A64-A155-DF6B04927B3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190538" y="1408253"/>
            <a:ext cx="1942991" cy="1937596"/>
          </a:xfrm>
          <a:solidFill>
            <a:schemeClr val="accent2"/>
          </a:solid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37" name="Zástupný symbol obrázku 33">
            <a:extLst>
              <a:ext uri="{FF2B5EF4-FFF2-40B4-BE49-F238E27FC236}">
                <a16:creationId xmlns:a16="http://schemas.microsoft.com/office/drawing/2014/main" id="{E1218D58-127A-4520-9DA9-E181108CAA4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669203" y="2215510"/>
            <a:ext cx="571988" cy="366455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38" name="Zástupný symbol obrázku 33">
            <a:extLst>
              <a:ext uri="{FF2B5EF4-FFF2-40B4-BE49-F238E27FC236}">
                <a16:creationId xmlns:a16="http://schemas.microsoft.com/office/drawing/2014/main" id="{9C40A35C-96DB-4FC8-94AB-601DD11D4EBA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563986" y="2193823"/>
            <a:ext cx="571988" cy="366455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39" name="Zástupný symbol obrázku 33">
            <a:extLst>
              <a:ext uri="{FF2B5EF4-FFF2-40B4-BE49-F238E27FC236}">
                <a16:creationId xmlns:a16="http://schemas.microsoft.com/office/drawing/2014/main" id="{B68FA9E4-A981-4C7D-A71D-B577B2D18376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438687" y="2215510"/>
            <a:ext cx="571988" cy="366455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12" name="Zástupný text 11">
            <a:extLst>
              <a:ext uri="{FF2B5EF4-FFF2-40B4-BE49-F238E27FC236}">
                <a16:creationId xmlns:a16="http://schemas.microsoft.com/office/drawing/2014/main" id="{F3E48A29-6F41-463B-94B9-58C686B4005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00925" y="3791538"/>
            <a:ext cx="1581427" cy="350839"/>
          </a:xfrm>
        </p:spPr>
        <p:txBody>
          <a:bodyPr>
            <a:noAutofit/>
          </a:bodyPr>
          <a:lstStyle>
            <a:lvl2pPr marL="457189" indent="0" algn="ctr">
              <a:buNone/>
              <a:defRPr sz="1600">
                <a:solidFill>
                  <a:schemeClr val="accent1"/>
                </a:solidFill>
              </a:defRPr>
            </a:lvl2pPr>
          </a:lstStyle>
          <a:p>
            <a:pPr lvl="1"/>
            <a:r>
              <a:rPr lang="cs-CZ"/>
              <a:t>podnadpis</a:t>
            </a:r>
          </a:p>
        </p:txBody>
      </p:sp>
      <p:sp>
        <p:nvSpPr>
          <p:cNvPr id="53" name="Zástupný text 11">
            <a:extLst>
              <a:ext uri="{FF2B5EF4-FFF2-40B4-BE49-F238E27FC236}">
                <a16:creationId xmlns:a16="http://schemas.microsoft.com/office/drawing/2014/main" id="{0A8DF439-5336-472F-8852-26205D3682F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598309" y="3834066"/>
            <a:ext cx="1581427" cy="350839"/>
          </a:xfrm>
        </p:spPr>
        <p:txBody>
          <a:bodyPr>
            <a:noAutofit/>
          </a:bodyPr>
          <a:lstStyle>
            <a:lvl2pPr marL="457189" indent="0" algn="ctr">
              <a:buNone/>
              <a:defRPr sz="1600">
                <a:solidFill>
                  <a:schemeClr val="tx2"/>
                </a:solidFill>
              </a:defRPr>
            </a:lvl2pPr>
          </a:lstStyle>
          <a:p>
            <a:pPr lvl="1"/>
            <a:r>
              <a:rPr lang="cs-CZ"/>
              <a:t>podnadpis</a:t>
            </a:r>
          </a:p>
        </p:txBody>
      </p:sp>
      <p:sp>
        <p:nvSpPr>
          <p:cNvPr id="54" name="Zástupný text 11">
            <a:extLst>
              <a:ext uri="{FF2B5EF4-FFF2-40B4-BE49-F238E27FC236}">
                <a16:creationId xmlns:a16="http://schemas.microsoft.com/office/drawing/2014/main" id="{8E8E8505-0F7B-4872-8F58-7B73FF65B65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70601" y="3830906"/>
            <a:ext cx="1581427" cy="350839"/>
          </a:xfrm>
        </p:spPr>
        <p:txBody>
          <a:bodyPr anchor="t" anchorCtr="0">
            <a:noAutofit/>
          </a:bodyPr>
          <a:lstStyle>
            <a:lvl2pPr marL="457189" indent="0" algn="l">
              <a:buNone/>
              <a:defRPr sz="1600">
                <a:solidFill>
                  <a:schemeClr val="tx1"/>
                </a:solidFill>
              </a:defRPr>
            </a:lvl2pPr>
          </a:lstStyle>
          <a:p>
            <a:pPr lvl="1"/>
            <a:r>
              <a:rPr lang="cs-CZ"/>
              <a:t>podnadpis</a:t>
            </a:r>
          </a:p>
        </p:txBody>
      </p:sp>
      <p:sp>
        <p:nvSpPr>
          <p:cNvPr id="55" name="Zástupný text 11">
            <a:extLst>
              <a:ext uri="{FF2B5EF4-FFF2-40B4-BE49-F238E27FC236}">
                <a16:creationId xmlns:a16="http://schemas.microsoft.com/office/drawing/2014/main" id="{999FA6C6-10D2-4DD4-8CDF-BB21A668C18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374899" y="3830906"/>
            <a:ext cx="1581427" cy="350839"/>
          </a:xfrm>
        </p:spPr>
        <p:txBody>
          <a:bodyPr>
            <a:noAutofit/>
          </a:bodyPr>
          <a:lstStyle>
            <a:lvl2pPr marL="457189" indent="0" algn="ctr">
              <a:buNone/>
              <a:defRPr sz="1600">
                <a:solidFill>
                  <a:schemeClr val="accent2"/>
                </a:solidFill>
              </a:defRPr>
            </a:lvl2pPr>
          </a:lstStyle>
          <a:p>
            <a:pPr lvl="1"/>
            <a:r>
              <a:rPr lang="cs-CZ"/>
              <a:t>podnadpis</a:t>
            </a:r>
          </a:p>
        </p:txBody>
      </p:sp>
      <p:sp>
        <p:nvSpPr>
          <p:cNvPr id="17" name="Zástupný text 16">
            <a:extLst>
              <a:ext uri="{FF2B5EF4-FFF2-40B4-BE49-F238E27FC236}">
                <a16:creationId xmlns:a16="http://schemas.microsoft.com/office/drawing/2014/main" id="{846841E6-45E1-4521-9C20-4F363C9D655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090395" y="2048879"/>
            <a:ext cx="859784" cy="751171"/>
          </a:xfrm>
        </p:spPr>
        <p:txBody>
          <a:bodyPr>
            <a:noAutofit/>
          </a:bodyPr>
          <a:lstStyle>
            <a:lvl1pPr marL="0" indent="0">
              <a:buNone/>
              <a:defRPr sz="4000">
                <a:solidFill>
                  <a:schemeClr val="bg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/>
              <a:t>1_</a:t>
            </a:r>
          </a:p>
        </p:txBody>
      </p:sp>
      <p:sp>
        <p:nvSpPr>
          <p:cNvPr id="59" name="Zástupný text 16">
            <a:extLst>
              <a:ext uri="{FF2B5EF4-FFF2-40B4-BE49-F238E27FC236}">
                <a16:creationId xmlns:a16="http://schemas.microsoft.com/office/drawing/2014/main" id="{519DAB48-A27F-4F53-B8DC-33A66F7E33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978309" y="2054572"/>
            <a:ext cx="859784" cy="751171"/>
          </a:xfrm>
        </p:spPr>
        <p:txBody>
          <a:bodyPr>
            <a:noAutofit/>
          </a:bodyPr>
          <a:lstStyle>
            <a:lvl1pPr marL="0" indent="0">
              <a:buNone/>
              <a:defRPr sz="4000">
                <a:solidFill>
                  <a:schemeClr val="bg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/>
              <a:t>2_</a:t>
            </a:r>
          </a:p>
        </p:txBody>
      </p:sp>
      <p:sp>
        <p:nvSpPr>
          <p:cNvPr id="60" name="Zástupný text 16">
            <a:extLst>
              <a:ext uri="{FF2B5EF4-FFF2-40B4-BE49-F238E27FC236}">
                <a16:creationId xmlns:a16="http://schemas.microsoft.com/office/drawing/2014/main" id="{F7FBF71B-3C85-42BF-9358-A312AE27309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859879" y="2054573"/>
            <a:ext cx="859784" cy="751171"/>
          </a:xfrm>
        </p:spPr>
        <p:txBody>
          <a:bodyPr>
            <a:noAutofit/>
          </a:bodyPr>
          <a:lstStyle>
            <a:lvl1pPr marL="0" indent="0">
              <a:buNone/>
              <a:defRPr sz="4000">
                <a:solidFill>
                  <a:schemeClr val="bg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/>
              <a:t>3_</a:t>
            </a:r>
          </a:p>
        </p:txBody>
      </p:sp>
      <p:sp>
        <p:nvSpPr>
          <p:cNvPr id="61" name="Zástupný text 16">
            <a:extLst>
              <a:ext uri="{FF2B5EF4-FFF2-40B4-BE49-F238E27FC236}">
                <a16:creationId xmlns:a16="http://schemas.microsoft.com/office/drawing/2014/main" id="{8F4EF0E5-B6F9-48F8-B4C0-AFF96F45118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731587" y="2049221"/>
            <a:ext cx="859784" cy="751171"/>
          </a:xfrm>
        </p:spPr>
        <p:txBody>
          <a:bodyPr>
            <a:noAutofit/>
          </a:bodyPr>
          <a:lstStyle>
            <a:lvl1pPr marL="0" indent="0">
              <a:buNone/>
              <a:defRPr sz="4000">
                <a:solidFill>
                  <a:schemeClr val="bg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/>
              <a:t>4_</a:t>
            </a:r>
          </a:p>
        </p:txBody>
      </p:sp>
      <p:sp>
        <p:nvSpPr>
          <p:cNvPr id="62" name="Zástupný text 3">
            <a:extLst>
              <a:ext uri="{FF2B5EF4-FFF2-40B4-BE49-F238E27FC236}">
                <a16:creationId xmlns:a16="http://schemas.microsoft.com/office/drawing/2014/main" id="{F2002307-8B4E-4009-A404-65FB857D01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8792" y="4545476"/>
            <a:ext cx="2440021" cy="177742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3" name="Zástupný text 3">
            <a:extLst>
              <a:ext uri="{FF2B5EF4-FFF2-40B4-BE49-F238E27FC236}">
                <a16:creationId xmlns:a16="http://schemas.microsoft.com/office/drawing/2014/main" id="{01B3FBB7-4D07-48E9-B4E8-BDCE1FD6B1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46012" y="4551390"/>
            <a:ext cx="2440021" cy="175606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4" name="Zástupný text 3">
            <a:extLst>
              <a:ext uri="{FF2B5EF4-FFF2-40B4-BE49-F238E27FC236}">
                <a16:creationId xmlns:a16="http://schemas.microsoft.com/office/drawing/2014/main" id="{CB36178A-30DB-44CC-BEC9-B68BF25A387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05970" y="4545475"/>
            <a:ext cx="2440021" cy="175606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5" name="Zástupný text 3">
            <a:extLst>
              <a:ext uri="{FF2B5EF4-FFF2-40B4-BE49-F238E27FC236}">
                <a16:creationId xmlns:a16="http://schemas.microsoft.com/office/drawing/2014/main" id="{C5937999-AE16-40DA-B090-44D64F8D19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211469" y="4556155"/>
            <a:ext cx="2371833" cy="175606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66" name="Obrázek 65">
            <a:extLst>
              <a:ext uri="{FF2B5EF4-FFF2-40B4-BE49-F238E27FC236}">
                <a16:creationId xmlns:a16="http://schemas.microsoft.com/office/drawing/2014/main" id="{D72E068E-4342-40B4-A8DF-90D541C17C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760595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1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/>
              <a:t>VIDEO_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7" name="Zástupný objekt multimédií 6">
            <a:extLst>
              <a:ext uri="{FF2B5EF4-FFF2-40B4-BE49-F238E27FC236}">
                <a16:creationId xmlns:a16="http://schemas.microsoft.com/office/drawing/2014/main" id="{6768607E-2686-49FF-A0FC-DA201F46A640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468313" y="1733551"/>
            <a:ext cx="10515600" cy="4257675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multimédia.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6788A324-8B84-4A9D-A52C-0C35337135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261671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1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/>
              <a:t>NADPIS_GRAFU_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8" name="Zástupný text 3">
            <a:extLst>
              <a:ext uri="{FF2B5EF4-FFF2-40B4-BE49-F238E27FC236}">
                <a16:creationId xmlns:a16="http://schemas.microsoft.com/office/drawing/2014/main" id="{F03E5EB3-9AE2-44F3-836E-461A5057F9C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8000" y="1854429"/>
            <a:ext cx="3844693" cy="393222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jekt grafu 3">
            <a:extLst>
              <a:ext uri="{FF2B5EF4-FFF2-40B4-BE49-F238E27FC236}">
                <a16:creationId xmlns:a16="http://schemas.microsoft.com/office/drawing/2014/main" id="{5B90D002-41E3-4C1C-9BD9-5EB0580266D9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545014" y="1854201"/>
            <a:ext cx="6438900" cy="3932239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graf.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042047E-2231-465E-A94D-52ED1DD8C8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741195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D31521-8F3D-4FFB-9712-99CD1DFEAB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1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/>
              <a:t>OBSAH_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94AE8B4-E752-4DE2-A8FF-7C538F931E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495800" cy="4351339"/>
          </a:xfrm>
        </p:spPr>
        <p:txBody>
          <a:bodyPr/>
          <a:lstStyle>
            <a:lvl1pPr marL="457189" indent="-457189"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latin typeface="Azeret Mono Medium" panose="020B0604020202020204" charset="-18"/>
                <a:cs typeface="Azeret Mono Medium" panose="020B0604020202020204" charset="-18"/>
              </a:defRPr>
            </a:lvl1pPr>
            <a:lvl2pPr marL="800080" indent="-342891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257269" indent="-342891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57309" indent="-285744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2114498" indent="-285744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2984157-EDB5-4E0E-8141-EE2FB267A5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1825625"/>
            <a:ext cx="4742543" cy="4351339"/>
          </a:xfrm>
        </p:spPr>
        <p:txBody>
          <a:bodyPr/>
          <a:lstStyle>
            <a:lvl1pPr marL="457189" indent="-457189"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latin typeface="Azeret Mono Medium" panose="020B0604020202020204" charset="-18"/>
                <a:cs typeface="Azeret Mono Medium" panose="020B0604020202020204" charset="-18"/>
              </a:defRPr>
            </a:lvl1pPr>
            <a:lvl2pPr marL="800080" indent="-342891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2pPr>
            <a:lvl3pPr marL="1257269" indent="-342891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3pPr>
            <a:lvl4pPr marL="1657309" indent="-285744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4pPr>
            <a:lvl5pPr marL="2114498" indent="-285744">
              <a:buClr>
                <a:schemeClr val="accent1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E150008-0239-48CC-B516-6CEE0AF42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91D7EB7-E4C7-464E-8A19-0E994B899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B1712730-C3DF-4948-B468-C9F382982C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4473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1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/>
              <a:t>NADPIS_TABULKY_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8" name="Zástupný text 3">
            <a:extLst>
              <a:ext uri="{FF2B5EF4-FFF2-40B4-BE49-F238E27FC236}">
                <a16:creationId xmlns:a16="http://schemas.microsoft.com/office/drawing/2014/main" id="{F03E5EB3-9AE2-44F3-836E-461A5057F9C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8000" y="1854429"/>
            <a:ext cx="3844693" cy="393222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7" name="Zástupný symbol pro tabulku 6">
            <a:extLst>
              <a:ext uri="{FF2B5EF4-FFF2-40B4-BE49-F238E27FC236}">
                <a16:creationId xmlns:a16="http://schemas.microsoft.com/office/drawing/2014/main" id="{BEAA2F43-4B11-4245-9088-826D13643747}"/>
              </a:ext>
            </a:extLst>
          </p:cNvPr>
          <p:cNvSpPr>
            <a:spLocks noGrp="1"/>
          </p:cNvSpPr>
          <p:nvPr>
            <p:ph type="tbl" sz="quarter" idx="16" hasCustomPrompt="1"/>
          </p:nvPr>
        </p:nvSpPr>
        <p:spPr>
          <a:xfrm>
            <a:off x="4530726" y="1854201"/>
            <a:ext cx="6453188" cy="3932239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.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26AB70FA-C781-4B39-BFD1-EA8276514C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670966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bg>
      <p:bgPr>
        <a:blipFill dpi="0" rotWithShape="1">
          <a:blip r:embed="rId2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44ED9C7-790E-4C6A-85CD-789710B557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1" y="252001"/>
            <a:ext cx="10263780" cy="1141364"/>
          </a:xfr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cs-CZ"/>
              <a:t>DĚKUJEME_ZA_POZORNOST_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78EEEFF-E4EA-465E-920C-3F0795A79A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68000" y="362006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chemeClr val="accent1"/>
                </a:solidFill>
                <a:latin typeface="Azeret Mono Medium" panose="020B0604020202020204" charset="-18"/>
                <a:cs typeface="Azeret Mono Medium" panose="020B0604020202020204" charset="-18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Čas na vaše dotazy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684B514-AE9D-4B87-9B3D-59F6AD263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7A1B506-51B9-4564-92A7-B26E87DEE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C956130D-B02F-48EC-BC99-907DC25E32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29" y="6112581"/>
            <a:ext cx="1076499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6536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ko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1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/>
              <a:t>IKONY_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6788A324-8B84-4A9D-A52C-0C35337135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  <p:sp>
        <p:nvSpPr>
          <p:cNvPr id="18" name="Zástupný symbol obrázku 17">
            <a:extLst>
              <a:ext uri="{FF2B5EF4-FFF2-40B4-BE49-F238E27FC236}">
                <a16:creationId xmlns:a16="http://schemas.microsoft.com/office/drawing/2014/main" id="{5F527819-1530-402B-A7D6-0C560D3F9CE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1851" y="2921000"/>
            <a:ext cx="914400" cy="914400"/>
          </a:xfr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25" name="Zástupný symbol obrázku 33">
            <a:extLst>
              <a:ext uri="{FF2B5EF4-FFF2-40B4-BE49-F238E27FC236}">
                <a16:creationId xmlns:a16="http://schemas.microsoft.com/office/drawing/2014/main" id="{2CF407D4-1633-4D30-84B9-188147083365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34570" y="4734319"/>
            <a:ext cx="999709" cy="678663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26" name="Zástupný symbol obrázku 17">
            <a:extLst>
              <a:ext uri="{FF2B5EF4-FFF2-40B4-BE49-F238E27FC236}">
                <a16:creationId xmlns:a16="http://schemas.microsoft.com/office/drawing/2014/main" id="{2EE5EF1B-C47B-4146-A630-1D67EC0D8D1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948391" y="2639805"/>
            <a:ext cx="914400" cy="1195595"/>
          </a:xfr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27" name="Zástupný symbol obrázku 17">
            <a:extLst>
              <a:ext uri="{FF2B5EF4-FFF2-40B4-BE49-F238E27FC236}">
                <a16:creationId xmlns:a16="http://schemas.microsoft.com/office/drawing/2014/main" id="{AB8D0A0F-06B8-46B5-9628-6FFAB73B6B2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959351" y="2241541"/>
            <a:ext cx="914400" cy="914400"/>
          </a:xfr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28" name="Zástupný symbol obrázku 17">
            <a:extLst>
              <a:ext uri="{FF2B5EF4-FFF2-40B4-BE49-F238E27FC236}">
                <a16:creationId xmlns:a16="http://schemas.microsoft.com/office/drawing/2014/main" id="{441E6065-4740-454F-9656-FBBF029C8FD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893731" y="3517173"/>
            <a:ext cx="914400" cy="914400"/>
          </a:xfr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29" name="Zástupný symbol obrázku 17">
            <a:extLst>
              <a:ext uri="{FF2B5EF4-FFF2-40B4-BE49-F238E27FC236}">
                <a16:creationId xmlns:a16="http://schemas.microsoft.com/office/drawing/2014/main" id="{CE598B2A-8BB7-4031-B101-192E337712F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287008" y="4664075"/>
            <a:ext cx="914400" cy="914400"/>
          </a:xfr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30" name="Zástupný symbol obrázku 17">
            <a:extLst>
              <a:ext uri="{FF2B5EF4-FFF2-40B4-BE49-F238E27FC236}">
                <a16:creationId xmlns:a16="http://schemas.microsoft.com/office/drawing/2014/main" id="{5DEC2063-68C4-4701-92CA-32935E902106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610600" y="2090168"/>
            <a:ext cx="914400" cy="1325563"/>
          </a:xfr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31" name="Zástupný symbol obrázku 17">
            <a:extLst>
              <a:ext uri="{FF2B5EF4-FFF2-40B4-BE49-F238E27FC236}">
                <a16:creationId xmlns:a16="http://schemas.microsoft.com/office/drawing/2014/main" id="{7BF70B3A-64A0-4551-A956-E132098A6BF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9309384" y="4616451"/>
            <a:ext cx="914400" cy="914400"/>
          </a:xfr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 t="1" b="100"/>
            </a:stretch>
          </a:blip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</p:spTree>
    <p:extLst>
      <p:ext uri="{BB962C8B-B14F-4D97-AF65-F5344CB8AC3E}">
        <p14:creationId xmlns:p14="http://schemas.microsoft.com/office/powerpoint/2010/main" val="442535504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0745B831-396D-4DE0-8DDC-E13D122D9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C2997-966C-4E62-A37D-332E0658C6B9}" type="datetime1">
              <a:rPr lang="cs-CZ" smtClean="0"/>
              <a:t>07.04.2024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D4C3D13E-2F96-A0A4-091D-2B3EBA929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3033110-05D5-22A3-522E-223622C8D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88474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2470700" y="193033"/>
            <a:ext cx="9305600" cy="116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9579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sekce-zelená">
    <p:bg>
      <p:bgPr>
        <a:blipFill dpi="0" rotWithShape="1">
          <a:blip r:embed="rId2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87663C4-7B8F-45D0-9772-21160695EFA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8000" y="1872000"/>
            <a:ext cx="8052600" cy="1115787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chemeClr val="tx1"/>
                </a:solidFill>
              </a:defRPr>
            </a:lvl1pPr>
          </a:lstStyle>
          <a:p>
            <a:r>
              <a:rPr lang="cs-CZ"/>
              <a:t>NÁZEV_SEKCE/CLAIM_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FCCFD51-DE96-42AF-8D3A-1EDDDAD6E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3FE31A8-8502-4FFB-986B-436759D43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zeret Mono" panose="020B0604020202020204" charset="-18"/>
                <a:cs typeface="Azeret Mono" panose="020B0604020202020204" charset="-18"/>
              </a:defRPr>
            </a:lvl1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C795FCAF-6712-4B01-AEE2-4825BF25D3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20140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sekce-zelená+text">
    <p:bg>
      <p:bgPr>
        <a:blipFill dpi="0" rotWithShape="1">
          <a:blip r:embed="rId2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87663C4-7B8F-45D0-9772-21160695EFA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8001" y="1872000"/>
            <a:ext cx="7920983" cy="1115787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chemeClr val="tx1"/>
                </a:solidFill>
              </a:defRPr>
            </a:lvl1pPr>
          </a:lstStyle>
          <a:p>
            <a:r>
              <a:rPr lang="cs-CZ"/>
              <a:t>NÁZEV_SEKCE/CLAIM_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FCCFD51-DE96-42AF-8D3A-1EDDDAD6E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3FE31A8-8502-4FFB-986B-436759D43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zeret Mono" panose="020B0604020202020204" charset="-18"/>
                <a:cs typeface="Azeret Mono" panose="020B0604020202020204" charset="-18"/>
              </a:defRPr>
            </a:lvl1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8" name="Zástupný text 2">
            <a:extLst>
              <a:ext uri="{FF2B5EF4-FFF2-40B4-BE49-F238E27FC236}">
                <a16:creationId xmlns:a16="http://schemas.microsoft.com/office/drawing/2014/main" id="{87AC8E8A-836E-402C-9C16-6320C1B227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452" y="3429001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4A09A920-B7CD-46CC-8CA8-093DAAFBAB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925946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1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A15E4F-8BBB-4ED5-97E0-744FDECC7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1817141"/>
            <a:ext cx="10515600" cy="4351339"/>
          </a:xfrm>
        </p:spPr>
        <p:txBody>
          <a:bodyPr/>
          <a:lstStyle>
            <a:lvl1pPr marL="442902" indent="-442902">
              <a:buClr>
                <a:srgbClr val="00B050"/>
              </a:buClr>
              <a:buFont typeface="Wingdings" panose="05000000000000000000" pitchFamily="2" charset="2"/>
              <a:buChar char="§"/>
              <a:defRPr sz="2000"/>
            </a:lvl1pPr>
            <a:lvl2pPr marL="685783" indent="-228594">
              <a:buClr>
                <a:srgbClr val="00B050"/>
              </a:buClr>
              <a:buFont typeface="Wingdings" panose="05000000000000000000" pitchFamily="2" charset="2"/>
              <a:buChar char="§"/>
              <a:defRPr sz="1800"/>
            </a:lvl2pPr>
            <a:lvl3pPr marL="1142971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3pPr>
            <a:lvl4pPr marL="1600160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4pPr>
            <a:lvl5pPr marL="2057349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1FACD221-4768-4ACD-A950-44E65375E9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4306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, text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1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A15E4F-8BBB-4ED5-97E0-744FDECC7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2" y="1791287"/>
            <a:ext cx="5427927" cy="4351339"/>
          </a:xfrm>
        </p:spPr>
        <p:txBody>
          <a:bodyPr/>
          <a:lstStyle>
            <a:lvl1pPr marL="442902" indent="-442902">
              <a:buClr>
                <a:srgbClr val="00B050"/>
              </a:buClr>
              <a:buFont typeface="Wingdings" panose="05000000000000000000" pitchFamily="2" charset="2"/>
              <a:buChar char="§"/>
              <a:defRPr sz="2000"/>
            </a:lvl1pPr>
            <a:lvl2pPr marL="685783" indent="-228594">
              <a:buClr>
                <a:srgbClr val="00B050"/>
              </a:buClr>
              <a:buFont typeface="Wingdings" panose="05000000000000000000" pitchFamily="2" charset="2"/>
              <a:buChar char="§"/>
              <a:defRPr sz="1800"/>
            </a:lvl2pPr>
            <a:lvl3pPr marL="1142971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3pPr>
            <a:lvl4pPr marL="1600160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4pPr>
            <a:lvl5pPr marL="2057349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20" name="Obrázek 19">
            <a:extLst>
              <a:ext uri="{FF2B5EF4-FFF2-40B4-BE49-F238E27FC236}">
                <a16:creationId xmlns:a16="http://schemas.microsoft.com/office/drawing/2014/main" id="{2DA61271-C104-4FC6-AD11-4C12986D57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  <p:sp>
        <p:nvSpPr>
          <p:cNvPr id="9" name="Zástupný symbol obrázku 8" descr="Hory se souvislou výplní">
            <a:extLst>
              <a:ext uri="{FF2B5EF4-FFF2-40B4-BE49-F238E27FC236}">
                <a16:creationId xmlns:a16="http://schemas.microsoft.com/office/drawing/2014/main" id="{8D31EE2F-073D-4F28-AC34-0C4A1F8DA5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50600" y="1791287"/>
            <a:ext cx="4320000" cy="4320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</p:spTree>
    <p:extLst>
      <p:ext uri="{BB962C8B-B14F-4D97-AF65-F5344CB8AC3E}">
        <p14:creationId xmlns:p14="http://schemas.microsoft.com/office/powerpoint/2010/main" val="447609835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a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1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/>
              <a:t>NADPIS_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3C10B58-D489-467E-98DE-2CF442C69D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  <p:sp>
        <p:nvSpPr>
          <p:cNvPr id="8" name="Zástupný symbol obrázku 8" descr="Hory se souvislou výplní">
            <a:extLst>
              <a:ext uri="{FF2B5EF4-FFF2-40B4-BE49-F238E27FC236}">
                <a16:creationId xmlns:a16="http://schemas.microsoft.com/office/drawing/2014/main" id="{967148FB-4655-4766-BA8B-B12D2A5AF4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50600" y="1194105"/>
            <a:ext cx="4860000" cy="4860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</p:spTree>
    <p:extLst>
      <p:ext uri="{BB962C8B-B14F-4D97-AF65-F5344CB8AC3E}">
        <p14:creationId xmlns:p14="http://schemas.microsoft.com/office/powerpoint/2010/main" val="3097474580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dpis a 3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1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/>
              <a:t>NADPIS_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7CF3FDFF-CC59-400B-A942-CD1CA1BC4B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  <p:sp>
        <p:nvSpPr>
          <p:cNvPr id="11" name="Zástupný symbol obrázku 8" descr="Hory se souvislou výplní">
            <a:extLst>
              <a:ext uri="{FF2B5EF4-FFF2-40B4-BE49-F238E27FC236}">
                <a16:creationId xmlns:a16="http://schemas.microsoft.com/office/drawing/2014/main" id="{9686F829-CBC9-4AF5-A6AC-4677CB1541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8000" y="1749699"/>
            <a:ext cx="3600000" cy="3600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12" name="Zástupný symbol obrázku 8" descr="Hory se souvislou výplní">
            <a:extLst>
              <a:ext uri="{FF2B5EF4-FFF2-40B4-BE49-F238E27FC236}">
                <a16:creationId xmlns:a16="http://schemas.microsoft.com/office/drawing/2014/main" id="{7888D7F3-4F73-47AA-B9A9-5E5B4801257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10700" y="1749699"/>
            <a:ext cx="3600000" cy="3600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13" name="Zástupný symbol obrázku 8" descr="Hory se souvislou výplní">
            <a:extLst>
              <a:ext uri="{FF2B5EF4-FFF2-40B4-BE49-F238E27FC236}">
                <a16:creationId xmlns:a16="http://schemas.microsoft.com/office/drawing/2014/main" id="{018C0649-CC6F-4C24-94E2-89ADE6401C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53400" y="1749699"/>
            <a:ext cx="3600000" cy="3600000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cs-CZ"/>
              <a:t>Kliknutím na ikonu přidáte obrázek.</a:t>
            </a:r>
          </a:p>
        </p:txBody>
      </p:sp>
    </p:spTree>
    <p:extLst>
      <p:ext uri="{BB962C8B-B14F-4D97-AF65-F5344CB8AC3E}">
        <p14:creationId xmlns:p14="http://schemas.microsoft.com/office/powerpoint/2010/main" val="2757608391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, podnadpis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10C186-A527-41FA-A5C9-56E4B60D73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252001"/>
            <a:ext cx="10515600" cy="1325563"/>
          </a:xfrm>
        </p:spPr>
        <p:txBody>
          <a:bodyPr>
            <a:normAutofit/>
          </a:bodyPr>
          <a:lstStyle>
            <a:lvl1pPr>
              <a:defRPr sz="3600" b="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r>
              <a:rPr lang="cs-CZ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A15E4F-8BBB-4ED5-97E0-744FDECC7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2382839"/>
            <a:ext cx="10515600" cy="3508296"/>
          </a:xfrm>
        </p:spPr>
        <p:txBody>
          <a:bodyPr/>
          <a:lstStyle>
            <a:lvl1pPr marL="442902" indent="-442902">
              <a:buClr>
                <a:srgbClr val="00B050"/>
              </a:buClr>
              <a:buFont typeface="Wingdings" panose="05000000000000000000" pitchFamily="2" charset="2"/>
              <a:buChar char="§"/>
              <a:defRPr sz="2000"/>
            </a:lvl1pPr>
            <a:lvl2pPr marL="685783" indent="-228594">
              <a:buClr>
                <a:srgbClr val="00B050"/>
              </a:buClr>
              <a:buFont typeface="Wingdings" panose="05000000000000000000" pitchFamily="2" charset="2"/>
              <a:buChar char="§"/>
              <a:defRPr sz="1800"/>
            </a:lvl2pPr>
            <a:lvl3pPr marL="1142971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3pPr>
            <a:lvl4pPr marL="1600160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4pPr>
            <a:lvl5pPr marL="2057349" indent="-228594">
              <a:buClr>
                <a:srgbClr val="00B050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FD7412B-2BE8-4AAA-BA18-5CA62BCC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3C8F605-0901-4975-A10E-70669D97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F76FB335-B250-4E73-9375-000EAD9E57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1577977"/>
            <a:ext cx="10515600" cy="8048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Azeret Mono Medium" panose="020B0604020202020204" charset="-18"/>
                <a:cs typeface="Azeret Mono Medium" panose="020B0604020202020204" charset="-18"/>
              </a:defRPr>
            </a:lvl1pPr>
          </a:lstStyle>
          <a:p>
            <a:pPr lvl="0"/>
            <a:r>
              <a:rPr lang="cs-CZ"/>
              <a:t>PODNADPIS_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615E354C-46C2-4D00-B84E-5B8610A92B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44" y="6311900"/>
            <a:ext cx="1077643" cy="4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923157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6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6DC3873-E2A0-429C-A63C-5335E2741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032B974-5F84-4B11-835A-B2ED4CEEA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61E2F15-4DFC-4419-B6AA-183F3531A6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CE7C2B7-3F35-4FDE-892A-D7B1C38162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08904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</p:sldLayoutIdLst>
  <p:hf sldNum="0"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a.gov.cz/oha/egovernment-cloud/metodiky-navody-formulare/metodika-tco-metodika-pro-vypocet-celkovych-nakladu-vlastnictvi-isv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emf"/><Relationship Id="rId4" Type="http://schemas.openxmlformats.org/officeDocument/2006/relationships/package" Target="../embeddings/Microsoft_Excel_Worksheet.xls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A7A781D2-A18D-3974-2C97-64BEAAFB4F78}"/>
              </a:ext>
            </a:extLst>
          </p:cNvPr>
          <p:cNvSpPr txBox="1"/>
          <p:nvPr/>
        </p:nvSpPr>
        <p:spPr>
          <a:xfrm>
            <a:off x="901810" y="2128727"/>
            <a:ext cx="10501592" cy="43497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5333" b="1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</a:t>
            </a:r>
            <a:r>
              <a:rPr lang="cs-CZ" sz="5333" b="1" cap="all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government_Cloud</a:t>
            </a:r>
            <a:r>
              <a:rPr lang="cs-CZ" sz="5333" b="1" cap="all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_</a:t>
            </a:r>
          </a:p>
          <a:p>
            <a:r>
              <a:rPr lang="cs-CZ" sz="5333" b="1" cap="all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kalkulátor</a:t>
            </a:r>
          </a:p>
          <a:p>
            <a:endParaRPr lang="cs-CZ" sz="3000" b="1" cap="all" dirty="0">
              <a:latin typeface="+mj-lt"/>
              <a:ea typeface="+mj-ea"/>
              <a:cs typeface="+mj-cs"/>
            </a:endParaRPr>
          </a:p>
          <a:p>
            <a:endParaRPr lang="cs-CZ" sz="3000" b="1" cap="all" dirty="0">
              <a:latin typeface="+mj-lt"/>
              <a:ea typeface="+mj-ea"/>
              <a:cs typeface="+mj-cs"/>
            </a:endParaRPr>
          </a:p>
          <a:p>
            <a:endParaRPr lang="cs-CZ" sz="3000" b="1" cap="all" dirty="0">
              <a:latin typeface="+mj-lt"/>
              <a:ea typeface="+mj-ea"/>
              <a:cs typeface="+mj-cs"/>
            </a:endParaRPr>
          </a:p>
          <a:p>
            <a:endParaRPr lang="cs-CZ" sz="3000" b="1" cap="all" dirty="0">
              <a:latin typeface="+mj-lt"/>
              <a:ea typeface="+mj-ea"/>
              <a:cs typeface="+mj-cs"/>
            </a:endParaRPr>
          </a:p>
          <a:p>
            <a:r>
              <a:rPr lang="cs-CZ" sz="3000" b="1" cap="all" dirty="0">
                <a:latin typeface="+mj-lt"/>
                <a:ea typeface="+mj-ea"/>
                <a:cs typeface="+mj-cs"/>
              </a:rPr>
              <a:t>Helena Ulrychová_</a:t>
            </a:r>
          </a:p>
          <a:p>
            <a:r>
              <a:rPr lang="cs-CZ" sz="2000" b="1" cap="all" dirty="0">
                <a:latin typeface="+mj-lt"/>
                <a:ea typeface="+mj-ea"/>
                <a:cs typeface="+mj-cs"/>
              </a:rPr>
              <a:t>Vedoucí oddělení eGovernment Cloudu_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16A61605-FB09-DB79-B534-B23073C68A3F}"/>
              </a:ext>
            </a:extLst>
          </p:cNvPr>
          <p:cNvSpPr txBox="1"/>
          <p:nvPr/>
        </p:nvSpPr>
        <p:spPr>
          <a:xfrm>
            <a:off x="10186401" y="6001453"/>
            <a:ext cx="1217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>
                <a:latin typeface="+mj-lt"/>
              </a:rPr>
              <a:t>8. 4. 2024</a:t>
            </a:r>
          </a:p>
        </p:txBody>
      </p:sp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E259F057-13A6-F280-DC05-A2C62CD27C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1809" y="641049"/>
            <a:ext cx="2305001" cy="1029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088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B125AA-4750-36C9-4244-D7F5C6AFE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e</a:t>
            </a:r>
            <a:r>
              <a:rPr lang="cs-CZ" cap="all" dirty="0" err="1"/>
              <a:t>gc</a:t>
            </a:r>
            <a:r>
              <a:rPr lang="cs-CZ" cap="all" dirty="0"/>
              <a:t> kalkulátor_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2E00580-BAD3-672E-D081-E678310036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1838309"/>
            <a:ext cx="10674349" cy="4370388"/>
          </a:xfrm>
        </p:spPr>
        <p:txBody>
          <a:bodyPr vert="horz" lIns="121920" tIns="60960" rIns="121920" bIns="60960" rtlCol="0" anchor="t">
            <a:normAutofit/>
          </a:bodyPr>
          <a:lstStyle/>
          <a:p>
            <a:pPr marL="442796" indent="-442796" algn="just">
              <a:lnSpc>
                <a:spcPct val="108000"/>
              </a:lnSpc>
            </a:pPr>
            <a:r>
              <a:rPr lang="cs-CZ" sz="2900" dirty="0"/>
              <a:t>nástroj pro</a:t>
            </a:r>
            <a:r>
              <a:rPr lang="cs-CZ" sz="2900" b="1" dirty="0">
                <a:solidFill>
                  <a:schemeClr val="accent1"/>
                </a:solidFill>
              </a:rPr>
              <a:t> vyčíslení a srovnání nákladů různých variant řešení </a:t>
            </a:r>
            <a:r>
              <a:rPr lang="cs-CZ" sz="2900" dirty="0"/>
              <a:t>informačního systému</a:t>
            </a:r>
          </a:p>
          <a:p>
            <a:pPr marL="442796" indent="-442796" algn="just">
              <a:lnSpc>
                <a:spcPct val="108000"/>
              </a:lnSpc>
            </a:pPr>
            <a:endParaRPr lang="cs-CZ" sz="2733" b="1" dirty="0">
              <a:solidFill>
                <a:schemeClr val="accent1"/>
              </a:solidFill>
            </a:endParaRPr>
          </a:p>
          <a:p>
            <a:pPr marL="442796" indent="-442796" algn="just">
              <a:lnSpc>
                <a:spcPct val="108000"/>
              </a:lnSpc>
              <a:spcAft>
                <a:spcPts val="800"/>
              </a:spcAft>
            </a:pPr>
            <a:r>
              <a:rPr lang="cs-CZ" sz="2900" dirty="0"/>
              <a:t>jednotný nástroj pro </a:t>
            </a:r>
            <a:r>
              <a:rPr lang="cs-CZ" sz="2933" b="1" dirty="0">
                <a:solidFill>
                  <a:schemeClr val="accent1"/>
                </a:solidFill>
              </a:rPr>
              <a:t>kalkulace celkových nákladů vlastnictví, úspor a/nebo ztrát </a:t>
            </a:r>
            <a:r>
              <a:rPr lang="cs-CZ" sz="2900" dirty="0"/>
              <a:t>při provozu informačního systému </a:t>
            </a:r>
            <a:r>
              <a:rPr lang="cs-CZ" sz="2933" b="1" dirty="0">
                <a:solidFill>
                  <a:schemeClr val="accent1"/>
                </a:solidFill>
              </a:rPr>
              <a:t>v modelu on-premise, cloudu nebo v hybridním řešení</a:t>
            </a:r>
          </a:p>
        </p:txBody>
      </p:sp>
    </p:spTree>
    <p:extLst>
      <p:ext uri="{BB962C8B-B14F-4D97-AF65-F5344CB8AC3E}">
        <p14:creationId xmlns:p14="http://schemas.microsoft.com/office/powerpoint/2010/main" val="4106097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13FD64-20F5-ED31-EAAB-0C8F80CA18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63E1CB-ACD0-71F9-2521-AD72C5416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cap="all" dirty="0"/>
              <a:t>případy použití_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B522F5E-4A81-2377-AEB8-8FA7184A3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1577564"/>
            <a:ext cx="10674349" cy="4631133"/>
          </a:xfrm>
        </p:spPr>
        <p:txBody>
          <a:bodyPr vert="horz" lIns="121920" tIns="60960" rIns="121920" bIns="60960" rtlCol="0" anchor="t">
            <a:normAutofit fontScale="92500" lnSpcReduction="20000"/>
          </a:bodyPr>
          <a:lstStyle/>
          <a:p>
            <a:pPr marL="442796" indent="-442796" algn="just">
              <a:lnSpc>
                <a:spcPct val="108000"/>
              </a:lnSpc>
            </a:pPr>
            <a:r>
              <a:rPr lang="cs-CZ" sz="2900" dirty="0"/>
              <a:t>kalkulace celkových nákladů IS za určité období</a:t>
            </a:r>
          </a:p>
          <a:p>
            <a:pPr marL="442796" indent="-442796" algn="just">
              <a:lnSpc>
                <a:spcPct val="108000"/>
              </a:lnSpc>
            </a:pPr>
            <a:r>
              <a:rPr lang="cs-CZ" sz="2900" dirty="0"/>
              <a:t>porovnávání nákladů variant řešení IS (on-premise, cloud, hybridní řešení)</a:t>
            </a:r>
          </a:p>
          <a:p>
            <a:pPr marL="442796" indent="-442796" algn="just">
              <a:lnSpc>
                <a:spcPct val="108000"/>
              </a:lnSpc>
            </a:pPr>
            <a:r>
              <a:rPr lang="cs-CZ" sz="2900" dirty="0"/>
              <a:t>modelování ekonomické výhodnosti různých cloud scénářů řešení IS</a:t>
            </a:r>
          </a:p>
          <a:p>
            <a:pPr marL="442796" indent="-442796" algn="just">
              <a:lnSpc>
                <a:spcPct val="108000"/>
              </a:lnSpc>
            </a:pPr>
            <a:r>
              <a:rPr lang="cs-CZ" sz="2900" dirty="0"/>
              <a:t>porovnávání nákladů realizace a provozu IS při různých bezpečnostních úrovních daného IS</a:t>
            </a:r>
          </a:p>
          <a:p>
            <a:pPr marL="442796" indent="-442796" algn="just">
              <a:lnSpc>
                <a:spcPct val="108000"/>
              </a:lnSpc>
            </a:pPr>
            <a:r>
              <a:rPr lang="cs-CZ" sz="2900" dirty="0"/>
              <a:t>detailní analýza vlivu jednotlivých nákladových položek na náklady IS</a:t>
            </a:r>
          </a:p>
          <a:p>
            <a:pPr marL="442796" indent="-442796" algn="just">
              <a:lnSpc>
                <a:spcPct val="108000"/>
              </a:lnSpc>
            </a:pPr>
            <a:r>
              <a:rPr lang="cs-CZ" sz="2900" dirty="0"/>
              <a:t>porovnání nabídek na realizaci a provoz IS v rámci výběrového řízení</a:t>
            </a:r>
          </a:p>
          <a:p>
            <a:pPr marL="442796" indent="-442796" algn="just">
              <a:lnSpc>
                <a:spcPct val="108000"/>
              </a:lnSpc>
            </a:pPr>
            <a:r>
              <a:rPr lang="cs-CZ" sz="2900" dirty="0"/>
              <a:t>příloha k žádosti o realizaci ICT projektu informačního systému veřejné správy zasílanou na Odbor hlavního architekta eGovernmentu</a:t>
            </a:r>
          </a:p>
          <a:p>
            <a:pPr marL="442796" indent="-442796" algn="just">
              <a:lnSpc>
                <a:spcPct val="108000"/>
              </a:lnSpc>
            </a:pPr>
            <a:endParaRPr lang="cs-CZ" sz="2900" dirty="0"/>
          </a:p>
          <a:p>
            <a:pPr marL="442796" indent="-442796" algn="just">
              <a:lnSpc>
                <a:spcPct val="108000"/>
              </a:lnSpc>
            </a:pPr>
            <a:endParaRPr lang="cs-CZ" sz="2900" dirty="0"/>
          </a:p>
        </p:txBody>
      </p:sp>
    </p:spTree>
    <p:extLst>
      <p:ext uri="{BB962C8B-B14F-4D97-AF65-F5344CB8AC3E}">
        <p14:creationId xmlns:p14="http://schemas.microsoft.com/office/powerpoint/2010/main" val="1775627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D7277D-4700-CC72-34B4-DBFE4F013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9ED7A64-FE63-ACD8-C506-65EC64F5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cap="all" dirty="0"/>
              <a:t>SOUVISEJÍCÍ LEGISLATIVA_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2074BBF-A72F-3396-F406-3218421D8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1838309"/>
            <a:ext cx="10674349" cy="4370388"/>
          </a:xfrm>
        </p:spPr>
        <p:txBody>
          <a:bodyPr vert="horz" lIns="121920" tIns="60960" rIns="121920" bIns="60960" rtlCol="0" anchor="t">
            <a:normAutofit/>
          </a:bodyPr>
          <a:lstStyle/>
          <a:p>
            <a:pPr marL="442796" indent="-442796" algn="just">
              <a:lnSpc>
                <a:spcPct val="88000"/>
              </a:lnSpc>
            </a:pPr>
            <a:r>
              <a:rPr lang="cs-CZ" sz="3000" dirty="0"/>
              <a:t>zákon č. 365/2000 Sb., o informačních systémech veřejné správy</a:t>
            </a:r>
          </a:p>
          <a:p>
            <a:pPr marL="0" indent="0" algn="just">
              <a:lnSpc>
                <a:spcPct val="88000"/>
              </a:lnSpc>
              <a:buNone/>
            </a:pPr>
            <a:endParaRPr lang="cs-CZ" sz="3000" dirty="0"/>
          </a:p>
          <a:p>
            <a:pPr marL="442796" indent="-442796" algn="just">
              <a:lnSpc>
                <a:spcPct val="88000"/>
              </a:lnSpc>
            </a:pPr>
            <a:r>
              <a:rPr lang="cs-CZ" sz="3000" dirty="0"/>
              <a:t>vyhláška č. 360/2023, o dlouhodobém řízení informačních systémů veřejné správy</a:t>
            </a:r>
          </a:p>
        </p:txBody>
      </p:sp>
    </p:spTree>
    <p:extLst>
      <p:ext uri="{BB962C8B-B14F-4D97-AF65-F5344CB8AC3E}">
        <p14:creationId xmlns:p14="http://schemas.microsoft.com/office/powerpoint/2010/main" val="4126627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A1AA72-4D47-091B-A5E1-DFF50CAA95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528CB1-BAE6-0C3D-5848-3B537753D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e</a:t>
            </a:r>
            <a:r>
              <a:rPr lang="cs-CZ" cap="all" dirty="0" err="1"/>
              <a:t>gc</a:t>
            </a:r>
            <a:r>
              <a:rPr lang="cs-CZ" cap="all" dirty="0"/>
              <a:t> kalkulátor_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627AD1A-BA5B-CAE5-A3BB-82A6C5B54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1811387"/>
            <a:ext cx="10674349" cy="4370388"/>
          </a:xfrm>
        </p:spPr>
        <p:txBody>
          <a:bodyPr vert="horz" lIns="121920" tIns="60960" rIns="121920" bIns="60960" rtlCol="0" anchor="t">
            <a:normAutofit/>
          </a:bodyPr>
          <a:lstStyle/>
          <a:p>
            <a:pPr marL="0" indent="0" algn="just">
              <a:lnSpc>
                <a:spcPct val="108000"/>
              </a:lnSpc>
              <a:buNone/>
            </a:pPr>
            <a:r>
              <a:rPr lang="cs-CZ" sz="2933" dirty="0"/>
              <a:t>MS Excel</a:t>
            </a:r>
          </a:p>
          <a:p>
            <a:pPr marL="685677" lvl="1" indent="-442796" algn="just">
              <a:lnSpc>
                <a:spcPct val="108000"/>
              </a:lnSpc>
            </a:pPr>
            <a:r>
              <a:rPr lang="cs-CZ" sz="2733" dirty="0"/>
              <a:t>1. Úvodní parametry</a:t>
            </a:r>
          </a:p>
          <a:p>
            <a:pPr marL="685677" lvl="1" indent="-442796" algn="just">
              <a:lnSpc>
                <a:spcPct val="108000"/>
              </a:lnSpc>
            </a:pPr>
            <a:r>
              <a:rPr lang="cs-CZ" sz="2733" dirty="0"/>
              <a:t>2. Vstupní data on-premise</a:t>
            </a:r>
          </a:p>
          <a:p>
            <a:pPr marL="685677" lvl="1" indent="-442796" algn="just">
              <a:lnSpc>
                <a:spcPct val="108000"/>
              </a:lnSpc>
            </a:pPr>
            <a:r>
              <a:rPr lang="cs-CZ" sz="2733" dirty="0"/>
              <a:t>3. Vstupní data cloud</a:t>
            </a:r>
          </a:p>
          <a:p>
            <a:pPr marL="685677" lvl="1" indent="-442796" algn="just">
              <a:lnSpc>
                <a:spcPct val="108000"/>
              </a:lnSpc>
            </a:pPr>
            <a:r>
              <a:rPr lang="cs-CZ" sz="2733" dirty="0"/>
              <a:t>4. Kalkulace TCO a porovnání</a:t>
            </a:r>
          </a:p>
          <a:p>
            <a:pPr marL="685677" lvl="1" indent="-442796" algn="just">
              <a:lnSpc>
                <a:spcPct val="108000"/>
              </a:lnSpc>
            </a:pPr>
            <a:r>
              <a:rPr lang="cs-CZ" sz="2733" dirty="0"/>
              <a:t>5. Finanční porovnání souhrn</a:t>
            </a:r>
          </a:p>
          <a:p>
            <a:pPr marL="685677" lvl="1" indent="-442796" algn="just">
              <a:lnSpc>
                <a:spcPct val="108000"/>
              </a:lnSpc>
            </a:pPr>
            <a:r>
              <a:rPr lang="cs-CZ" sz="2733" dirty="0"/>
              <a:t>6. Použité zkratky a pojmy</a:t>
            </a:r>
          </a:p>
          <a:p>
            <a:pPr marL="0" lvl="1" indent="0" algn="just">
              <a:lnSpc>
                <a:spcPct val="108000"/>
              </a:lnSpc>
              <a:spcBef>
                <a:spcPts val="1000"/>
              </a:spcBef>
              <a:buNone/>
            </a:pPr>
            <a:r>
              <a:rPr lang="cs-CZ" sz="2933" dirty="0"/>
              <a:t>Uživatelská příručka TCO ICT služeb veřejné správy</a:t>
            </a:r>
          </a:p>
          <a:p>
            <a:pPr marL="685677" lvl="1" indent="-442796" algn="just">
              <a:lnSpc>
                <a:spcPct val="108000"/>
              </a:lnSpc>
            </a:pPr>
            <a:endParaRPr lang="cs-CZ" sz="2933" dirty="0"/>
          </a:p>
          <a:p>
            <a:pPr marL="685677" lvl="1" indent="-442796" algn="just">
              <a:lnSpc>
                <a:spcPct val="108000"/>
              </a:lnSpc>
            </a:pPr>
            <a:endParaRPr lang="cs-CZ" sz="2933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5700CE25-ADB1-8F49-9EEA-CE16AB3496B0}"/>
              </a:ext>
            </a:extLst>
          </p:cNvPr>
          <p:cNvSpPr txBox="1"/>
          <p:nvPr/>
        </p:nvSpPr>
        <p:spPr>
          <a:xfrm>
            <a:off x="5412213" y="1577564"/>
            <a:ext cx="6311787" cy="53354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lIns="121920" tIns="60960" rIns="121920" bIns="60960" rtlCol="0" anchor="t">
            <a:spAutoFit/>
          </a:bodyPr>
          <a:lstStyle/>
          <a:p>
            <a:pPr algn="r" defTabSz="1219170"/>
            <a:r>
              <a:rPr lang="cs-CZ" sz="2667" b="1" dirty="0">
                <a:solidFill>
                  <a:prstClr val="white"/>
                </a:solidFill>
                <a:latin typeface="DM Sans 14p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Metodiky, návody, formuláře na webu DIA</a:t>
            </a:r>
            <a:endParaRPr lang="cs-CZ" sz="2667" b="1" dirty="0">
              <a:solidFill>
                <a:prstClr val="white"/>
              </a:solidFill>
              <a:latin typeface="DM Sans 14pt"/>
            </a:endParaRPr>
          </a:p>
        </p:txBody>
      </p:sp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E208F6D2-9F37-1020-732C-854DB0947A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7243611"/>
              </p:ext>
            </p:extLst>
          </p:nvPr>
        </p:nvGraphicFramePr>
        <p:xfrm>
          <a:off x="8560526" y="2991905"/>
          <a:ext cx="1889759" cy="1666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showAsIcon="1" r:id="rId4" imgW="914603" imgH="806585" progId="Excel.Sheet.12">
                  <p:embed/>
                </p:oleObj>
              </mc:Choice>
              <mc:Fallback>
                <p:oleObj name="Worksheet" showAsIcon="1" r:id="rId4" imgW="914603" imgH="806585" progId="Excel.Sheet.12">
                  <p:embed/>
                  <p:pic>
                    <p:nvPicPr>
                      <p:cNvPr id="9" name="Objekt 8">
                        <a:extLst>
                          <a:ext uri="{FF2B5EF4-FFF2-40B4-BE49-F238E27FC236}">
                            <a16:creationId xmlns:a16="http://schemas.microsoft.com/office/drawing/2014/main" id="{E208F6D2-9F37-1020-732C-854DB0947A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560526" y="2991905"/>
                        <a:ext cx="1889759" cy="1666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6233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A7A781D2-A18D-3974-2C97-64BEAAFB4F78}"/>
              </a:ext>
            </a:extLst>
          </p:cNvPr>
          <p:cNvSpPr txBox="1"/>
          <p:nvPr/>
        </p:nvSpPr>
        <p:spPr>
          <a:xfrm>
            <a:off x="768927" y="845459"/>
            <a:ext cx="3215198" cy="9130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5333" b="1" cap="all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Dotazy_</a:t>
            </a:r>
            <a:endParaRPr lang="cs-CZ" sz="4000" b="1" cap="all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4028B954-1F35-B430-6BAB-D1E587E4FF35}"/>
              </a:ext>
            </a:extLst>
          </p:cNvPr>
          <p:cNvSpPr txBox="1"/>
          <p:nvPr/>
        </p:nvSpPr>
        <p:spPr>
          <a:xfrm>
            <a:off x="5316416" y="2477888"/>
            <a:ext cx="65011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>
                <a:latin typeface="+mj-lt"/>
              </a:rPr>
              <a:t>helena.ulrychova@dia.gov.cz</a:t>
            </a:r>
          </a:p>
          <a:p>
            <a:r>
              <a:rPr lang="cs-CZ" sz="4000" dirty="0">
                <a:latin typeface="+mj-lt"/>
              </a:rPr>
              <a:t>egc@dia.gov.cz</a:t>
            </a:r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ABB6157A-BFC1-2509-12A1-326AF2220D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24026" y="2771948"/>
            <a:ext cx="2305001" cy="1029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471917"/>
      </p:ext>
    </p:extLst>
  </p:cSld>
  <p:clrMapOvr>
    <a:masterClrMapping/>
  </p:clrMapOvr>
</p:sld>
</file>

<file path=ppt/theme/theme1.xml><?xml version="1.0" encoding="utf-8"?>
<a:theme xmlns:a="http://schemas.openxmlformats.org/drawingml/2006/main" name="1_Motiv Office">
  <a:themeElements>
    <a:clrScheme name="Vlastní 4">
      <a:dk1>
        <a:srgbClr val="2E2D2C"/>
      </a:dk1>
      <a:lt1>
        <a:sysClr val="window" lastClr="FFFFFF"/>
      </a:lt1>
      <a:dk2>
        <a:srgbClr val="767676"/>
      </a:dk2>
      <a:lt2>
        <a:srgbClr val="35398E"/>
      </a:lt2>
      <a:accent1>
        <a:srgbClr val="368537"/>
      </a:accent1>
      <a:accent2>
        <a:srgbClr val="46AD48"/>
      </a:accent2>
      <a:accent3>
        <a:srgbClr val="BDBCBC"/>
      </a:accent3>
      <a:accent4>
        <a:srgbClr val="2E2D2C"/>
      </a:accent4>
      <a:accent5>
        <a:srgbClr val="BDBCBC"/>
      </a:accent5>
      <a:accent6>
        <a:srgbClr val="70AD47"/>
      </a:accent6>
      <a:hlink>
        <a:srgbClr val="0563C1"/>
      </a:hlink>
      <a:folHlink>
        <a:srgbClr val="954F72"/>
      </a:folHlink>
    </a:clrScheme>
    <a:fontScheme name="Vlastní 3">
      <a:majorFont>
        <a:latin typeface="Azeret Mono SemiBold"/>
        <a:ea typeface=""/>
        <a:cs typeface=""/>
      </a:majorFont>
      <a:minorFont>
        <a:latin typeface="DM Sans 14p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Šablona_aze" id="{10921C2A-A523-4091-89CD-1469051D55BF}" vid="{E97E725B-BE68-493B-A7FE-4A3B765460F6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7C6C817D853324094613B690CF784B5" ma:contentTypeVersion="12" ma:contentTypeDescription="Vytvoří nový dokument" ma:contentTypeScope="" ma:versionID="b64263970e2aaa2f587b05156c0d6bfa">
  <xsd:schema xmlns:xsd="http://www.w3.org/2001/XMLSchema" xmlns:xs="http://www.w3.org/2001/XMLSchema" xmlns:p="http://schemas.microsoft.com/office/2006/metadata/properties" xmlns:ns2="e3a755e7-ce12-4f84-9391-d0c12a12ba8f" xmlns:ns3="cd8ca188-db8b-44f1-b5e4-412076912c57" targetNamespace="http://schemas.microsoft.com/office/2006/metadata/properties" ma:root="true" ma:fieldsID="ebc83a68b1ff943a5ade443f3035ad91" ns2:_="" ns3:_="">
    <xsd:import namespace="e3a755e7-ce12-4f84-9391-d0c12a12ba8f"/>
    <xsd:import namespace="cd8ca188-db8b-44f1-b5e4-412076912c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a755e7-ce12-4f84-9391-d0c12a12ba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Značky obrázků" ma:readOnly="false" ma:fieldId="{5cf76f15-5ced-4ddc-b409-7134ff3c332f}" ma:taxonomyMulti="true" ma:sspId="d2a44d23-90f1-4afd-aa8c-0d6faad4ae9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9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ca188-db8b-44f1-b5e4-412076912c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3a755e7-ce12-4f84-9391-d0c12a12ba8f">
      <Terms xmlns="http://schemas.microsoft.com/office/infopath/2007/PartnerControls"/>
    </lcf76f155ced4ddcb4097134ff3c332f>
    <SharedWithUsers xmlns="cd8ca188-db8b-44f1-b5e4-412076912c57">
      <UserInfo>
        <DisplayName>Eliška Janečková</DisplayName>
        <AccountId>11</AccountId>
        <AccountType/>
      </UserInfo>
      <UserInfo>
        <DisplayName>Bačová Eliška</DisplayName>
        <AccountId>49</AccountId>
        <AccountType/>
      </UserInfo>
      <UserInfo>
        <DisplayName>Papež Václav</DisplayName>
        <AccountId>15</AccountId>
        <AccountType/>
      </UserInfo>
      <UserInfo>
        <DisplayName>Jiří Voříšek</DisplayName>
        <AccountId>14</AccountId>
        <AccountType/>
      </UserInfo>
      <UserInfo>
        <DisplayName>Zdeněk Jiříček</DisplayName>
        <AccountId>16</AccountId>
        <AccountType/>
      </UserInfo>
      <UserInfo>
        <DisplayName>Igor Čermák</DisplayName>
        <AccountId>35</AccountId>
        <AccountType/>
      </UserInfo>
      <UserInfo>
        <DisplayName>Ulrychová Helena</DisplayName>
        <AccountId>33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6F5ED9-1CE2-45F3-AE2A-650A632183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a755e7-ce12-4f84-9391-d0c12a12ba8f"/>
    <ds:schemaRef ds:uri="cd8ca188-db8b-44f1-b5e4-412076912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12B5E35-7083-4A7F-8177-79FC3B557BAC}">
  <ds:schemaRefs>
    <ds:schemaRef ds:uri="e3a755e7-ce12-4f84-9391-d0c12a12ba8f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cd8ca188-db8b-44f1-b5e4-412076912c57"/>
  </ds:schemaRefs>
</ds:datastoreItem>
</file>

<file path=customXml/itemProps3.xml><?xml version="1.0" encoding="utf-8"?>
<ds:datastoreItem xmlns:ds="http://schemas.openxmlformats.org/officeDocument/2006/customXml" ds:itemID="{FB36B1B5-7565-4723-A43C-F910175DC9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234</Words>
  <Application>Microsoft Office PowerPoint</Application>
  <PresentationFormat>Širokoúhlá obrazovka</PresentationFormat>
  <Paragraphs>39</Paragraphs>
  <Slides>6</Slides>
  <Notes>1</Notes>
  <HiddenSlides>0</HiddenSlides>
  <MMClips>0</MMClips>
  <ScaleCrop>false</ScaleCrop>
  <HeadingPairs>
    <vt:vector size="8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5" baseType="lpstr">
      <vt:lpstr>Arial</vt:lpstr>
      <vt:lpstr>Azeret Mono</vt:lpstr>
      <vt:lpstr>Azeret Mono Medium</vt:lpstr>
      <vt:lpstr>Azeret Mono SemiBold</vt:lpstr>
      <vt:lpstr>Calibri</vt:lpstr>
      <vt:lpstr>DM Sans 14pt</vt:lpstr>
      <vt:lpstr>Wingdings</vt:lpstr>
      <vt:lpstr>1_Motiv Office</vt:lpstr>
      <vt:lpstr>List Microsoft Excelu</vt:lpstr>
      <vt:lpstr>Prezentace aplikace PowerPoint</vt:lpstr>
      <vt:lpstr>egc kalkulátor_</vt:lpstr>
      <vt:lpstr>případy použití_</vt:lpstr>
      <vt:lpstr>SOUVISEJÍCÍ LEGISLATIVA_</vt:lpstr>
      <vt:lpstr>egc kalkulátor_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Ulrychová Helena</dc:creator>
  <cp:lastModifiedBy>Ulrychová Helena</cp:lastModifiedBy>
  <cp:revision>3</cp:revision>
  <dcterms:created xsi:type="dcterms:W3CDTF">2024-02-25T08:21:08Z</dcterms:created>
  <dcterms:modified xsi:type="dcterms:W3CDTF">2024-04-07T07:29:36Z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2024-02-25T08:50:25Z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5b6b85cd-44ef-4d66-86d4-603dd2160780</vt:lpwstr>
  </property>
  <property fmtid="{D5CDD505-2E9C-101B-9397-08002B2CF9AE}" pid="7" name="MSIP_Label_defa4170-0d19-0005-0004-bc88714345d2_ActionId">
    <vt:lpwstr>03afa74d-86d4-495b-91e2-5c32be3c80a6</vt:lpwstr>
  </property>
  <property fmtid="{D5CDD505-2E9C-101B-9397-08002B2CF9AE}" pid="8" name="MSIP_Label_defa4170-0d19-0005-0004-bc88714345d2_ContentBits">
    <vt:lpwstr>0</vt:lpwstr>
  </property>
  <property fmtid="{D5CDD505-2E9C-101B-9397-08002B2CF9AE}" pid="9" name="ContentTypeId">
    <vt:lpwstr>0x010100A7C6C817D853324094613B690CF784B5</vt:lpwstr>
  </property>
  <property fmtid="{D5CDD505-2E9C-101B-9397-08002B2CF9AE}" pid="10" name="MediaServiceImageTags">
    <vt:lpwstr/>
  </property>
</Properties>
</file>