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4"/>
  </p:notesMasterIdLst>
  <p:sldIdLst>
    <p:sldId id="257" r:id="rId5"/>
    <p:sldId id="260" r:id="rId6"/>
    <p:sldId id="261" r:id="rId7"/>
    <p:sldId id="259" r:id="rId8"/>
    <p:sldId id="285" r:id="rId9"/>
    <p:sldId id="405" r:id="rId10"/>
    <p:sldId id="443" r:id="rId11"/>
    <p:sldId id="275" r:id="rId12"/>
    <p:sldId id="276" r:id="rId13"/>
    <p:sldId id="436" r:id="rId14"/>
    <p:sldId id="311" r:id="rId15"/>
    <p:sldId id="448" r:id="rId16"/>
    <p:sldId id="437" r:id="rId17"/>
    <p:sldId id="416" r:id="rId18"/>
    <p:sldId id="445" r:id="rId19"/>
    <p:sldId id="446" r:id="rId20"/>
    <p:sldId id="447" r:id="rId21"/>
    <p:sldId id="272" r:id="rId22"/>
    <p:sldId id="270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167" autoAdjust="0"/>
  </p:normalViewPr>
  <p:slideViewPr>
    <p:cSldViewPr snapToGrid="0">
      <p:cViewPr varScale="1">
        <p:scale>
          <a:sx n="74" d="100"/>
          <a:sy n="74" d="100"/>
        </p:scale>
        <p:origin x="104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4EFA3A31-FBA6-47AA-B1D7-6FDDD03457C7}"/>
    <pc:docChg chg="undo redo custSel addSld delSld modSld sldOrd delMainMaster">
      <pc:chgData name="Šedivec Tomáš" userId="5859117d-4fed-45af-939e-a078bb4ea44f" providerId="ADAL" clId="{4EFA3A31-FBA6-47AA-B1D7-6FDDD03457C7}" dt="2024-02-19T11:50:14.731" v="3065" actId="20577"/>
      <pc:docMkLst>
        <pc:docMk/>
      </pc:docMkLst>
      <pc:sldChg chg="modSp mod">
        <pc:chgData name="Šedivec Tomáš" userId="5859117d-4fed-45af-939e-a078bb4ea44f" providerId="ADAL" clId="{4EFA3A31-FBA6-47AA-B1D7-6FDDD03457C7}" dt="2024-02-14T16:00:14.635" v="6" actId="20577"/>
        <pc:sldMkLst>
          <pc:docMk/>
          <pc:sldMk cId="2059693041" sldId="257"/>
        </pc:sldMkLst>
        <pc:spChg chg="mod">
          <ac:chgData name="Šedivec Tomáš" userId="5859117d-4fed-45af-939e-a078bb4ea44f" providerId="ADAL" clId="{4EFA3A31-FBA6-47AA-B1D7-6FDDD03457C7}" dt="2024-02-14T16:00:14.635" v="6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350770923" sldId="258"/>
        </pc:sldMkLst>
      </pc:sldChg>
      <pc:sldChg chg="modSp mod">
        <pc:chgData name="Šedivec Tomáš" userId="5859117d-4fed-45af-939e-a078bb4ea44f" providerId="ADAL" clId="{4EFA3A31-FBA6-47AA-B1D7-6FDDD03457C7}" dt="2024-02-14T16:01:38.846" v="79" actId="113"/>
        <pc:sldMkLst>
          <pc:docMk/>
          <pc:sldMk cId="3010951941" sldId="259"/>
        </pc:sldMkLst>
        <pc:spChg chg="mod">
          <ac:chgData name="Šedivec Tomáš" userId="5859117d-4fed-45af-939e-a078bb4ea44f" providerId="ADAL" clId="{4EFA3A31-FBA6-47AA-B1D7-6FDDD03457C7}" dt="2024-02-14T16:01:38.846" v="79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2547574191" sldId="262"/>
        </pc:sldMkLst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3855632491" sldId="263"/>
        </pc:sldMkLst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414634252" sldId="266"/>
        </pc:sldMkLst>
      </pc:sldChg>
      <pc:sldChg chg="modSp mod">
        <pc:chgData name="Šedivec Tomáš" userId="5859117d-4fed-45af-939e-a078bb4ea44f" providerId="ADAL" clId="{4EFA3A31-FBA6-47AA-B1D7-6FDDD03457C7}" dt="2024-02-14T16:02:44.578" v="87" actId="1076"/>
        <pc:sldMkLst>
          <pc:docMk/>
          <pc:sldMk cId="882677355" sldId="269"/>
        </pc:sldMkLst>
        <pc:spChg chg="mod">
          <ac:chgData name="Šedivec Tomáš" userId="5859117d-4fed-45af-939e-a078bb4ea44f" providerId="ADAL" clId="{4EFA3A31-FBA6-47AA-B1D7-6FDDD03457C7}" dt="2024-02-14T16:02:44.578" v="87" actId="1076"/>
          <ac:spMkLst>
            <pc:docMk/>
            <pc:sldMk cId="882677355" sldId="269"/>
            <ac:spMk id="2" creationId="{00000000-0000-0000-0000-000000000000}"/>
          </ac:spMkLst>
        </pc:spChg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330628434" sldId="273"/>
        </pc:sldMkLst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1235183684" sldId="274"/>
        </pc:sldMkLst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1679985135" sldId="277"/>
        </pc:sldMkLst>
      </pc:sldChg>
      <pc:sldChg chg="modSp mod">
        <pc:chgData name="Šedivec Tomáš" userId="5859117d-4fed-45af-939e-a078bb4ea44f" providerId="ADAL" clId="{4EFA3A31-FBA6-47AA-B1D7-6FDDD03457C7}" dt="2024-02-14T16:02:04.040" v="82" actId="108"/>
        <pc:sldMkLst>
          <pc:docMk/>
          <pc:sldMk cId="3184153825" sldId="311"/>
        </pc:sldMkLst>
        <pc:spChg chg="mod">
          <ac:chgData name="Šedivec Tomáš" userId="5859117d-4fed-45af-939e-a078bb4ea44f" providerId="ADAL" clId="{4EFA3A31-FBA6-47AA-B1D7-6FDDD03457C7}" dt="2024-02-14T16:02:04.040" v="82" actId="108"/>
          <ac:spMkLst>
            <pc:docMk/>
            <pc:sldMk cId="3184153825" sldId="311"/>
            <ac:spMk id="2" creationId="{00000000-0000-0000-0000-000000000000}"/>
          </ac:spMkLst>
        </pc:spChg>
      </pc:sldChg>
      <pc:sldChg chg="modSp mod">
        <pc:chgData name="Šedivec Tomáš" userId="5859117d-4fed-45af-939e-a078bb4ea44f" providerId="ADAL" clId="{4EFA3A31-FBA6-47AA-B1D7-6FDDD03457C7}" dt="2024-02-14T16:06:36.737" v="184" actId="108"/>
        <pc:sldMkLst>
          <pc:docMk/>
          <pc:sldMk cId="3684061063" sldId="405"/>
        </pc:sldMkLst>
        <pc:spChg chg="mod">
          <ac:chgData name="Šedivec Tomáš" userId="5859117d-4fed-45af-939e-a078bb4ea44f" providerId="ADAL" clId="{4EFA3A31-FBA6-47AA-B1D7-6FDDD03457C7}" dt="2024-02-14T16:06:36.737" v="184" actId="108"/>
          <ac:spMkLst>
            <pc:docMk/>
            <pc:sldMk cId="3684061063" sldId="405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4EFA3A31-FBA6-47AA-B1D7-6FDDD03457C7}" dt="2024-02-14T16:03:24.863" v="121" actId="20577"/>
        <pc:sldMkLst>
          <pc:docMk/>
          <pc:sldMk cId="3876817495" sldId="406"/>
        </pc:sldMkLst>
        <pc:spChg chg="mod">
          <ac:chgData name="Šedivec Tomáš" userId="5859117d-4fed-45af-939e-a078bb4ea44f" providerId="ADAL" clId="{4EFA3A31-FBA6-47AA-B1D7-6FDDD03457C7}" dt="2024-02-14T16:03:24.863" v="121" actId="20577"/>
          <ac:spMkLst>
            <pc:docMk/>
            <pc:sldMk cId="3876817495" sldId="406"/>
            <ac:spMk id="2" creationId="{00000000-0000-0000-0000-000000000000}"/>
          </ac:spMkLst>
        </pc:spChg>
      </pc:sldChg>
      <pc:sldChg chg="del">
        <pc:chgData name="Šedivec Tomáš" userId="5859117d-4fed-45af-939e-a078bb4ea44f" providerId="ADAL" clId="{4EFA3A31-FBA6-47AA-B1D7-6FDDD03457C7}" dt="2024-02-14T16:03:27.649" v="122" actId="47"/>
        <pc:sldMkLst>
          <pc:docMk/>
          <pc:sldMk cId="3507926560" sldId="407"/>
        </pc:sldMkLst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2284909276" sldId="409"/>
        </pc:sldMkLst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444924511" sldId="410"/>
        </pc:sldMkLst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3865609730" sldId="411"/>
        </pc:sldMkLst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3628980780" sldId="412"/>
        </pc:sldMkLst>
      </pc:sldChg>
      <pc:sldChg chg="del">
        <pc:chgData name="Šedivec Tomáš" userId="5859117d-4fed-45af-939e-a078bb4ea44f" providerId="ADAL" clId="{4EFA3A31-FBA6-47AA-B1D7-6FDDD03457C7}" dt="2024-02-14T16:02:51.477" v="88" actId="47"/>
        <pc:sldMkLst>
          <pc:docMk/>
          <pc:sldMk cId="840782553" sldId="413"/>
        </pc:sldMkLst>
      </pc:sldChg>
      <pc:sldChg chg="del">
        <pc:chgData name="Šedivec Tomáš" userId="5859117d-4fed-45af-939e-a078bb4ea44f" providerId="ADAL" clId="{4EFA3A31-FBA6-47AA-B1D7-6FDDD03457C7}" dt="2024-02-14T16:03:29.252" v="123" actId="47"/>
        <pc:sldMkLst>
          <pc:docMk/>
          <pc:sldMk cId="4245197632" sldId="414"/>
        </pc:sldMkLst>
      </pc:sldChg>
      <pc:sldChg chg="del">
        <pc:chgData name="Šedivec Tomáš" userId="5859117d-4fed-45af-939e-a078bb4ea44f" providerId="ADAL" clId="{4EFA3A31-FBA6-47AA-B1D7-6FDDD03457C7}" dt="2024-02-14T16:03:55.742" v="124" actId="47"/>
        <pc:sldMkLst>
          <pc:docMk/>
          <pc:sldMk cId="1683628136" sldId="415"/>
        </pc:sldMkLst>
      </pc:sldChg>
      <pc:sldChg chg="modSp mod ord">
        <pc:chgData name="Šedivec Tomáš" userId="5859117d-4fed-45af-939e-a078bb4ea44f" providerId="ADAL" clId="{4EFA3A31-FBA6-47AA-B1D7-6FDDD03457C7}" dt="2024-02-14T16:03:14.257" v="93"/>
        <pc:sldMkLst>
          <pc:docMk/>
          <pc:sldMk cId="941959877" sldId="416"/>
        </pc:sldMkLst>
        <pc:spChg chg="mod">
          <ac:chgData name="Šedivec Tomáš" userId="5859117d-4fed-45af-939e-a078bb4ea44f" providerId="ADAL" clId="{4EFA3A31-FBA6-47AA-B1D7-6FDDD03457C7}" dt="2024-02-14T16:03:10.225" v="91"/>
          <ac:spMkLst>
            <pc:docMk/>
            <pc:sldMk cId="941959877" sldId="416"/>
            <ac:spMk id="2" creationId="{00000000-0000-0000-0000-000000000000}"/>
          </ac:spMkLst>
        </pc:spChg>
      </pc:sldChg>
      <pc:sldChg chg="del">
        <pc:chgData name="Šedivec Tomáš" userId="5859117d-4fed-45af-939e-a078bb4ea44f" providerId="ADAL" clId="{4EFA3A31-FBA6-47AA-B1D7-6FDDD03457C7}" dt="2024-02-14T16:02:23.377" v="83" actId="47"/>
        <pc:sldMkLst>
          <pc:docMk/>
          <pc:sldMk cId="1844486596" sldId="417"/>
        </pc:sldMkLst>
      </pc:sldChg>
      <pc:sldChg chg="modSp new mod">
        <pc:chgData name="Šedivec Tomáš" userId="5859117d-4fed-45af-939e-a078bb4ea44f" providerId="ADAL" clId="{4EFA3A31-FBA6-47AA-B1D7-6FDDD03457C7}" dt="2024-02-16T09:08:11.853" v="431" actId="20577"/>
        <pc:sldMkLst>
          <pc:docMk/>
          <pc:sldMk cId="3534655217" sldId="417"/>
        </pc:sldMkLst>
        <pc:spChg chg="mod">
          <ac:chgData name="Šedivec Tomáš" userId="5859117d-4fed-45af-939e-a078bb4ea44f" providerId="ADAL" clId="{4EFA3A31-FBA6-47AA-B1D7-6FDDD03457C7}" dt="2024-02-16T08:50:39.956" v="224" actId="108"/>
          <ac:spMkLst>
            <pc:docMk/>
            <pc:sldMk cId="3534655217" sldId="417"/>
            <ac:spMk id="2" creationId="{B8321FF1-46BB-6441-78F5-FDF1A36A03FA}"/>
          </ac:spMkLst>
        </pc:spChg>
        <pc:spChg chg="mod">
          <ac:chgData name="Šedivec Tomáš" userId="5859117d-4fed-45af-939e-a078bb4ea44f" providerId="ADAL" clId="{4EFA3A31-FBA6-47AA-B1D7-6FDDD03457C7}" dt="2024-02-16T09:08:11.853" v="431" actId="20577"/>
          <ac:spMkLst>
            <pc:docMk/>
            <pc:sldMk cId="3534655217" sldId="417"/>
            <ac:spMk id="3" creationId="{C3AB61DF-68E2-9315-BED3-F5A047C93BBA}"/>
          </ac:spMkLst>
        </pc:spChg>
      </pc:sldChg>
      <pc:sldChg chg="del">
        <pc:chgData name="Šedivec Tomáš" userId="5859117d-4fed-45af-939e-a078bb4ea44f" providerId="ADAL" clId="{4EFA3A31-FBA6-47AA-B1D7-6FDDD03457C7}" dt="2024-02-14T16:02:23.377" v="83" actId="47"/>
        <pc:sldMkLst>
          <pc:docMk/>
          <pc:sldMk cId="682587924" sldId="418"/>
        </pc:sldMkLst>
      </pc:sldChg>
      <pc:sldChg chg="modSp add mod">
        <pc:chgData name="Šedivec Tomáš" userId="5859117d-4fed-45af-939e-a078bb4ea44f" providerId="ADAL" clId="{4EFA3A31-FBA6-47AA-B1D7-6FDDD03457C7}" dt="2024-02-19T11:39:52.875" v="2986" actId="20577"/>
        <pc:sldMkLst>
          <pc:docMk/>
          <pc:sldMk cId="1339047494" sldId="418"/>
        </pc:sldMkLst>
        <pc:spChg chg="mod">
          <ac:chgData name="Šedivec Tomáš" userId="5859117d-4fed-45af-939e-a078bb4ea44f" providerId="ADAL" clId="{4EFA3A31-FBA6-47AA-B1D7-6FDDD03457C7}" dt="2024-02-16T13:37:37.634" v="457" actId="20577"/>
          <ac:spMkLst>
            <pc:docMk/>
            <pc:sldMk cId="1339047494" sldId="418"/>
            <ac:spMk id="2" creationId="{B8321FF1-46BB-6441-78F5-FDF1A36A03FA}"/>
          </ac:spMkLst>
        </pc:spChg>
        <pc:spChg chg="mod">
          <ac:chgData name="Šedivec Tomáš" userId="5859117d-4fed-45af-939e-a078bb4ea44f" providerId="ADAL" clId="{4EFA3A31-FBA6-47AA-B1D7-6FDDD03457C7}" dt="2024-02-19T11:39:52.875" v="2986" actId="20577"/>
          <ac:spMkLst>
            <pc:docMk/>
            <pc:sldMk cId="1339047494" sldId="418"/>
            <ac:spMk id="3" creationId="{C3AB61DF-68E2-9315-BED3-F5A047C93BBA}"/>
          </ac:spMkLst>
        </pc:spChg>
      </pc:sldChg>
      <pc:sldChg chg="del">
        <pc:chgData name="Šedivec Tomáš" userId="5859117d-4fed-45af-939e-a078bb4ea44f" providerId="ADAL" clId="{4EFA3A31-FBA6-47AA-B1D7-6FDDD03457C7}" dt="2024-02-14T16:02:23.377" v="83" actId="47"/>
        <pc:sldMkLst>
          <pc:docMk/>
          <pc:sldMk cId="988390297" sldId="419"/>
        </pc:sldMkLst>
      </pc:sldChg>
      <pc:sldChg chg="modSp add mod">
        <pc:chgData name="Šedivec Tomáš" userId="5859117d-4fed-45af-939e-a078bb4ea44f" providerId="ADAL" clId="{4EFA3A31-FBA6-47AA-B1D7-6FDDD03457C7}" dt="2024-02-19T11:41:12.982" v="3009" actId="20577"/>
        <pc:sldMkLst>
          <pc:docMk/>
          <pc:sldMk cId="3952006354" sldId="419"/>
        </pc:sldMkLst>
        <pc:spChg chg="mod">
          <ac:chgData name="Šedivec Tomáš" userId="5859117d-4fed-45af-939e-a078bb4ea44f" providerId="ADAL" clId="{4EFA3A31-FBA6-47AA-B1D7-6FDDD03457C7}" dt="2024-02-19T11:41:12.982" v="3009" actId="20577"/>
          <ac:spMkLst>
            <pc:docMk/>
            <pc:sldMk cId="3952006354" sldId="419"/>
            <ac:spMk id="3" creationId="{C3AB61DF-68E2-9315-BED3-F5A047C93BBA}"/>
          </ac:spMkLst>
        </pc:spChg>
      </pc:sldChg>
      <pc:sldChg chg="modSp add mod ord">
        <pc:chgData name="Šedivec Tomáš" userId="5859117d-4fed-45af-939e-a078bb4ea44f" providerId="ADAL" clId="{4EFA3A31-FBA6-47AA-B1D7-6FDDD03457C7}" dt="2024-02-19T11:48:51.696" v="3042" actId="20577"/>
        <pc:sldMkLst>
          <pc:docMk/>
          <pc:sldMk cId="2751359253" sldId="420"/>
        </pc:sldMkLst>
        <pc:spChg chg="mod">
          <ac:chgData name="Šedivec Tomáš" userId="5859117d-4fed-45af-939e-a078bb4ea44f" providerId="ADAL" clId="{4EFA3A31-FBA6-47AA-B1D7-6FDDD03457C7}" dt="2024-02-16T13:49:41.928" v="603" actId="20577"/>
          <ac:spMkLst>
            <pc:docMk/>
            <pc:sldMk cId="2751359253" sldId="420"/>
            <ac:spMk id="2" creationId="{B8321FF1-46BB-6441-78F5-FDF1A36A03FA}"/>
          </ac:spMkLst>
        </pc:spChg>
        <pc:spChg chg="mod">
          <ac:chgData name="Šedivec Tomáš" userId="5859117d-4fed-45af-939e-a078bb4ea44f" providerId="ADAL" clId="{4EFA3A31-FBA6-47AA-B1D7-6FDDD03457C7}" dt="2024-02-19T11:48:51.696" v="3042" actId="20577"/>
          <ac:spMkLst>
            <pc:docMk/>
            <pc:sldMk cId="2751359253" sldId="420"/>
            <ac:spMk id="3" creationId="{C3AB61DF-68E2-9315-BED3-F5A047C93BBA}"/>
          </ac:spMkLst>
        </pc:spChg>
      </pc:sldChg>
      <pc:sldChg chg="del">
        <pc:chgData name="Šedivec Tomáš" userId="5859117d-4fed-45af-939e-a078bb4ea44f" providerId="ADAL" clId="{4EFA3A31-FBA6-47AA-B1D7-6FDDD03457C7}" dt="2024-02-14T16:02:23.377" v="83" actId="47"/>
        <pc:sldMkLst>
          <pc:docMk/>
          <pc:sldMk cId="3099705470" sldId="420"/>
        </pc:sldMkLst>
      </pc:sldChg>
      <pc:sldChg chg="del">
        <pc:chgData name="Šedivec Tomáš" userId="5859117d-4fed-45af-939e-a078bb4ea44f" providerId="ADAL" clId="{4EFA3A31-FBA6-47AA-B1D7-6FDDD03457C7}" dt="2024-02-14T16:02:23.377" v="83" actId="47"/>
        <pc:sldMkLst>
          <pc:docMk/>
          <pc:sldMk cId="1800335215" sldId="421"/>
        </pc:sldMkLst>
      </pc:sldChg>
      <pc:sldChg chg="modSp add mod">
        <pc:chgData name="Šedivec Tomáš" userId="5859117d-4fed-45af-939e-a078bb4ea44f" providerId="ADAL" clId="{4EFA3A31-FBA6-47AA-B1D7-6FDDD03457C7}" dt="2024-02-19T11:50:14.731" v="3065" actId="20577"/>
        <pc:sldMkLst>
          <pc:docMk/>
          <pc:sldMk cId="1925036844" sldId="421"/>
        </pc:sldMkLst>
        <pc:spChg chg="mod">
          <ac:chgData name="Šedivec Tomáš" userId="5859117d-4fed-45af-939e-a078bb4ea44f" providerId="ADAL" clId="{4EFA3A31-FBA6-47AA-B1D7-6FDDD03457C7}" dt="2024-02-19T11:50:14.731" v="3065" actId="20577"/>
          <ac:spMkLst>
            <pc:docMk/>
            <pc:sldMk cId="1925036844" sldId="421"/>
            <ac:spMk id="3" creationId="{C3AB61DF-68E2-9315-BED3-F5A047C93BBA}"/>
          </ac:spMkLst>
        </pc:spChg>
      </pc:sldChg>
      <pc:sldChg chg="modSp add mod">
        <pc:chgData name="Šedivec Tomáš" userId="5859117d-4fed-45af-939e-a078bb4ea44f" providerId="ADAL" clId="{4EFA3A31-FBA6-47AA-B1D7-6FDDD03457C7}" dt="2024-02-19T09:54:40.346" v="2840" actId="1076"/>
        <pc:sldMkLst>
          <pc:docMk/>
          <pc:sldMk cId="1301155796" sldId="422"/>
        </pc:sldMkLst>
        <pc:spChg chg="mod">
          <ac:chgData name="Šedivec Tomáš" userId="5859117d-4fed-45af-939e-a078bb4ea44f" providerId="ADAL" clId="{4EFA3A31-FBA6-47AA-B1D7-6FDDD03457C7}" dt="2024-02-16T13:57:59.098" v="755" actId="20577"/>
          <ac:spMkLst>
            <pc:docMk/>
            <pc:sldMk cId="1301155796" sldId="422"/>
            <ac:spMk id="2" creationId="{B8321FF1-46BB-6441-78F5-FDF1A36A03FA}"/>
          </ac:spMkLst>
        </pc:spChg>
        <pc:spChg chg="mod">
          <ac:chgData name="Šedivec Tomáš" userId="5859117d-4fed-45af-939e-a078bb4ea44f" providerId="ADAL" clId="{4EFA3A31-FBA6-47AA-B1D7-6FDDD03457C7}" dt="2024-02-19T09:54:40.346" v="2840" actId="1076"/>
          <ac:spMkLst>
            <pc:docMk/>
            <pc:sldMk cId="1301155796" sldId="422"/>
            <ac:spMk id="3" creationId="{C3AB61DF-68E2-9315-BED3-F5A047C93BBA}"/>
          </ac:spMkLst>
        </pc:spChg>
      </pc:sldChg>
      <pc:sldChg chg="modSp add mod">
        <pc:chgData name="Šedivec Tomáš" userId="5859117d-4fed-45af-939e-a078bb4ea44f" providerId="ADAL" clId="{4EFA3A31-FBA6-47AA-B1D7-6FDDD03457C7}" dt="2024-02-19T10:38:48.259" v="2882" actId="108"/>
        <pc:sldMkLst>
          <pc:docMk/>
          <pc:sldMk cId="1422151655" sldId="423"/>
        </pc:sldMkLst>
        <pc:spChg chg="mod">
          <ac:chgData name="Šedivec Tomáš" userId="5859117d-4fed-45af-939e-a078bb4ea44f" providerId="ADAL" clId="{4EFA3A31-FBA6-47AA-B1D7-6FDDD03457C7}" dt="2024-02-19T10:38:48.259" v="2882" actId="108"/>
          <ac:spMkLst>
            <pc:docMk/>
            <pc:sldMk cId="1422151655" sldId="423"/>
            <ac:spMk id="3" creationId="{C3AB61DF-68E2-9315-BED3-F5A047C93BBA}"/>
          </ac:spMkLst>
        </pc:spChg>
      </pc:sldChg>
      <pc:sldChg chg="modSp add mod">
        <pc:chgData name="Šedivec Tomáš" userId="5859117d-4fed-45af-939e-a078bb4ea44f" providerId="ADAL" clId="{4EFA3A31-FBA6-47AA-B1D7-6FDDD03457C7}" dt="2024-02-16T14:08:58.737" v="989" actId="108"/>
        <pc:sldMkLst>
          <pc:docMk/>
          <pc:sldMk cId="1705392752" sldId="424"/>
        </pc:sldMkLst>
        <pc:spChg chg="mod">
          <ac:chgData name="Šedivec Tomáš" userId="5859117d-4fed-45af-939e-a078bb4ea44f" providerId="ADAL" clId="{4EFA3A31-FBA6-47AA-B1D7-6FDDD03457C7}" dt="2024-02-16T14:07:10.119" v="950" actId="20577"/>
          <ac:spMkLst>
            <pc:docMk/>
            <pc:sldMk cId="1705392752" sldId="424"/>
            <ac:spMk id="2" creationId="{B8321FF1-46BB-6441-78F5-FDF1A36A03FA}"/>
          </ac:spMkLst>
        </pc:spChg>
        <pc:spChg chg="mod">
          <ac:chgData name="Šedivec Tomáš" userId="5859117d-4fed-45af-939e-a078bb4ea44f" providerId="ADAL" clId="{4EFA3A31-FBA6-47AA-B1D7-6FDDD03457C7}" dt="2024-02-16T14:08:58.737" v="989" actId="108"/>
          <ac:spMkLst>
            <pc:docMk/>
            <pc:sldMk cId="1705392752" sldId="424"/>
            <ac:spMk id="3" creationId="{C3AB61DF-68E2-9315-BED3-F5A047C93BBA}"/>
          </ac:spMkLst>
        </pc:spChg>
      </pc:sldChg>
      <pc:sldChg chg="modSp add mod">
        <pc:chgData name="Šedivec Tomáš" userId="5859117d-4fed-45af-939e-a078bb4ea44f" providerId="ADAL" clId="{4EFA3A31-FBA6-47AA-B1D7-6FDDD03457C7}" dt="2024-02-16T14:14:04.329" v="1179" actId="6549"/>
        <pc:sldMkLst>
          <pc:docMk/>
          <pc:sldMk cId="1887077908" sldId="425"/>
        </pc:sldMkLst>
        <pc:spChg chg="mod">
          <ac:chgData name="Šedivec Tomáš" userId="5859117d-4fed-45af-939e-a078bb4ea44f" providerId="ADAL" clId="{4EFA3A31-FBA6-47AA-B1D7-6FDDD03457C7}" dt="2024-02-16T14:14:04.329" v="1179" actId="6549"/>
          <ac:spMkLst>
            <pc:docMk/>
            <pc:sldMk cId="1887077908" sldId="425"/>
            <ac:spMk id="3" creationId="{C3AB61DF-68E2-9315-BED3-F5A047C93BBA}"/>
          </ac:spMkLst>
        </pc:spChg>
      </pc:sldChg>
      <pc:sldChg chg="modSp add mod">
        <pc:chgData name="Šedivec Tomáš" userId="5859117d-4fed-45af-939e-a078bb4ea44f" providerId="ADAL" clId="{4EFA3A31-FBA6-47AA-B1D7-6FDDD03457C7}" dt="2024-02-19T10:36:25.447" v="2875"/>
        <pc:sldMkLst>
          <pc:docMk/>
          <pc:sldMk cId="949567647" sldId="426"/>
        </pc:sldMkLst>
        <pc:spChg chg="mod">
          <ac:chgData name="Šedivec Tomáš" userId="5859117d-4fed-45af-939e-a078bb4ea44f" providerId="ADAL" clId="{4EFA3A31-FBA6-47AA-B1D7-6FDDD03457C7}" dt="2024-02-16T14:15:35.940" v="1195" actId="20577"/>
          <ac:spMkLst>
            <pc:docMk/>
            <pc:sldMk cId="949567647" sldId="426"/>
            <ac:spMk id="2" creationId="{B8321FF1-46BB-6441-78F5-FDF1A36A03FA}"/>
          </ac:spMkLst>
        </pc:spChg>
        <pc:spChg chg="mod">
          <ac:chgData name="Šedivec Tomáš" userId="5859117d-4fed-45af-939e-a078bb4ea44f" providerId="ADAL" clId="{4EFA3A31-FBA6-47AA-B1D7-6FDDD03457C7}" dt="2024-02-19T10:36:25.447" v="2875"/>
          <ac:spMkLst>
            <pc:docMk/>
            <pc:sldMk cId="949567647" sldId="426"/>
            <ac:spMk id="3" creationId="{C3AB61DF-68E2-9315-BED3-F5A047C93BBA}"/>
          </ac:spMkLst>
        </pc:spChg>
      </pc:sldChg>
      <pc:sldChg chg="modSp add del mod">
        <pc:chgData name="Šedivec Tomáš" userId="5859117d-4fed-45af-939e-a078bb4ea44f" providerId="ADAL" clId="{4EFA3A31-FBA6-47AA-B1D7-6FDDD03457C7}" dt="2024-02-16T14:21:06.763" v="1251" actId="2696"/>
        <pc:sldMkLst>
          <pc:docMk/>
          <pc:sldMk cId="830686519" sldId="427"/>
        </pc:sldMkLst>
        <pc:spChg chg="mod">
          <ac:chgData name="Šedivec Tomáš" userId="5859117d-4fed-45af-939e-a078bb4ea44f" providerId="ADAL" clId="{4EFA3A31-FBA6-47AA-B1D7-6FDDD03457C7}" dt="2024-02-16T14:20:31.296" v="1250" actId="20577"/>
          <ac:spMkLst>
            <pc:docMk/>
            <pc:sldMk cId="830686519" sldId="427"/>
            <ac:spMk id="3" creationId="{C3AB61DF-68E2-9315-BED3-F5A047C93BBA}"/>
          </ac:spMkLst>
        </pc:spChg>
      </pc:sldChg>
      <pc:sldChg chg="addSp delSp modSp add mod">
        <pc:chgData name="Šedivec Tomáš" userId="5859117d-4fed-45af-939e-a078bb4ea44f" providerId="ADAL" clId="{4EFA3A31-FBA6-47AA-B1D7-6FDDD03457C7}" dt="2024-02-16T14:22:38.603" v="1267" actId="1076"/>
        <pc:sldMkLst>
          <pc:docMk/>
          <pc:sldMk cId="4183702503" sldId="427"/>
        </pc:sldMkLst>
        <pc:spChg chg="del mod">
          <ac:chgData name="Šedivec Tomáš" userId="5859117d-4fed-45af-939e-a078bb4ea44f" providerId="ADAL" clId="{4EFA3A31-FBA6-47AA-B1D7-6FDDD03457C7}" dt="2024-02-16T14:22:01.241" v="1255" actId="931"/>
          <ac:spMkLst>
            <pc:docMk/>
            <pc:sldMk cId="4183702503" sldId="427"/>
            <ac:spMk id="3" creationId="{C3AB61DF-68E2-9315-BED3-F5A047C93BBA}"/>
          </ac:spMkLst>
        </pc:spChg>
        <pc:picChg chg="add mod">
          <ac:chgData name="Šedivec Tomáš" userId="5859117d-4fed-45af-939e-a078bb4ea44f" providerId="ADAL" clId="{4EFA3A31-FBA6-47AA-B1D7-6FDDD03457C7}" dt="2024-02-16T14:22:38.603" v="1267" actId="1076"/>
          <ac:picMkLst>
            <pc:docMk/>
            <pc:sldMk cId="4183702503" sldId="427"/>
            <ac:picMk id="5" creationId="{C9A1E5DB-FEEC-0A2E-7F7D-8F79FE605013}"/>
          </ac:picMkLst>
        </pc:picChg>
        <pc:picChg chg="add del mod">
          <ac:chgData name="Šedivec Tomáš" userId="5859117d-4fed-45af-939e-a078bb4ea44f" providerId="ADAL" clId="{4EFA3A31-FBA6-47AA-B1D7-6FDDD03457C7}" dt="2024-02-16T14:22:32.518" v="1264" actId="478"/>
          <ac:picMkLst>
            <pc:docMk/>
            <pc:sldMk cId="4183702503" sldId="427"/>
            <ac:picMk id="7" creationId="{E217CAF7-870C-4C5C-DB13-4A5D173C7D2C}"/>
          </ac:picMkLst>
        </pc:picChg>
      </pc:sldChg>
      <pc:sldChg chg="addSp delSp modSp add mod">
        <pc:chgData name="Šedivec Tomáš" userId="5859117d-4fed-45af-939e-a078bb4ea44f" providerId="ADAL" clId="{4EFA3A31-FBA6-47AA-B1D7-6FDDD03457C7}" dt="2024-02-16T14:22:54.733" v="1270" actId="14100"/>
        <pc:sldMkLst>
          <pc:docMk/>
          <pc:sldMk cId="1316006215" sldId="428"/>
        </pc:sldMkLst>
        <pc:spChg chg="add mod">
          <ac:chgData name="Šedivec Tomáš" userId="5859117d-4fed-45af-939e-a078bb4ea44f" providerId="ADAL" clId="{4EFA3A31-FBA6-47AA-B1D7-6FDDD03457C7}" dt="2024-02-16T14:22:46.758" v="1268" actId="478"/>
          <ac:spMkLst>
            <pc:docMk/>
            <pc:sldMk cId="1316006215" sldId="428"/>
            <ac:spMk id="4" creationId="{FB16288A-001F-0420-A5FE-3DC9060F1579}"/>
          </ac:spMkLst>
        </pc:spChg>
        <pc:picChg chg="del">
          <ac:chgData name="Šedivec Tomáš" userId="5859117d-4fed-45af-939e-a078bb4ea44f" providerId="ADAL" clId="{4EFA3A31-FBA6-47AA-B1D7-6FDDD03457C7}" dt="2024-02-16T14:22:46.758" v="1268" actId="478"/>
          <ac:picMkLst>
            <pc:docMk/>
            <pc:sldMk cId="1316006215" sldId="428"/>
            <ac:picMk id="5" creationId="{C9A1E5DB-FEEC-0A2E-7F7D-8F79FE605013}"/>
          </ac:picMkLst>
        </pc:picChg>
        <pc:picChg chg="mod">
          <ac:chgData name="Šedivec Tomáš" userId="5859117d-4fed-45af-939e-a078bb4ea44f" providerId="ADAL" clId="{4EFA3A31-FBA6-47AA-B1D7-6FDDD03457C7}" dt="2024-02-16T14:22:54.733" v="1270" actId="14100"/>
          <ac:picMkLst>
            <pc:docMk/>
            <pc:sldMk cId="1316006215" sldId="428"/>
            <ac:picMk id="7" creationId="{E217CAF7-870C-4C5C-DB13-4A5D173C7D2C}"/>
          </ac:picMkLst>
        </pc:picChg>
      </pc:sldChg>
      <pc:sldChg chg="addSp delSp modSp add mod">
        <pc:chgData name="Šedivec Tomáš" userId="5859117d-4fed-45af-939e-a078bb4ea44f" providerId="ADAL" clId="{4EFA3A31-FBA6-47AA-B1D7-6FDDD03457C7}" dt="2024-02-16T14:24:58.216" v="1287" actId="9405"/>
        <pc:sldMkLst>
          <pc:docMk/>
          <pc:sldMk cId="2206550205" sldId="429"/>
        </pc:sldMkLst>
        <pc:spChg chg="del">
          <ac:chgData name="Šedivec Tomáš" userId="5859117d-4fed-45af-939e-a078bb4ea44f" providerId="ADAL" clId="{4EFA3A31-FBA6-47AA-B1D7-6FDDD03457C7}" dt="2024-02-16T14:23:16.023" v="1273" actId="931"/>
          <ac:spMkLst>
            <pc:docMk/>
            <pc:sldMk cId="2206550205" sldId="429"/>
            <ac:spMk id="4" creationId="{FB16288A-001F-0420-A5FE-3DC9060F1579}"/>
          </ac:spMkLst>
        </pc:spChg>
        <pc:picChg chg="add mod">
          <ac:chgData name="Šedivec Tomáš" userId="5859117d-4fed-45af-939e-a078bb4ea44f" providerId="ADAL" clId="{4EFA3A31-FBA6-47AA-B1D7-6FDDD03457C7}" dt="2024-02-16T14:23:23.027" v="1278" actId="1076"/>
          <ac:picMkLst>
            <pc:docMk/>
            <pc:sldMk cId="2206550205" sldId="429"/>
            <ac:picMk id="5" creationId="{2E51C614-09A1-575E-5F15-38DDDFB546F1}"/>
          </ac:picMkLst>
        </pc:picChg>
        <pc:picChg chg="del">
          <ac:chgData name="Šedivec Tomáš" userId="5859117d-4fed-45af-939e-a078bb4ea44f" providerId="ADAL" clId="{4EFA3A31-FBA6-47AA-B1D7-6FDDD03457C7}" dt="2024-02-16T14:23:09.240" v="1272" actId="478"/>
          <ac:picMkLst>
            <pc:docMk/>
            <pc:sldMk cId="2206550205" sldId="429"/>
            <ac:picMk id="7" creationId="{E217CAF7-870C-4C5C-DB13-4A5D173C7D2C}"/>
          </ac:picMkLst>
        </pc:picChg>
        <pc:inkChg chg="add del">
          <ac:chgData name="Šedivec Tomáš" userId="5859117d-4fed-45af-939e-a078bb4ea44f" providerId="ADAL" clId="{4EFA3A31-FBA6-47AA-B1D7-6FDDD03457C7}" dt="2024-02-16T14:24:18.064" v="1280" actId="9405"/>
          <ac:inkMkLst>
            <pc:docMk/>
            <pc:sldMk cId="2206550205" sldId="429"/>
            <ac:inkMk id="6" creationId="{AC9015A0-2375-D7FC-132C-981F341505E5}"/>
          </ac:inkMkLst>
        </pc:inkChg>
        <pc:inkChg chg="add">
          <ac:chgData name="Šedivec Tomáš" userId="5859117d-4fed-45af-939e-a078bb4ea44f" providerId="ADAL" clId="{4EFA3A31-FBA6-47AA-B1D7-6FDDD03457C7}" dt="2024-02-16T14:24:27.053" v="1281" actId="9405"/>
          <ac:inkMkLst>
            <pc:docMk/>
            <pc:sldMk cId="2206550205" sldId="429"/>
            <ac:inkMk id="8" creationId="{8CABC6C8-8786-35B7-1599-444EBD8232AF}"/>
          </ac:inkMkLst>
        </pc:inkChg>
        <pc:inkChg chg="add">
          <ac:chgData name="Šedivec Tomáš" userId="5859117d-4fed-45af-939e-a078bb4ea44f" providerId="ADAL" clId="{4EFA3A31-FBA6-47AA-B1D7-6FDDD03457C7}" dt="2024-02-16T14:24:39.038" v="1282" actId="9405"/>
          <ac:inkMkLst>
            <pc:docMk/>
            <pc:sldMk cId="2206550205" sldId="429"/>
            <ac:inkMk id="9" creationId="{D878A173-12CE-F594-1314-CDCBED46BFBC}"/>
          </ac:inkMkLst>
        </pc:inkChg>
        <pc:inkChg chg="add">
          <ac:chgData name="Šedivec Tomáš" userId="5859117d-4fed-45af-939e-a078bb4ea44f" providerId="ADAL" clId="{4EFA3A31-FBA6-47AA-B1D7-6FDDD03457C7}" dt="2024-02-16T14:24:41.143" v="1283" actId="9405"/>
          <ac:inkMkLst>
            <pc:docMk/>
            <pc:sldMk cId="2206550205" sldId="429"/>
            <ac:inkMk id="10" creationId="{731EE91B-07E0-AE7A-A06A-6E61312AD573}"/>
          </ac:inkMkLst>
        </pc:inkChg>
        <pc:inkChg chg="add">
          <ac:chgData name="Šedivec Tomáš" userId="5859117d-4fed-45af-939e-a078bb4ea44f" providerId="ADAL" clId="{4EFA3A31-FBA6-47AA-B1D7-6FDDD03457C7}" dt="2024-02-16T14:24:42.908" v="1284" actId="9405"/>
          <ac:inkMkLst>
            <pc:docMk/>
            <pc:sldMk cId="2206550205" sldId="429"/>
            <ac:inkMk id="11" creationId="{EC2F1E4A-A982-C872-7037-30C43B0FC4F7}"/>
          </ac:inkMkLst>
        </pc:inkChg>
        <pc:inkChg chg="add">
          <ac:chgData name="Šedivec Tomáš" userId="5859117d-4fed-45af-939e-a078bb4ea44f" providerId="ADAL" clId="{4EFA3A31-FBA6-47AA-B1D7-6FDDD03457C7}" dt="2024-02-16T14:24:54.019" v="1285" actId="9405"/>
          <ac:inkMkLst>
            <pc:docMk/>
            <pc:sldMk cId="2206550205" sldId="429"/>
            <ac:inkMk id="12" creationId="{1184728A-1C15-5643-398D-4BC8B40698A8}"/>
          </ac:inkMkLst>
        </pc:inkChg>
        <pc:inkChg chg="add">
          <ac:chgData name="Šedivec Tomáš" userId="5859117d-4fed-45af-939e-a078bb4ea44f" providerId="ADAL" clId="{4EFA3A31-FBA6-47AA-B1D7-6FDDD03457C7}" dt="2024-02-16T14:24:55.924" v="1286" actId="9405"/>
          <ac:inkMkLst>
            <pc:docMk/>
            <pc:sldMk cId="2206550205" sldId="429"/>
            <ac:inkMk id="13" creationId="{506C8775-1B7B-A158-B1E9-05372D5AFA6D}"/>
          </ac:inkMkLst>
        </pc:inkChg>
        <pc:inkChg chg="add">
          <ac:chgData name="Šedivec Tomáš" userId="5859117d-4fed-45af-939e-a078bb4ea44f" providerId="ADAL" clId="{4EFA3A31-FBA6-47AA-B1D7-6FDDD03457C7}" dt="2024-02-16T14:24:58.216" v="1287" actId="9405"/>
          <ac:inkMkLst>
            <pc:docMk/>
            <pc:sldMk cId="2206550205" sldId="429"/>
            <ac:inkMk id="14" creationId="{395ED332-6ADC-1EB7-3AA0-7A7728AB2D78}"/>
          </ac:inkMkLst>
        </pc:inkChg>
      </pc:sldChg>
      <pc:sldChg chg="addSp delSp modSp new mod">
        <pc:chgData name="Šedivec Tomáš" userId="5859117d-4fed-45af-939e-a078bb4ea44f" providerId="ADAL" clId="{4EFA3A31-FBA6-47AA-B1D7-6FDDD03457C7}" dt="2024-02-19T09:47:22.141" v="2838" actId="14734"/>
        <pc:sldMkLst>
          <pc:docMk/>
          <pc:sldMk cId="2730123231" sldId="430"/>
        </pc:sldMkLst>
        <pc:spChg chg="del">
          <ac:chgData name="Šedivec Tomáš" userId="5859117d-4fed-45af-939e-a078bb4ea44f" providerId="ADAL" clId="{4EFA3A31-FBA6-47AA-B1D7-6FDDD03457C7}" dt="2024-02-16T14:29:23.861" v="1291"/>
          <ac:spMkLst>
            <pc:docMk/>
            <pc:sldMk cId="2730123231" sldId="430"/>
            <ac:spMk id="3" creationId="{B9C91CFE-1B1F-1D26-5D42-92D69D97B2EC}"/>
          </ac:spMkLst>
        </pc:spChg>
        <pc:spChg chg="add del mod">
          <ac:chgData name="Šedivec Tomáš" userId="5859117d-4fed-45af-939e-a078bb4ea44f" providerId="ADAL" clId="{4EFA3A31-FBA6-47AA-B1D7-6FDDD03457C7}" dt="2024-02-16T14:46:21.715" v="1401"/>
          <ac:spMkLst>
            <pc:docMk/>
            <pc:sldMk cId="2730123231" sldId="430"/>
            <ac:spMk id="7" creationId="{B95F2C67-16CC-E31A-FCC6-1C3E3122F095}"/>
          </ac:spMkLst>
        </pc:spChg>
        <pc:graphicFrameChg chg="add del mod modGraphic">
          <ac:chgData name="Šedivec Tomáš" userId="5859117d-4fed-45af-939e-a078bb4ea44f" providerId="ADAL" clId="{4EFA3A31-FBA6-47AA-B1D7-6FDDD03457C7}" dt="2024-02-16T14:46:20.327" v="1400" actId="478"/>
          <ac:graphicFrameMkLst>
            <pc:docMk/>
            <pc:sldMk cId="2730123231" sldId="430"/>
            <ac:graphicFrameMk id="5" creationId="{E179BD40-F5FB-AA7B-CFC7-22D12969CEA6}"/>
          </ac:graphicFrameMkLst>
        </pc:graphicFrameChg>
        <pc:graphicFrameChg chg="add mod modGraphic">
          <ac:chgData name="Šedivec Tomáš" userId="5859117d-4fed-45af-939e-a078bb4ea44f" providerId="ADAL" clId="{4EFA3A31-FBA6-47AA-B1D7-6FDDD03457C7}" dt="2024-02-19T09:47:22.141" v="2838" actId="14734"/>
          <ac:graphicFrameMkLst>
            <pc:docMk/>
            <pc:sldMk cId="2730123231" sldId="430"/>
            <ac:graphicFrameMk id="8" creationId="{26C474EE-528F-815B-D1DE-62347B3B7A45}"/>
          </ac:graphicFrameMkLst>
        </pc:graphicFrameChg>
        <pc:inkChg chg="add del">
          <ac:chgData name="Šedivec Tomáš" userId="5859117d-4fed-45af-939e-a078bb4ea44f" providerId="ADAL" clId="{4EFA3A31-FBA6-47AA-B1D7-6FDDD03457C7}" dt="2024-02-16T14:29:22.174" v="1290" actId="9405"/>
          <ac:inkMkLst>
            <pc:docMk/>
            <pc:sldMk cId="2730123231" sldId="430"/>
            <ac:inkMk id="4" creationId="{88A04589-580A-6832-A989-3FA93F390D37}"/>
          </ac:inkMkLst>
        </pc:inkChg>
      </pc:sldChg>
      <pc:sldChg chg="modSp new mod">
        <pc:chgData name="Šedivec Tomáš" userId="5859117d-4fed-45af-939e-a078bb4ea44f" providerId="ADAL" clId="{4EFA3A31-FBA6-47AA-B1D7-6FDDD03457C7}" dt="2024-02-16T14:36:07.784" v="1363" actId="6549"/>
        <pc:sldMkLst>
          <pc:docMk/>
          <pc:sldMk cId="3725067883" sldId="431"/>
        </pc:sldMkLst>
        <pc:spChg chg="mod">
          <ac:chgData name="Šedivec Tomáš" userId="5859117d-4fed-45af-939e-a078bb4ea44f" providerId="ADAL" clId="{4EFA3A31-FBA6-47AA-B1D7-6FDDD03457C7}" dt="2024-02-16T14:33:28.826" v="1336" actId="6549"/>
          <ac:spMkLst>
            <pc:docMk/>
            <pc:sldMk cId="3725067883" sldId="431"/>
            <ac:spMk id="2" creationId="{DF3CD838-B4CB-2530-38B0-356DBF38A60B}"/>
          </ac:spMkLst>
        </pc:spChg>
        <pc:spChg chg="mod">
          <ac:chgData name="Šedivec Tomáš" userId="5859117d-4fed-45af-939e-a078bb4ea44f" providerId="ADAL" clId="{4EFA3A31-FBA6-47AA-B1D7-6FDDD03457C7}" dt="2024-02-16T14:36:07.784" v="1363" actId="6549"/>
          <ac:spMkLst>
            <pc:docMk/>
            <pc:sldMk cId="3725067883" sldId="431"/>
            <ac:spMk id="3" creationId="{F0B67399-72AA-A489-86B8-D8E35597EC95}"/>
          </ac:spMkLst>
        </pc:spChg>
      </pc:sldChg>
      <pc:sldChg chg="modSp new mod">
        <pc:chgData name="Šedivec Tomáš" userId="5859117d-4fed-45af-939e-a078bb4ea44f" providerId="ADAL" clId="{4EFA3A31-FBA6-47AA-B1D7-6FDDD03457C7}" dt="2024-02-16T14:50:47.100" v="1610" actId="1076"/>
        <pc:sldMkLst>
          <pc:docMk/>
          <pc:sldMk cId="3348917452" sldId="432"/>
        </pc:sldMkLst>
        <pc:spChg chg="mod">
          <ac:chgData name="Šedivec Tomáš" userId="5859117d-4fed-45af-939e-a078bb4ea44f" providerId="ADAL" clId="{4EFA3A31-FBA6-47AA-B1D7-6FDDD03457C7}" dt="2024-02-16T14:49:17.743" v="1418"/>
          <ac:spMkLst>
            <pc:docMk/>
            <pc:sldMk cId="3348917452" sldId="432"/>
            <ac:spMk id="2" creationId="{0FC162E5-E8B5-080D-E636-38BA04A3F1D8}"/>
          </ac:spMkLst>
        </pc:spChg>
        <pc:spChg chg="mod">
          <ac:chgData name="Šedivec Tomáš" userId="5859117d-4fed-45af-939e-a078bb4ea44f" providerId="ADAL" clId="{4EFA3A31-FBA6-47AA-B1D7-6FDDD03457C7}" dt="2024-02-16T14:50:47.100" v="1610" actId="1076"/>
          <ac:spMkLst>
            <pc:docMk/>
            <pc:sldMk cId="3348917452" sldId="432"/>
            <ac:spMk id="3" creationId="{EADF5457-D3AB-1245-C557-D6AD01B88BAA}"/>
          </ac:spMkLst>
        </pc:spChg>
      </pc:sldChg>
      <pc:sldChg chg="modSp new mod">
        <pc:chgData name="Šedivec Tomáš" userId="5859117d-4fed-45af-939e-a078bb4ea44f" providerId="ADAL" clId="{4EFA3A31-FBA6-47AA-B1D7-6FDDD03457C7}" dt="2024-02-16T14:54:30.449" v="1898" actId="1076"/>
        <pc:sldMkLst>
          <pc:docMk/>
          <pc:sldMk cId="1959099545" sldId="433"/>
        </pc:sldMkLst>
        <pc:spChg chg="mod">
          <ac:chgData name="Šedivec Tomáš" userId="5859117d-4fed-45af-939e-a078bb4ea44f" providerId="ADAL" clId="{4EFA3A31-FBA6-47AA-B1D7-6FDDD03457C7}" dt="2024-02-16T14:51:32.290" v="1612"/>
          <ac:spMkLst>
            <pc:docMk/>
            <pc:sldMk cId="1959099545" sldId="433"/>
            <ac:spMk id="2" creationId="{A22673D2-B2C2-344D-80CC-FA424DA286FD}"/>
          </ac:spMkLst>
        </pc:spChg>
        <pc:spChg chg="mod">
          <ac:chgData name="Šedivec Tomáš" userId="5859117d-4fed-45af-939e-a078bb4ea44f" providerId="ADAL" clId="{4EFA3A31-FBA6-47AA-B1D7-6FDDD03457C7}" dt="2024-02-16T14:54:30.449" v="1898" actId="1076"/>
          <ac:spMkLst>
            <pc:docMk/>
            <pc:sldMk cId="1959099545" sldId="433"/>
            <ac:spMk id="3" creationId="{66AD3E77-9779-07B2-DE1F-296E97BA3CB4}"/>
          </ac:spMkLst>
        </pc:spChg>
      </pc:sldChg>
      <pc:sldChg chg="addSp modSp add mod">
        <pc:chgData name="Šedivec Tomáš" userId="5859117d-4fed-45af-939e-a078bb4ea44f" providerId="ADAL" clId="{4EFA3A31-FBA6-47AA-B1D7-6FDDD03457C7}" dt="2024-02-16T14:58:06.623" v="2405" actId="20577"/>
        <pc:sldMkLst>
          <pc:docMk/>
          <pc:sldMk cId="2099967524" sldId="434"/>
        </pc:sldMkLst>
        <pc:spChg chg="mod">
          <ac:chgData name="Šedivec Tomáš" userId="5859117d-4fed-45af-939e-a078bb4ea44f" providerId="ADAL" clId="{4EFA3A31-FBA6-47AA-B1D7-6FDDD03457C7}" dt="2024-02-16T14:58:06.623" v="2405" actId="20577"/>
          <ac:spMkLst>
            <pc:docMk/>
            <pc:sldMk cId="2099967524" sldId="434"/>
            <ac:spMk id="3" creationId="{66AD3E77-9779-07B2-DE1F-296E97BA3CB4}"/>
          </ac:spMkLst>
        </pc:spChg>
        <pc:graphicFrameChg chg="add mod">
          <ac:chgData name="Šedivec Tomáš" userId="5859117d-4fed-45af-939e-a078bb4ea44f" providerId="ADAL" clId="{4EFA3A31-FBA6-47AA-B1D7-6FDDD03457C7}" dt="2024-02-16T14:57:23.516" v="2360"/>
          <ac:graphicFrameMkLst>
            <pc:docMk/>
            <pc:sldMk cId="2099967524" sldId="434"/>
            <ac:graphicFrameMk id="4" creationId="{756BF543-FDBC-44C7-D586-98C1BA8DD890}"/>
          </ac:graphicFrameMkLst>
        </pc:graphicFrameChg>
      </pc:sldChg>
      <pc:sldChg chg="modSp add mod">
        <pc:chgData name="Šedivec Tomáš" userId="5859117d-4fed-45af-939e-a078bb4ea44f" providerId="ADAL" clId="{4EFA3A31-FBA6-47AA-B1D7-6FDDD03457C7}" dt="2024-02-16T15:00:42.731" v="2797" actId="20577"/>
        <pc:sldMkLst>
          <pc:docMk/>
          <pc:sldMk cId="302854131" sldId="435"/>
        </pc:sldMkLst>
        <pc:spChg chg="mod">
          <ac:chgData name="Šedivec Tomáš" userId="5859117d-4fed-45af-939e-a078bb4ea44f" providerId="ADAL" clId="{4EFA3A31-FBA6-47AA-B1D7-6FDDD03457C7}" dt="2024-02-16T15:00:42.731" v="2797" actId="20577"/>
          <ac:spMkLst>
            <pc:docMk/>
            <pc:sldMk cId="302854131" sldId="435"/>
            <ac:spMk id="3" creationId="{66AD3E77-9779-07B2-DE1F-296E97BA3CB4}"/>
          </ac:spMkLst>
        </pc:spChg>
      </pc:sldChg>
      <pc:sldChg chg="addSp delSp modSp new mod setBg modNotesTx">
        <pc:chgData name="Šedivec Tomáš" userId="5859117d-4fed-45af-939e-a078bb4ea44f" providerId="ADAL" clId="{4EFA3A31-FBA6-47AA-B1D7-6FDDD03457C7}" dt="2024-02-19T11:29:54.088" v="2895" actId="20577"/>
        <pc:sldMkLst>
          <pc:docMk/>
          <pc:sldMk cId="121842013" sldId="436"/>
        </pc:sldMkLst>
        <pc:spChg chg="add del mod">
          <ac:chgData name="Šedivec Tomáš" userId="5859117d-4fed-45af-939e-a078bb4ea44f" providerId="ADAL" clId="{4EFA3A31-FBA6-47AA-B1D7-6FDDD03457C7}" dt="2024-02-16T15:34:58.803" v="2811" actId="108"/>
          <ac:spMkLst>
            <pc:docMk/>
            <pc:sldMk cId="121842013" sldId="436"/>
            <ac:spMk id="2" creationId="{B61BCD40-B4B1-004D-AD7D-69097C276713}"/>
          </ac:spMkLst>
        </pc:spChg>
        <pc:spChg chg="del">
          <ac:chgData name="Šedivec Tomáš" userId="5859117d-4fed-45af-939e-a078bb4ea44f" providerId="ADAL" clId="{4EFA3A31-FBA6-47AA-B1D7-6FDDD03457C7}" dt="2024-02-16T15:33:51.822" v="2799"/>
          <ac:spMkLst>
            <pc:docMk/>
            <pc:sldMk cId="121842013" sldId="436"/>
            <ac:spMk id="3" creationId="{23E5A191-D021-8963-D799-4184ACBE56F2}"/>
          </ac:spMkLst>
        </pc:spChg>
        <pc:spChg chg="add mod">
          <ac:chgData name="Šedivec Tomáš" userId="5859117d-4fed-45af-939e-a078bb4ea44f" providerId="ADAL" clId="{4EFA3A31-FBA6-47AA-B1D7-6FDDD03457C7}" dt="2024-02-16T15:36:39.550" v="2830" actId="403"/>
          <ac:spMkLst>
            <pc:docMk/>
            <pc:sldMk cId="121842013" sldId="436"/>
            <ac:spMk id="6" creationId="{5C18FB96-9CAF-0927-7347-C140FF68C715}"/>
          </ac:spMkLst>
        </pc:spChg>
        <pc:spChg chg="add del">
          <ac:chgData name="Šedivec Tomáš" userId="5859117d-4fed-45af-939e-a078bb4ea44f" providerId="ADAL" clId="{4EFA3A31-FBA6-47AA-B1D7-6FDDD03457C7}" dt="2024-02-16T15:34:26.370" v="2806" actId="26606"/>
          <ac:spMkLst>
            <pc:docMk/>
            <pc:sldMk cId="121842013" sldId="436"/>
            <ac:spMk id="9" creationId="{FD25BDD8-7F7C-98F3-0F8E-9757B3305487}"/>
          </ac:spMkLst>
        </pc:spChg>
        <pc:spChg chg="add del">
          <ac:chgData name="Šedivec Tomáš" userId="5859117d-4fed-45af-939e-a078bb4ea44f" providerId="ADAL" clId="{4EFA3A31-FBA6-47AA-B1D7-6FDDD03457C7}" dt="2024-02-16T15:34:07.743" v="2804" actId="26606"/>
          <ac:spMkLst>
            <pc:docMk/>
            <pc:sldMk cId="121842013" sldId="436"/>
            <ac:spMk id="10" creationId="{42A4FC2C-047E-45A5-965D-8E1E3BF09BC6}"/>
          </ac:spMkLst>
        </pc:spChg>
        <pc:spChg chg="add del">
          <ac:chgData name="Šedivec Tomáš" userId="5859117d-4fed-45af-939e-a078bb4ea44f" providerId="ADAL" clId="{4EFA3A31-FBA6-47AA-B1D7-6FDDD03457C7}" dt="2024-02-16T15:34:26.370" v="2806" actId="26606"/>
          <ac:spMkLst>
            <pc:docMk/>
            <pc:sldMk cId="121842013" sldId="436"/>
            <ac:spMk id="12" creationId="{F13C74B1-5B17-4795-BED0-7140497B445A}"/>
          </ac:spMkLst>
        </pc:spChg>
        <pc:spChg chg="add del">
          <ac:chgData name="Šedivec Tomáš" userId="5859117d-4fed-45af-939e-a078bb4ea44f" providerId="ADAL" clId="{4EFA3A31-FBA6-47AA-B1D7-6FDDD03457C7}" dt="2024-02-16T15:34:26.370" v="2806" actId="26606"/>
          <ac:spMkLst>
            <pc:docMk/>
            <pc:sldMk cId="121842013" sldId="436"/>
            <ac:spMk id="14" creationId="{D4974D33-8DC5-464E-8C6D-BE58F0669C17}"/>
          </ac:spMkLst>
        </pc:spChg>
        <pc:picChg chg="add mod">
          <ac:chgData name="Šedivec Tomáš" userId="5859117d-4fed-45af-939e-a078bb4ea44f" providerId="ADAL" clId="{4EFA3A31-FBA6-47AA-B1D7-6FDDD03457C7}" dt="2024-02-16T15:35:59.500" v="2822" actId="14100"/>
          <ac:picMkLst>
            <pc:docMk/>
            <pc:sldMk cId="121842013" sldId="436"/>
            <ac:picMk id="5" creationId="{388202E3-90CC-5708-C437-20FE0840B22B}"/>
          </ac:picMkLst>
        </pc:picChg>
      </pc:sldChg>
      <pc:sldChg chg="modSp add mod modNotesTx">
        <pc:chgData name="Šedivec Tomáš" userId="5859117d-4fed-45af-939e-a078bb4ea44f" providerId="ADAL" clId="{4EFA3A31-FBA6-47AA-B1D7-6FDDD03457C7}" dt="2024-02-19T10:40:45.661" v="2893"/>
        <pc:sldMkLst>
          <pc:docMk/>
          <pc:sldMk cId="4082892951" sldId="437"/>
        </pc:sldMkLst>
        <pc:spChg chg="mod">
          <ac:chgData name="Šedivec Tomáš" userId="5859117d-4fed-45af-939e-a078bb4ea44f" providerId="ADAL" clId="{4EFA3A31-FBA6-47AA-B1D7-6FDDD03457C7}" dt="2024-02-19T10:00:05.372" v="2870" actId="1076"/>
          <ac:spMkLst>
            <pc:docMk/>
            <pc:sldMk cId="4082892951" sldId="437"/>
            <ac:spMk id="2" creationId="{B8321FF1-46BB-6441-78F5-FDF1A36A03FA}"/>
          </ac:spMkLst>
        </pc:spChg>
        <pc:spChg chg="mod">
          <ac:chgData name="Šedivec Tomáš" userId="5859117d-4fed-45af-939e-a078bb4ea44f" providerId="ADAL" clId="{4EFA3A31-FBA6-47AA-B1D7-6FDDD03457C7}" dt="2024-02-19T10:40:38.869" v="2892" actId="6549"/>
          <ac:spMkLst>
            <pc:docMk/>
            <pc:sldMk cId="4082892951" sldId="437"/>
            <ac:spMk id="3" creationId="{C3AB61DF-68E2-9315-BED3-F5A047C93BBA}"/>
          </ac:spMkLst>
        </pc:spChg>
      </pc:sldChg>
      <pc:sldChg chg="modSp add mod ord">
        <pc:chgData name="Šedivec Tomáš" userId="5859117d-4fed-45af-939e-a078bb4ea44f" providerId="ADAL" clId="{4EFA3A31-FBA6-47AA-B1D7-6FDDD03457C7}" dt="2024-02-19T11:37:05.939" v="2941"/>
        <pc:sldMkLst>
          <pc:docMk/>
          <pc:sldMk cId="2992451707" sldId="438"/>
        </pc:sldMkLst>
        <pc:spChg chg="mod">
          <ac:chgData name="Šedivec Tomáš" userId="5859117d-4fed-45af-939e-a078bb4ea44f" providerId="ADAL" clId="{4EFA3A31-FBA6-47AA-B1D7-6FDDD03457C7}" dt="2024-02-19T11:36:46.321" v="2939" actId="5793"/>
          <ac:spMkLst>
            <pc:docMk/>
            <pc:sldMk cId="2992451707" sldId="438"/>
            <ac:spMk id="2" creationId="{00000000-0000-0000-0000-000000000000}"/>
          </ac:spMkLst>
        </pc:spChg>
      </pc:sldChg>
      <pc:sldMasterChg chg="del delSldLayout">
        <pc:chgData name="Šedivec Tomáš" userId="5859117d-4fed-45af-939e-a078bb4ea44f" providerId="ADAL" clId="{4EFA3A31-FBA6-47AA-B1D7-6FDDD03457C7}" dt="2024-02-14T16:02:51.477" v="88" actId="47"/>
        <pc:sldMasterMkLst>
          <pc:docMk/>
          <pc:sldMasterMk cId="916355278" sldId="2147483684"/>
        </pc:sldMasterMkLst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3003721837" sldId="2147483685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2775749500" sldId="2147483686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1663310688" sldId="2147483687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3518770115" sldId="2147483688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3445539048" sldId="2147483689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2524175259" sldId="2147483690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791024414" sldId="2147483691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192661744" sldId="2147483692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1556122475" sldId="2147483693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406213722" sldId="2147483694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1308178275" sldId="2147483695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1078406822" sldId="2147483696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1994695380" sldId="2147483697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3546321331" sldId="2147483698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2448289206" sldId="2147483699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3500938084" sldId="2147483700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6245695" sldId="2147483701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3831508257" sldId="2147483702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858184146" sldId="2147483703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4153804441" sldId="2147483704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4112529406" sldId="2147483705"/>
          </pc:sldLayoutMkLst>
        </pc:sldLayoutChg>
        <pc:sldLayoutChg chg="del">
          <pc:chgData name="Šedivec Tomáš" userId="5859117d-4fed-45af-939e-a078bb4ea44f" providerId="ADAL" clId="{4EFA3A31-FBA6-47AA-B1D7-6FDDD03457C7}" dt="2024-02-14T16:02:51.477" v="88" actId="47"/>
          <pc:sldLayoutMkLst>
            <pc:docMk/>
            <pc:sldMasterMk cId="916355278" sldId="2147483684"/>
            <pc:sldLayoutMk cId="2268446434" sldId="2147483706"/>
          </pc:sldLayoutMkLst>
        </pc:sldLayoutChg>
      </pc:sldMasterChg>
      <pc:sldMasterChg chg="del delSldLayout">
        <pc:chgData name="Šedivec Tomáš" userId="5859117d-4fed-45af-939e-a078bb4ea44f" providerId="ADAL" clId="{4EFA3A31-FBA6-47AA-B1D7-6FDDD03457C7}" dt="2024-02-14T16:02:23.377" v="83" actId="47"/>
        <pc:sldMasterMkLst>
          <pc:docMk/>
          <pc:sldMasterMk cId="314758661" sldId="2147483707"/>
        </pc:sldMasterMkLst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2708880697" sldId="2147483708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2311259806" sldId="2147483709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2738725046" sldId="2147483710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3756848616" sldId="2147483711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2248206955" sldId="2147483712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2076722309" sldId="2147483713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1490267647" sldId="2147483714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1992355644" sldId="2147483715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987838925" sldId="2147483716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2757173966" sldId="2147483717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963570365" sldId="2147483718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2294803689" sldId="2147483719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2642219470" sldId="2147483720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1162316349" sldId="2147483721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2420279751" sldId="2147483722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1231080423" sldId="2147483723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1888024332" sldId="2147483724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393677401" sldId="2147483725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3650119622" sldId="2147483726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1772123181" sldId="2147483727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1419933805" sldId="2147483728"/>
          </pc:sldLayoutMkLst>
        </pc:sldLayoutChg>
        <pc:sldLayoutChg chg="del">
          <pc:chgData name="Šedivec Tomáš" userId="5859117d-4fed-45af-939e-a078bb4ea44f" providerId="ADAL" clId="{4EFA3A31-FBA6-47AA-B1D7-6FDDD03457C7}" dt="2024-02-14T16:02:23.377" v="83" actId="47"/>
          <pc:sldLayoutMkLst>
            <pc:docMk/>
            <pc:sldMasterMk cId="314758661" sldId="2147483707"/>
            <pc:sldLayoutMk cId="3560041900" sldId="2147483729"/>
          </pc:sldLayoutMkLst>
        </pc:sldLayoutChg>
      </pc:sldMasterChg>
    </pc:docChg>
  </pc:docChgLst>
  <pc:docChgLst>
    <pc:chgData name="Šedivec Tomáš" userId="5859117d-4fed-45af-939e-a078bb4ea44f" providerId="ADAL" clId="{F2DADE0C-753C-48B2-A54B-ED715C44CE3D}"/>
    <pc:docChg chg="custSel addSld delSld modSld sldOrd">
      <pc:chgData name="Šedivec Tomáš" userId="5859117d-4fed-45af-939e-a078bb4ea44f" providerId="ADAL" clId="{F2DADE0C-753C-48B2-A54B-ED715C44CE3D}" dt="2024-04-07T13:38:14.652" v="607"/>
      <pc:docMkLst>
        <pc:docMk/>
      </pc:docMkLst>
      <pc:sldChg chg="modSp mod">
        <pc:chgData name="Šedivec Tomáš" userId="5859117d-4fed-45af-939e-a078bb4ea44f" providerId="ADAL" clId="{F2DADE0C-753C-48B2-A54B-ED715C44CE3D}" dt="2024-04-07T13:22:18.895" v="7" actId="113"/>
        <pc:sldMkLst>
          <pc:docMk/>
          <pc:sldMk cId="3010951941" sldId="259"/>
        </pc:sldMkLst>
        <pc:spChg chg="mod">
          <ac:chgData name="Šedivec Tomáš" userId="5859117d-4fed-45af-939e-a078bb4ea44f" providerId="ADAL" clId="{F2DADE0C-753C-48B2-A54B-ED715C44CE3D}" dt="2024-04-07T13:22:18.895" v="7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Šedivec Tomáš" userId="5859117d-4fed-45af-939e-a078bb4ea44f" providerId="ADAL" clId="{F2DADE0C-753C-48B2-A54B-ED715C44CE3D}" dt="2024-04-07T13:37:28.630" v="602" actId="115"/>
        <pc:sldMkLst>
          <pc:docMk/>
          <pc:sldMk cId="3684061063" sldId="405"/>
        </pc:sldMkLst>
        <pc:spChg chg="mod">
          <ac:chgData name="Šedivec Tomáš" userId="5859117d-4fed-45af-939e-a078bb4ea44f" providerId="ADAL" clId="{F2DADE0C-753C-48B2-A54B-ED715C44CE3D}" dt="2024-04-07T13:37:28.630" v="602" actId="115"/>
          <ac:spMkLst>
            <pc:docMk/>
            <pc:sldMk cId="3684061063" sldId="405"/>
            <ac:spMk id="3" creationId="{00000000-0000-0000-0000-000000000000}"/>
          </ac:spMkLst>
        </pc:spChg>
      </pc:sldChg>
      <pc:sldChg chg="del">
        <pc:chgData name="Šedivec Tomáš" userId="5859117d-4fed-45af-939e-a078bb4ea44f" providerId="ADAL" clId="{F2DADE0C-753C-48B2-A54B-ED715C44CE3D}" dt="2024-04-07T13:37:50.324" v="605" actId="47"/>
        <pc:sldMkLst>
          <pc:docMk/>
          <pc:sldMk cId="3876817495" sldId="406"/>
        </pc:sldMkLst>
      </pc:sldChg>
      <pc:sldChg chg="ord">
        <pc:chgData name="Šedivec Tomáš" userId="5859117d-4fed-45af-939e-a078bb4ea44f" providerId="ADAL" clId="{F2DADE0C-753C-48B2-A54B-ED715C44CE3D}" dt="2024-04-07T13:37:40.809" v="604"/>
        <pc:sldMkLst>
          <pc:docMk/>
          <pc:sldMk cId="941959877" sldId="416"/>
        </pc:sldMkLst>
      </pc:sldChg>
      <pc:sldChg chg="del">
        <pc:chgData name="Šedivec Tomáš" userId="5859117d-4fed-45af-939e-a078bb4ea44f" providerId="ADAL" clId="{F2DADE0C-753C-48B2-A54B-ED715C44CE3D}" dt="2024-04-07T13:38:07.780" v="606" actId="2696"/>
        <pc:sldMkLst>
          <pc:docMk/>
          <pc:sldMk cId="301418223" sldId="436"/>
        </pc:sldMkLst>
      </pc:sldChg>
      <pc:sldChg chg="add">
        <pc:chgData name="Šedivec Tomáš" userId="5859117d-4fed-45af-939e-a078bb4ea44f" providerId="ADAL" clId="{F2DADE0C-753C-48B2-A54B-ED715C44CE3D}" dt="2024-04-07T13:38:14.652" v="607"/>
        <pc:sldMkLst>
          <pc:docMk/>
          <pc:sldMk cId="1134117863" sldId="436"/>
        </pc:sldMkLst>
      </pc:sldChg>
      <pc:sldChg chg="add">
        <pc:chgData name="Šedivec Tomáš" userId="5859117d-4fed-45af-939e-a078bb4ea44f" providerId="ADAL" clId="{F2DADE0C-753C-48B2-A54B-ED715C44CE3D}" dt="2024-04-07T13:38:14.652" v="607"/>
        <pc:sldMkLst>
          <pc:docMk/>
          <pc:sldMk cId="668625716" sldId="437"/>
        </pc:sldMkLst>
      </pc:sldChg>
      <pc:sldChg chg="del">
        <pc:chgData name="Šedivec Tomáš" userId="5859117d-4fed-45af-939e-a078bb4ea44f" providerId="ADAL" clId="{F2DADE0C-753C-48B2-A54B-ED715C44CE3D}" dt="2024-04-07T13:38:07.780" v="606" actId="2696"/>
        <pc:sldMkLst>
          <pc:docMk/>
          <pc:sldMk cId="1531115944" sldId="437"/>
        </pc:sldMkLst>
      </pc:sldChg>
      <pc:sldChg chg="modSp add mod">
        <pc:chgData name="Šedivec Tomáš" userId="5859117d-4fed-45af-939e-a078bb4ea44f" providerId="ADAL" clId="{F2DADE0C-753C-48B2-A54B-ED715C44CE3D}" dt="2024-04-07T13:37:05.773" v="600" actId="27636"/>
        <pc:sldMkLst>
          <pc:docMk/>
          <pc:sldMk cId="3500607567" sldId="443"/>
        </pc:sldMkLst>
        <pc:spChg chg="mod">
          <ac:chgData name="Šedivec Tomáš" userId="5859117d-4fed-45af-939e-a078bb4ea44f" providerId="ADAL" clId="{F2DADE0C-753C-48B2-A54B-ED715C44CE3D}" dt="2024-04-07T13:37:05.773" v="600" actId="27636"/>
          <ac:spMkLst>
            <pc:docMk/>
            <pc:sldMk cId="3500607567" sldId="443"/>
            <ac:spMk id="3" creationId="{00000000-0000-0000-0000-000000000000}"/>
          </ac:spMkLst>
        </pc:spChg>
      </pc:sldChg>
    </pc:docChg>
  </pc:docChgLst>
  <pc:docChgLst>
    <pc:chgData name="Šedivec Tomáš" userId="5859117d-4fed-45af-939e-a078bb4ea44f" providerId="ADAL" clId="{FB0382FD-F091-482B-A70B-FC7A85A69B8C}"/>
    <pc:docChg chg="undo redo custSel addSld delSld modSld sldOrd">
      <pc:chgData name="Šedivec Tomáš" userId="5859117d-4fed-45af-939e-a078bb4ea44f" providerId="ADAL" clId="{FB0382FD-F091-482B-A70B-FC7A85A69B8C}" dt="2024-04-08T07:05:20.254" v="2075"/>
      <pc:docMkLst>
        <pc:docMk/>
      </pc:docMkLst>
      <pc:sldChg chg="modSp mod">
        <pc:chgData name="Šedivec Tomáš" userId="5859117d-4fed-45af-939e-a078bb4ea44f" providerId="ADAL" clId="{FB0382FD-F091-482B-A70B-FC7A85A69B8C}" dt="2024-04-03T10:00:08.790" v="4" actId="20577"/>
        <pc:sldMkLst>
          <pc:docMk/>
          <pc:sldMk cId="2059693041" sldId="257"/>
        </pc:sldMkLst>
        <pc:spChg chg="mod">
          <ac:chgData name="Šedivec Tomáš" userId="5859117d-4fed-45af-939e-a078bb4ea44f" providerId="ADAL" clId="{FB0382FD-F091-482B-A70B-FC7A85A69B8C}" dt="2024-04-03T10:00:08.790" v="4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modSp mod">
        <pc:chgData name="Šedivec Tomáš" userId="5859117d-4fed-45af-939e-a078bb4ea44f" providerId="ADAL" clId="{FB0382FD-F091-482B-A70B-FC7A85A69B8C}" dt="2024-04-08T07:04:59.233" v="2073" actId="6549"/>
        <pc:sldMkLst>
          <pc:docMk/>
          <pc:sldMk cId="3010951941" sldId="259"/>
        </pc:sldMkLst>
        <pc:spChg chg="mod">
          <ac:chgData name="Šedivec Tomáš" userId="5859117d-4fed-45af-939e-a078bb4ea44f" providerId="ADAL" clId="{FB0382FD-F091-482B-A70B-FC7A85A69B8C}" dt="2024-04-08T07:04:59.233" v="2073" actId="6549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Šedivec Tomáš" userId="5859117d-4fed-45af-939e-a078bb4ea44f" providerId="ADAL" clId="{FB0382FD-F091-482B-A70B-FC7A85A69B8C}" dt="2024-04-03T10:07:04.885" v="291" actId="313"/>
        <pc:sldMkLst>
          <pc:docMk/>
          <pc:sldMk cId="882677355" sldId="269"/>
        </pc:sldMkLst>
        <pc:spChg chg="mod">
          <ac:chgData name="Šedivec Tomáš" userId="5859117d-4fed-45af-939e-a078bb4ea44f" providerId="ADAL" clId="{FB0382FD-F091-482B-A70B-FC7A85A69B8C}" dt="2024-04-03T10:07:04.885" v="291" actId="313"/>
          <ac:spMkLst>
            <pc:docMk/>
            <pc:sldMk cId="882677355" sldId="269"/>
            <ac:spMk id="2" creationId="{00000000-0000-0000-0000-000000000000}"/>
          </ac:spMkLst>
        </pc:spChg>
      </pc:sldChg>
      <pc:sldChg chg="modSp mod">
        <pc:chgData name="Šedivec Tomáš" userId="5859117d-4fed-45af-939e-a078bb4ea44f" providerId="ADAL" clId="{FB0382FD-F091-482B-A70B-FC7A85A69B8C}" dt="2024-04-03T10:06:22.397" v="231" actId="20577"/>
        <pc:sldMkLst>
          <pc:docMk/>
          <pc:sldMk cId="3282216109" sldId="275"/>
        </pc:sldMkLst>
        <pc:spChg chg="mod">
          <ac:chgData name="Šedivec Tomáš" userId="5859117d-4fed-45af-939e-a078bb4ea44f" providerId="ADAL" clId="{FB0382FD-F091-482B-A70B-FC7A85A69B8C}" dt="2024-04-03T10:06:22.397" v="231" actId="20577"/>
          <ac:spMkLst>
            <pc:docMk/>
            <pc:sldMk cId="3282216109" sldId="275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FB0382FD-F091-482B-A70B-FC7A85A69B8C}" dt="2024-04-03T10:06:40.529" v="263" actId="20577"/>
        <pc:sldMkLst>
          <pc:docMk/>
          <pc:sldMk cId="3184153825" sldId="311"/>
        </pc:sldMkLst>
        <pc:spChg chg="mod">
          <ac:chgData name="Šedivec Tomáš" userId="5859117d-4fed-45af-939e-a078bb4ea44f" providerId="ADAL" clId="{FB0382FD-F091-482B-A70B-FC7A85A69B8C}" dt="2024-04-03T10:06:40.529" v="263" actId="20577"/>
          <ac:spMkLst>
            <pc:docMk/>
            <pc:sldMk cId="3184153825" sldId="311"/>
            <ac:spMk id="2" creationId="{00000000-0000-0000-0000-000000000000}"/>
          </ac:spMkLst>
        </pc:spChg>
      </pc:sldChg>
      <pc:sldChg chg="modSp mod">
        <pc:chgData name="Šedivec Tomáš" userId="5859117d-4fed-45af-939e-a078bb4ea44f" providerId="ADAL" clId="{FB0382FD-F091-482B-A70B-FC7A85A69B8C}" dt="2024-04-03T10:07:47.509" v="318" actId="20577"/>
        <pc:sldMkLst>
          <pc:docMk/>
          <pc:sldMk cId="941959877" sldId="416"/>
        </pc:sldMkLst>
        <pc:spChg chg="mod">
          <ac:chgData name="Šedivec Tomáš" userId="5859117d-4fed-45af-939e-a078bb4ea44f" providerId="ADAL" clId="{FB0382FD-F091-482B-A70B-FC7A85A69B8C}" dt="2024-04-03T10:07:47.509" v="318" actId="20577"/>
          <ac:spMkLst>
            <pc:docMk/>
            <pc:sldMk cId="941959877" sldId="416"/>
            <ac:spMk id="2" creationId="{00000000-0000-0000-0000-000000000000}"/>
          </ac:spMkLst>
        </pc:spChg>
      </pc:sldChg>
      <pc:sldChg chg="del">
        <pc:chgData name="Šedivec Tomáš" userId="5859117d-4fed-45af-939e-a078bb4ea44f" providerId="ADAL" clId="{FB0382FD-F091-482B-A70B-FC7A85A69B8C}" dt="2024-04-03T10:07:12.993" v="292" actId="47"/>
        <pc:sldMkLst>
          <pc:docMk/>
          <pc:sldMk cId="3534655217" sldId="417"/>
        </pc:sldMkLst>
      </pc:sldChg>
      <pc:sldChg chg="del">
        <pc:chgData name="Šedivec Tomáš" userId="5859117d-4fed-45af-939e-a078bb4ea44f" providerId="ADAL" clId="{FB0382FD-F091-482B-A70B-FC7A85A69B8C}" dt="2024-04-03T10:07:22.174" v="297" actId="47"/>
        <pc:sldMkLst>
          <pc:docMk/>
          <pc:sldMk cId="1339047494" sldId="418"/>
        </pc:sldMkLst>
      </pc:sldChg>
      <pc:sldChg chg="del">
        <pc:chgData name="Šedivec Tomáš" userId="5859117d-4fed-45af-939e-a078bb4ea44f" providerId="ADAL" clId="{FB0382FD-F091-482B-A70B-FC7A85A69B8C}" dt="2024-04-03T10:07:23.077" v="298" actId="47"/>
        <pc:sldMkLst>
          <pc:docMk/>
          <pc:sldMk cId="3952006354" sldId="419"/>
        </pc:sldMkLst>
      </pc:sldChg>
      <pc:sldChg chg="del">
        <pc:chgData name="Šedivec Tomáš" userId="5859117d-4fed-45af-939e-a078bb4ea44f" providerId="ADAL" clId="{FB0382FD-F091-482B-A70B-FC7A85A69B8C}" dt="2024-04-03T10:07:24.212" v="299" actId="47"/>
        <pc:sldMkLst>
          <pc:docMk/>
          <pc:sldMk cId="2751359253" sldId="420"/>
        </pc:sldMkLst>
      </pc:sldChg>
      <pc:sldChg chg="del">
        <pc:chgData name="Šedivec Tomáš" userId="5859117d-4fed-45af-939e-a078bb4ea44f" providerId="ADAL" clId="{FB0382FD-F091-482B-A70B-FC7A85A69B8C}" dt="2024-04-03T10:07:27.026" v="300" actId="47"/>
        <pc:sldMkLst>
          <pc:docMk/>
          <pc:sldMk cId="1925036844" sldId="421"/>
        </pc:sldMkLst>
      </pc:sldChg>
      <pc:sldChg chg="del">
        <pc:chgData name="Šedivec Tomáš" userId="5859117d-4fed-45af-939e-a078bb4ea44f" providerId="ADAL" clId="{FB0382FD-F091-482B-A70B-FC7A85A69B8C}" dt="2024-04-03T10:07:28.007" v="301" actId="47"/>
        <pc:sldMkLst>
          <pc:docMk/>
          <pc:sldMk cId="1301155796" sldId="422"/>
        </pc:sldMkLst>
      </pc:sldChg>
      <pc:sldChg chg="del">
        <pc:chgData name="Šedivec Tomáš" userId="5859117d-4fed-45af-939e-a078bb4ea44f" providerId="ADAL" clId="{FB0382FD-F091-482B-A70B-FC7A85A69B8C}" dt="2024-04-03T10:07:28.847" v="302" actId="47"/>
        <pc:sldMkLst>
          <pc:docMk/>
          <pc:sldMk cId="1422151655" sldId="423"/>
        </pc:sldMkLst>
      </pc:sldChg>
      <pc:sldChg chg="del">
        <pc:chgData name="Šedivec Tomáš" userId="5859117d-4fed-45af-939e-a078bb4ea44f" providerId="ADAL" clId="{FB0382FD-F091-482B-A70B-FC7A85A69B8C}" dt="2024-04-03T10:07:31.085" v="304" actId="47"/>
        <pc:sldMkLst>
          <pc:docMk/>
          <pc:sldMk cId="1705392752" sldId="424"/>
        </pc:sldMkLst>
      </pc:sldChg>
      <pc:sldChg chg="del">
        <pc:chgData name="Šedivec Tomáš" userId="5859117d-4fed-45af-939e-a078bb4ea44f" providerId="ADAL" clId="{FB0382FD-F091-482B-A70B-FC7A85A69B8C}" dt="2024-04-03T10:07:31.941" v="305" actId="47"/>
        <pc:sldMkLst>
          <pc:docMk/>
          <pc:sldMk cId="1887077908" sldId="425"/>
        </pc:sldMkLst>
      </pc:sldChg>
      <pc:sldChg chg="del">
        <pc:chgData name="Šedivec Tomáš" userId="5859117d-4fed-45af-939e-a078bb4ea44f" providerId="ADAL" clId="{FB0382FD-F091-482B-A70B-FC7A85A69B8C}" dt="2024-04-03T10:07:32.771" v="306" actId="47"/>
        <pc:sldMkLst>
          <pc:docMk/>
          <pc:sldMk cId="949567647" sldId="426"/>
        </pc:sldMkLst>
      </pc:sldChg>
      <pc:sldChg chg="del">
        <pc:chgData name="Šedivec Tomáš" userId="5859117d-4fed-45af-939e-a078bb4ea44f" providerId="ADAL" clId="{FB0382FD-F091-482B-A70B-FC7A85A69B8C}" dt="2024-04-03T10:07:14.413" v="293" actId="47"/>
        <pc:sldMkLst>
          <pc:docMk/>
          <pc:sldMk cId="4183702503" sldId="427"/>
        </pc:sldMkLst>
      </pc:sldChg>
      <pc:sldChg chg="del">
        <pc:chgData name="Šedivec Tomáš" userId="5859117d-4fed-45af-939e-a078bb4ea44f" providerId="ADAL" clId="{FB0382FD-F091-482B-A70B-FC7A85A69B8C}" dt="2024-04-03T10:07:15.385" v="294" actId="47"/>
        <pc:sldMkLst>
          <pc:docMk/>
          <pc:sldMk cId="1316006215" sldId="428"/>
        </pc:sldMkLst>
      </pc:sldChg>
      <pc:sldChg chg="del">
        <pc:chgData name="Šedivec Tomáš" userId="5859117d-4fed-45af-939e-a078bb4ea44f" providerId="ADAL" clId="{FB0382FD-F091-482B-A70B-FC7A85A69B8C}" dt="2024-04-03T10:07:16.620" v="295" actId="47"/>
        <pc:sldMkLst>
          <pc:docMk/>
          <pc:sldMk cId="2206550205" sldId="429"/>
        </pc:sldMkLst>
      </pc:sldChg>
      <pc:sldChg chg="del">
        <pc:chgData name="Šedivec Tomáš" userId="5859117d-4fed-45af-939e-a078bb4ea44f" providerId="ADAL" clId="{FB0382FD-F091-482B-A70B-FC7A85A69B8C}" dt="2024-04-03T10:06:48.521" v="265" actId="47"/>
        <pc:sldMkLst>
          <pc:docMk/>
          <pc:sldMk cId="2730123231" sldId="430"/>
        </pc:sldMkLst>
      </pc:sldChg>
      <pc:sldChg chg="del">
        <pc:chgData name="Šedivec Tomáš" userId="5859117d-4fed-45af-939e-a078bb4ea44f" providerId="ADAL" clId="{FB0382FD-F091-482B-A70B-FC7A85A69B8C}" dt="2024-04-03T10:06:47.032" v="264" actId="47"/>
        <pc:sldMkLst>
          <pc:docMk/>
          <pc:sldMk cId="3725067883" sldId="431"/>
        </pc:sldMkLst>
      </pc:sldChg>
      <pc:sldChg chg="modSp add mod">
        <pc:chgData name="Šedivec Tomáš" userId="5859117d-4fed-45af-939e-a078bb4ea44f" providerId="ADAL" clId="{FB0382FD-F091-482B-A70B-FC7A85A69B8C}" dt="2024-04-05T06:11:49.487" v="2069" actId="108"/>
        <pc:sldMkLst>
          <pc:docMk/>
          <pc:sldMk cId="511920211" sldId="432"/>
        </pc:sldMkLst>
        <pc:spChg chg="mod">
          <ac:chgData name="Šedivec Tomáš" userId="5859117d-4fed-45af-939e-a078bb4ea44f" providerId="ADAL" clId="{FB0382FD-F091-482B-A70B-FC7A85A69B8C}" dt="2024-04-05T06:11:49.487" v="2069" actId="108"/>
          <ac:spMkLst>
            <pc:docMk/>
            <pc:sldMk cId="511920211" sldId="432"/>
            <ac:spMk id="3" creationId="{944E4C4C-698F-26F3-9C2E-A8E2A8A21A44}"/>
          </ac:spMkLst>
        </pc:spChg>
      </pc:sldChg>
      <pc:sldChg chg="del">
        <pc:chgData name="Šedivec Tomáš" userId="5859117d-4fed-45af-939e-a078bb4ea44f" providerId="ADAL" clId="{FB0382FD-F091-482B-A70B-FC7A85A69B8C}" dt="2024-04-03T10:08:06.566" v="319" actId="2696"/>
        <pc:sldMkLst>
          <pc:docMk/>
          <pc:sldMk cId="3348917452" sldId="432"/>
        </pc:sldMkLst>
      </pc:sldChg>
      <pc:sldChg chg="del">
        <pc:chgData name="Šedivec Tomáš" userId="5859117d-4fed-45af-939e-a078bb4ea44f" providerId="ADAL" clId="{FB0382FD-F091-482B-A70B-FC7A85A69B8C}" dt="2024-04-03T10:08:06.566" v="319" actId="2696"/>
        <pc:sldMkLst>
          <pc:docMk/>
          <pc:sldMk cId="1959099545" sldId="433"/>
        </pc:sldMkLst>
      </pc:sldChg>
      <pc:sldChg chg="modSp add mod">
        <pc:chgData name="Šedivec Tomáš" userId="5859117d-4fed-45af-939e-a078bb4ea44f" providerId="ADAL" clId="{FB0382FD-F091-482B-A70B-FC7A85A69B8C}" dt="2024-04-04T07:41:52.117" v="997" actId="108"/>
        <pc:sldMkLst>
          <pc:docMk/>
          <pc:sldMk cId="2178679160" sldId="433"/>
        </pc:sldMkLst>
        <pc:spChg chg="mod">
          <ac:chgData name="Šedivec Tomáš" userId="5859117d-4fed-45af-939e-a078bb4ea44f" providerId="ADAL" clId="{FB0382FD-F091-482B-A70B-FC7A85A69B8C}" dt="2024-04-04T07:41:52.117" v="997" actId="108"/>
          <ac:spMkLst>
            <pc:docMk/>
            <pc:sldMk cId="2178679160" sldId="433"/>
            <ac:spMk id="3" creationId="{A6FDE25B-477E-E051-4903-8DA023CDA5E0}"/>
          </ac:spMkLst>
        </pc:spChg>
      </pc:sldChg>
      <pc:sldChg chg="modSp add mod">
        <pc:chgData name="Šedivec Tomáš" userId="5859117d-4fed-45af-939e-a078bb4ea44f" providerId="ADAL" clId="{FB0382FD-F091-482B-A70B-FC7A85A69B8C}" dt="2024-04-04T07:28:50.776" v="759" actId="108"/>
        <pc:sldMkLst>
          <pc:docMk/>
          <pc:sldMk cId="1133371575" sldId="434"/>
        </pc:sldMkLst>
        <pc:spChg chg="mod">
          <ac:chgData name="Šedivec Tomáš" userId="5859117d-4fed-45af-939e-a078bb4ea44f" providerId="ADAL" clId="{FB0382FD-F091-482B-A70B-FC7A85A69B8C}" dt="2024-04-04T07:28:50.776" v="759" actId="108"/>
          <ac:spMkLst>
            <pc:docMk/>
            <pc:sldMk cId="1133371575" sldId="434"/>
            <ac:spMk id="3" creationId="{7E81256E-7983-8800-B4B1-F867480AFD60}"/>
          </ac:spMkLst>
        </pc:spChg>
      </pc:sldChg>
      <pc:sldChg chg="del">
        <pc:chgData name="Šedivec Tomáš" userId="5859117d-4fed-45af-939e-a078bb4ea44f" providerId="ADAL" clId="{FB0382FD-F091-482B-A70B-FC7A85A69B8C}" dt="2024-04-03T10:08:06.566" v="319" actId="2696"/>
        <pc:sldMkLst>
          <pc:docMk/>
          <pc:sldMk cId="2099967524" sldId="434"/>
        </pc:sldMkLst>
      </pc:sldChg>
      <pc:sldChg chg="del">
        <pc:chgData name="Šedivec Tomáš" userId="5859117d-4fed-45af-939e-a078bb4ea44f" providerId="ADAL" clId="{FB0382FD-F091-482B-A70B-FC7A85A69B8C}" dt="2024-04-03T10:08:06.566" v="319" actId="2696"/>
        <pc:sldMkLst>
          <pc:docMk/>
          <pc:sldMk cId="302854131" sldId="435"/>
        </pc:sldMkLst>
      </pc:sldChg>
      <pc:sldChg chg="add ord">
        <pc:chgData name="Šedivec Tomáš" userId="5859117d-4fed-45af-939e-a078bb4ea44f" providerId="ADAL" clId="{FB0382FD-F091-482B-A70B-FC7A85A69B8C}" dt="2024-04-04T07:43:00.478" v="999"/>
        <pc:sldMkLst>
          <pc:docMk/>
          <pc:sldMk cId="1417264752" sldId="435"/>
        </pc:sldMkLst>
      </pc:sldChg>
      <pc:sldChg chg="del">
        <pc:chgData name="Šedivec Tomáš" userId="5859117d-4fed-45af-939e-a078bb4ea44f" providerId="ADAL" clId="{FB0382FD-F091-482B-A70B-FC7A85A69B8C}" dt="2024-04-03T10:06:50.087" v="266" actId="47"/>
        <pc:sldMkLst>
          <pc:docMk/>
          <pc:sldMk cId="121842013" sldId="436"/>
        </pc:sldMkLst>
      </pc:sldChg>
      <pc:sldChg chg="modSp add mod ord">
        <pc:chgData name="Šedivec Tomáš" userId="5859117d-4fed-45af-939e-a078bb4ea44f" providerId="ADAL" clId="{FB0382FD-F091-482B-A70B-FC7A85A69B8C}" dt="2024-04-03T10:08:43.881" v="368" actId="20577"/>
        <pc:sldMkLst>
          <pc:docMk/>
          <pc:sldMk cId="301418223" sldId="436"/>
        </pc:sldMkLst>
        <pc:spChg chg="mod">
          <ac:chgData name="Šedivec Tomáš" userId="5859117d-4fed-45af-939e-a078bb4ea44f" providerId="ADAL" clId="{FB0382FD-F091-482B-A70B-FC7A85A69B8C}" dt="2024-04-03T10:08:43.881" v="368" actId="20577"/>
          <ac:spMkLst>
            <pc:docMk/>
            <pc:sldMk cId="301418223" sldId="436"/>
            <ac:spMk id="2" creationId="{5D04E58C-EE5C-E80E-0E94-C120E9656855}"/>
          </ac:spMkLst>
        </pc:spChg>
      </pc:sldChg>
      <pc:sldChg chg="ord">
        <pc:chgData name="Šedivec Tomáš" userId="5859117d-4fed-45af-939e-a078bb4ea44f" providerId="ADAL" clId="{FB0382FD-F091-482B-A70B-FC7A85A69B8C}" dt="2024-04-08T07:05:20.254" v="2075"/>
        <pc:sldMkLst>
          <pc:docMk/>
          <pc:sldMk cId="1134117863" sldId="436"/>
        </pc:sldMkLst>
      </pc:sldChg>
      <pc:sldChg chg="add">
        <pc:chgData name="Šedivec Tomáš" userId="5859117d-4fed-45af-939e-a078bb4ea44f" providerId="ADAL" clId="{FB0382FD-F091-482B-A70B-FC7A85A69B8C}" dt="2024-04-03T10:08:32.108" v="338" actId="2890"/>
        <pc:sldMkLst>
          <pc:docMk/>
          <pc:sldMk cId="1531115944" sldId="437"/>
        </pc:sldMkLst>
      </pc:sldChg>
      <pc:sldChg chg="del">
        <pc:chgData name="Šedivec Tomáš" userId="5859117d-4fed-45af-939e-a078bb4ea44f" providerId="ADAL" clId="{FB0382FD-F091-482B-A70B-FC7A85A69B8C}" dt="2024-04-03T10:07:29.797" v="303" actId="47"/>
        <pc:sldMkLst>
          <pc:docMk/>
          <pc:sldMk cId="4082892951" sldId="437"/>
        </pc:sldMkLst>
      </pc:sldChg>
      <pc:sldChg chg="add">
        <pc:chgData name="Šedivec Tomáš" userId="5859117d-4fed-45af-939e-a078bb4ea44f" providerId="ADAL" clId="{FB0382FD-F091-482B-A70B-FC7A85A69B8C}" dt="2024-04-03T10:10:37.821" v="466" actId="2890"/>
        <pc:sldMkLst>
          <pc:docMk/>
          <pc:sldMk cId="297088671" sldId="438"/>
        </pc:sldMkLst>
      </pc:sldChg>
      <pc:sldChg chg="del">
        <pc:chgData name="Šedivec Tomáš" userId="5859117d-4fed-45af-939e-a078bb4ea44f" providerId="ADAL" clId="{FB0382FD-F091-482B-A70B-FC7A85A69B8C}" dt="2024-04-03T10:07:18.363" v="296" actId="47"/>
        <pc:sldMkLst>
          <pc:docMk/>
          <pc:sldMk cId="2992451707" sldId="438"/>
        </pc:sldMkLst>
      </pc:sldChg>
      <pc:sldChg chg="modSp add mod">
        <pc:chgData name="Šedivec Tomáš" userId="5859117d-4fed-45af-939e-a078bb4ea44f" providerId="ADAL" clId="{FB0382FD-F091-482B-A70B-FC7A85A69B8C}" dt="2024-04-04T09:51:18.684" v="2066" actId="1076"/>
        <pc:sldMkLst>
          <pc:docMk/>
          <pc:sldMk cId="1471581575" sldId="439"/>
        </pc:sldMkLst>
        <pc:spChg chg="mod">
          <ac:chgData name="Šedivec Tomáš" userId="5859117d-4fed-45af-939e-a078bb4ea44f" providerId="ADAL" clId="{FB0382FD-F091-482B-A70B-FC7A85A69B8C}" dt="2024-04-04T09:51:18.684" v="2066" actId="1076"/>
          <ac:spMkLst>
            <pc:docMk/>
            <pc:sldMk cId="1471581575" sldId="439"/>
            <ac:spMk id="3" creationId="{5164376E-24AC-47C6-9499-22880FF36E40}"/>
          </ac:spMkLst>
        </pc:spChg>
      </pc:sldChg>
      <pc:sldChg chg="addSp delSp modSp new del mod">
        <pc:chgData name="Šedivec Tomáš" userId="5859117d-4fed-45af-939e-a078bb4ea44f" providerId="ADAL" clId="{FB0382FD-F091-482B-A70B-FC7A85A69B8C}" dt="2024-04-04T08:29:11.884" v="1290" actId="47"/>
        <pc:sldMkLst>
          <pc:docMk/>
          <pc:sldMk cId="1918471174" sldId="440"/>
        </pc:sldMkLst>
        <pc:spChg chg="add mod">
          <ac:chgData name="Šedivec Tomáš" userId="5859117d-4fed-45af-939e-a078bb4ea44f" providerId="ADAL" clId="{FB0382FD-F091-482B-A70B-FC7A85A69B8C}" dt="2024-04-04T08:10:54.883" v="1078" actId="14100"/>
          <ac:spMkLst>
            <pc:docMk/>
            <pc:sldMk cId="1918471174" sldId="440"/>
            <ac:spMk id="5" creationId="{1D8906A1-5D41-5470-120E-D4AE77550739}"/>
          </ac:spMkLst>
        </pc:spChg>
        <pc:spChg chg="add del mod">
          <ac:chgData name="Šedivec Tomáš" userId="5859117d-4fed-45af-939e-a078bb4ea44f" providerId="ADAL" clId="{FB0382FD-F091-482B-A70B-FC7A85A69B8C}" dt="2024-04-04T08:10:49.329" v="1077" actId="478"/>
          <ac:spMkLst>
            <pc:docMk/>
            <pc:sldMk cId="1918471174" sldId="440"/>
            <ac:spMk id="6" creationId="{FBC1A064-A12C-6E1F-6567-26092BD4276A}"/>
          </ac:spMkLst>
        </pc:spChg>
        <pc:spChg chg="add mod">
          <ac:chgData name="Šedivec Tomáš" userId="5859117d-4fed-45af-939e-a078bb4ea44f" providerId="ADAL" clId="{FB0382FD-F091-482B-A70B-FC7A85A69B8C}" dt="2024-04-04T08:10:07.523" v="1047" actId="1076"/>
          <ac:spMkLst>
            <pc:docMk/>
            <pc:sldMk cId="1918471174" sldId="440"/>
            <ac:spMk id="7" creationId="{7A0D8DC0-5E3A-BC7A-71ED-16F450093CE0}"/>
          </ac:spMkLst>
        </pc:spChg>
        <pc:spChg chg="add mod">
          <ac:chgData name="Šedivec Tomáš" userId="5859117d-4fed-45af-939e-a078bb4ea44f" providerId="ADAL" clId="{FB0382FD-F091-482B-A70B-FC7A85A69B8C}" dt="2024-04-04T08:10:02.701" v="1046" actId="1076"/>
          <ac:spMkLst>
            <pc:docMk/>
            <pc:sldMk cId="1918471174" sldId="440"/>
            <ac:spMk id="8" creationId="{F4E336AD-C8E3-84E3-E929-3F957EF8320F}"/>
          </ac:spMkLst>
        </pc:spChg>
        <pc:graphicFrameChg chg="add mod modGraphic">
          <ac:chgData name="Šedivec Tomáš" userId="5859117d-4fed-45af-939e-a078bb4ea44f" providerId="ADAL" clId="{FB0382FD-F091-482B-A70B-FC7A85A69B8C}" dt="2024-04-04T08:11:42.882" v="1082" actId="2085"/>
          <ac:graphicFrameMkLst>
            <pc:docMk/>
            <pc:sldMk cId="1918471174" sldId="440"/>
            <ac:graphicFrameMk id="4" creationId="{3AFF1875-042D-54E2-845C-784DD6BCEBE7}"/>
          </ac:graphicFrameMkLst>
        </pc:graphicFrameChg>
      </pc:sldChg>
      <pc:sldChg chg="addSp delSp modSp new mod ord">
        <pc:chgData name="Šedivec Tomáš" userId="5859117d-4fed-45af-939e-a078bb4ea44f" providerId="ADAL" clId="{FB0382FD-F091-482B-A70B-FC7A85A69B8C}" dt="2024-04-04T08:21:36.419" v="1289" actId="12100"/>
        <pc:sldMkLst>
          <pc:docMk/>
          <pc:sldMk cId="3061831369" sldId="441"/>
        </pc:sldMkLst>
        <pc:spChg chg="del">
          <ac:chgData name="Šedivec Tomáš" userId="5859117d-4fed-45af-939e-a078bb4ea44f" providerId="ADAL" clId="{FB0382FD-F091-482B-A70B-FC7A85A69B8C}" dt="2024-04-04T08:12:43.094" v="1086" actId="1032"/>
          <ac:spMkLst>
            <pc:docMk/>
            <pc:sldMk cId="3061831369" sldId="441"/>
            <ac:spMk id="3" creationId="{6E0DAEC7-9BCD-A2DF-7330-4CCB8F0B2D0F}"/>
          </ac:spMkLst>
        </pc:spChg>
        <pc:graphicFrameChg chg="add mod modGraphic">
          <ac:chgData name="Šedivec Tomáš" userId="5859117d-4fed-45af-939e-a078bb4ea44f" providerId="ADAL" clId="{FB0382FD-F091-482B-A70B-FC7A85A69B8C}" dt="2024-04-04T08:21:36.419" v="1289" actId="12100"/>
          <ac:graphicFrameMkLst>
            <pc:docMk/>
            <pc:sldMk cId="3061831369" sldId="441"/>
            <ac:graphicFrameMk id="4" creationId="{A64A3FBA-44BE-EF91-F672-F6A76B4ACB38}"/>
          </ac:graphicFrameMkLst>
        </pc:graphicFrameChg>
      </pc:sldChg>
      <pc:sldChg chg="modSp add mod">
        <pc:chgData name="Šedivec Tomáš" userId="5859117d-4fed-45af-939e-a078bb4ea44f" providerId="ADAL" clId="{FB0382FD-F091-482B-A70B-FC7A85A69B8C}" dt="2024-04-04T09:53:07.790" v="2068" actId="255"/>
        <pc:sldMkLst>
          <pc:docMk/>
          <pc:sldMk cId="263443640" sldId="442"/>
        </pc:sldMkLst>
        <pc:spChg chg="mod">
          <ac:chgData name="Šedivec Tomáš" userId="5859117d-4fed-45af-939e-a078bb4ea44f" providerId="ADAL" clId="{FB0382FD-F091-482B-A70B-FC7A85A69B8C}" dt="2024-04-04T09:53:07.790" v="2068" actId="255"/>
          <ac:spMkLst>
            <pc:docMk/>
            <pc:sldMk cId="263443640" sldId="442"/>
            <ac:spMk id="3" creationId="{F194FAFE-3843-27F2-975E-3005DBF4E591}"/>
          </ac:spMkLst>
        </pc:spChg>
      </pc:sldChg>
    </pc:docChg>
  </pc:docChgLst>
  <pc:docChgLst>
    <pc:chgData name="Šedivec Tomáš" userId="5859117d-4fed-45af-939e-a078bb4ea44f" providerId="ADAL" clId="{8DE44A80-FC8A-4FD3-A651-EC86534CF0A7}"/>
    <pc:docChg chg="custSel addSld modSld sldOrd">
      <pc:chgData name="Šedivec Tomáš" userId="5859117d-4fed-45af-939e-a078bb4ea44f" providerId="ADAL" clId="{8DE44A80-FC8A-4FD3-A651-EC86534CF0A7}" dt="2024-06-10T12:10:48.219" v="83" actId="113"/>
      <pc:docMkLst>
        <pc:docMk/>
      </pc:docMkLst>
      <pc:sldChg chg="modSp mod">
        <pc:chgData name="Šedivec Tomáš" userId="5859117d-4fed-45af-939e-a078bb4ea44f" providerId="ADAL" clId="{8DE44A80-FC8A-4FD3-A651-EC86534CF0A7}" dt="2024-06-10T12:10:48.219" v="83" actId="113"/>
        <pc:sldMkLst>
          <pc:docMk/>
          <pc:sldMk cId="3010951941" sldId="259"/>
        </pc:sldMkLst>
        <pc:spChg chg="mod">
          <ac:chgData name="Šedivec Tomáš" userId="5859117d-4fed-45af-939e-a078bb4ea44f" providerId="ADAL" clId="{8DE44A80-FC8A-4FD3-A651-EC86534CF0A7}" dt="2024-06-10T12:10:48.219" v="83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ord">
        <pc:chgData name="Šedivec Tomáš" userId="5859117d-4fed-45af-939e-a078bb4ea44f" providerId="ADAL" clId="{8DE44A80-FC8A-4FD3-A651-EC86534CF0A7}" dt="2024-06-10T10:54:29.593" v="9"/>
        <pc:sldMkLst>
          <pc:docMk/>
          <pc:sldMk cId="941959877" sldId="416"/>
        </pc:sldMkLst>
      </pc:sldChg>
      <pc:sldChg chg="ord">
        <pc:chgData name="Šedivec Tomáš" userId="5859117d-4fed-45af-939e-a078bb4ea44f" providerId="ADAL" clId="{8DE44A80-FC8A-4FD3-A651-EC86534CF0A7}" dt="2024-06-10T10:54:29.593" v="9"/>
        <pc:sldMkLst>
          <pc:docMk/>
          <pc:sldMk cId="712791164" sldId="445"/>
        </pc:sldMkLst>
      </pc:sldChg>
      <pc:sldChg chg="ord">
        <pc:chgData name="Šedivec Tomáš" userId="5859117d-4fed-45af-939e-a078bb4ea44f" providerId="ADAL" clId="{8DE44A80-FC8A-4FD3-A651-EC86534CF0A7}" dt="2024-06-10T10:54:29.593" v="9"/>
        <pc:sldMkLst>
          <pc:docMk/>
          <pc:sldMk cId="1421845455" sldId="446"/>
        </pc:sldMkLst>
      </pc:sldChg>
      <pc:sldChg chg="ord">
        <pc:chgData name="Šedivec Tomáš" userId="5859117d-4fed-45af-939e-a078bb4ea44f" providerId="ADAL" clId="{8DE44A80-FC8A-4FD3-A651-EC86534CF0A7}" dt="2024-06-10T10:54:29.593" v="9"/>
        <pc:sldMkLst>
          <pc:docMk/>
          <pc:sldMk cId="3301616996" sldId="447"/>
        </pc:sldMkLst>
      </pc:sldChg>
      <pc:sldChg chg="modSp add mod">
        <pc:chgData name="Šedivec Tomáš" userId="5859117d-4fed-45af-939e-a078bb4ea44f" providerId="ADAL" clId="{8DE44A80-FC8A-4FD3-A651-EC86534CF0A7}" dt="2024-06-10T12:10:20.560" v="26" actId="20577"/>
        <pc:sldMkLst>
          <pc:docMk/>
          <pc:sldMk cId="4108068305" sldId="448"/>
        </pc:sldMkLst>
        <pc:spChg chg="mod">
          <ac:chgData name="Šedivec Tomáš" userId="5859117d-4fed-45af-939e-a078bb4ea44f" providerId="ADAL" clId="{8DE44A80-FC8A-4FD3-A651-EC86534CF0A7}" dt="2024-06-10T12:10:20.560" v="26" actId="20577"/>
          <ac:spMkLst>
            <pc:docMk/>
            <pc:sldMk cId="4108068305" sldId="448"/>
            <ac:spMk id="2" creationId="{00000000-0000-0000-0000-000000000000}"/>
          </ac:spMkLst>
        </pc:spChg>
      </pc:sldChg>
    </pc:docChg>
  </pc:docChgLst>
  <pc:docChgLst>
    <pc:chgData name="Tomáš Šedivec" userId="5859117d-4fed-45af-939e-a078bb4ea44f" providerId="ADAL" clId="{928A9DD4-21D0-4F1B-99CD-5AC1E09B7593}"/>
    <pc:docChg chg="undo custSel addSld modSld">
      <pc:chgData name="Tomáš Šedivec" userId="5859117d-4fed-45af-939e-a078bb4ea44f" providerId="ADAL" clId="{928A9DD4-21D0-4F1B-99CD-5AC1E09B7593}" dt="2023-11-13T11:04:48.092" v="103" actId="20577"/>
      <pc:docMkLst>
        <pc:docMk/>
      </pc:docMkLst>
      <pc:sldChg chg="modSp mod">
        <pc:chgData name="Tomáš Šedivec" userId="5859117d-4fed-45af-939e-a078bb4ea44f" providerId="ADAL" clId="{928A9DD4-21D0-4F1B-99CD-5AC1E09B7593}" dt="2023-11-13T11:02:00.220" v="90" actId="113"/>
        <pc:sldMkLst>
          <pc:docMk/>
          <pc:sldMk cId="3010951941" sldId="259"/>
        </pc:sldMkLst>
        <pc:spChg chg="mod">
          <ac:chgData name="Tomáš Šedivec" userId="5859117d-4fed-45af-939e-a078bb4ea44f" providerId="ADAL" clId="{928A9DD4-21D0-4F1B-99CD-5AC1E09B7593}" dt="2023-11-13T11:02:00.220" v="90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Tomáš Šedivec" userId="5859117d-4fed-45af-939e-a078bb4ea44f" providerId="ADAL" clId="{928A9DD4-21D0-4F1B-99CD-5AC1E09B7593}" dt="2023-11-13T11:04:10.513" v="96" actId="20577"/>
        <pc:sldMkLst>
          <pc:docMk/>
          <pc:sldMk cId="3282216109" sldId="275"/>
        </pc:sldMkLst>
        <pc:spChg chg="mod">
          <ac:chgData name="Tomáš Šedivec" userId="5859117d-4fed-45af-939e-a078bb4ea44f" providerId="ADAL" clId="{928A9DD4-21D0-4F1B-99CD-5AC1E09B7593}" dt="2023-11-13T11:04:10.513" v="96" actId="20577"/>
          <ac:spMkLst>
            <pc:docMk/>
            <pc:sldMk cId="3282216109" sldId="275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928A9DD4-21D0-4F1B-99CD-5AC1E09B7593}" dt="2023-11-13T11:04:23.598" v="97" actId="6549"/>
        <pc:sldMkLst>
          <pc:docMk/>
          <pc:sldMk cId="3289770421" sldId="276"/>
        </pc:sldMkLst>
        <pc:spChg chg="mod">
          <ac:chgData name="Tomáš Šedivec" userId="5859117d-4fed-45af-939e-a078bb4ea44f" providerId="ADAL" clId="{928A9DD4-21D0-4F1B-99CD-5AC1E09B7593}" dt="2023-11-13T11:04:23.598" v="97" actId="6549"/>
          <ac:spMkLst>
            <pc:docMk/>
            <pc:sldMk cId="3289770421" sldId="276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928A9DD4-21D0-4F1B-99CD-5AC1E09B7593}" dt="2023-11-13T11:02:38.392" v="91" actId="1076"/>
        <pc:sldMkLst>
          <pc:docMk/>
          <pc:sldMk cId="3684061063" sldId="405"/>
        </pc:sldMkLst>
        <pc:spChg chg="mod">
          <ac:chgData name="Tomáš Šedivec" userId="5859117d-4fed-45af-939e-a078bb4ea44f" providerId="ADAL" clId="{928A9DD4-21D0-4F1B-99CD-5AC1E09B7593}" dt="2023-11-13T11:02:38.392" v="91" actId="1076"/>
          <ac:spMkLst>
            <pc:docMk/>
            <pc:sldMk cId="3684061063" sldId="405"/>
            <ac:spMk id="3" creationId="{00000000-0000-0000-0000-000000000000}"/>
          </ac:spMkLst>
        </pc:spChg>
      </pc:sldChg>
      <pc:sldChg chg="modSp add mod">
        <pc:chgData name="Tomáš Šedivec" userId="5859117d-4fed-45af-939e-a078bb4ea44f" providerId="ADAL" clId="{928A9DD4-21D0-4F1B-99CD-5AC1E09B7593}" dt="2023-11-13T11:04:48.092" v="103" actId="20577"/>
        <pc:sldMkLst>
          <pc:docMk/>
          <pc:sldMk cId="878930634" sldId="408"/>
        </pc:sldMkLst>
        <pc:spChg chg="mod">
          <ac:chgData name="Tomáš Šedivec" userId="5859117d-4fed-45af-939e-a078bb4ea44f" providerId="ADAL" clId="{928A9DD4-21D0-4F1B-99CD-5AC1E09B7593}" dt="2023-11-13T11:04:48.092" v="103" actId="20577"/>
          <ac:spMkLst>
            <pc:docMk/>
            <pc:sldMk cId="878930634" sldId="408"/>
            <ac:spMk id="2" creationId="{00000000-0000-0000-0000-000000000000}"/>
          </ac:spMkLst>
        </pc:spChg>
      </pc:sldChg>
    </pc:docChg>
  </pc:docChgLst>
  <pc:docChgLst>
    <pc:chgData name="Šedivec Tomáš" userId="5859117d-4fed-45af-939e-a078bb4ea44f" providerId="ADAL" clId="{865E73CE-238B-4DE2-8B6E-8AEBA6802412}"/>
    <pc:docChg chg="custSel addSld delSld modSld sldOrd">
      <pc:chgData name="Šedivec Tomáš" userId="5859117d-4fed-45af-939e-a078bb4ea44f" providerId="ADAL" clId="{865E73CE-238B-4DE2-8B6E-8AEBA6802412}" dt="2024-06-05T09:02:55.969" v="1356" actId="403"/>
      <pc:docMkLst>
        <pc:docMk/>
      </pc:docMkLst>
      <pc:sldChg chg="modSp mod">
        <pc:chgData name="Šedivec Tomáš" userId="5859117d-4fed-45af-939e-a078bb4ea44f" providerId="ADAL" clId="{865E73CE-238B-4DE2-8B6E-8AEBA6802412}" dt="2024-06-05T09:02:55.969" v="1356" actId="403"/>
        <pc:sldMkLst>
          <pc:docMk/>
          <pc:sldMk cId="2059693041" sldId="257"/>
        </pc:sldMkLst>
        <pc:spChg chg="mod">
          <ac:chgData name="Šedivec Tomáš" userId="5859117d-4fed-45af-939e-a078bb4ea44f" providerId="ADAL" clId="{865E73CE-238B-4DE2-8B6E-8AEBA6802412}" dt="2024-06-05T09:02:55.969" v="1356" actId="403"/>
          <ac:spMkLst>
            <pc:docMk/>
            <pc:sldMk cId="2059693041" sldId="257"/>
            <ac:spMk id="5" creationId="{00000000-0000-0000-0000-000000000000}"/>
          </ac:spMkLst>
        </pc:spChg>
      </pc:sldChg>
      <pc:sldChg chg="modSp mod">
        <pc:chgData name="Šedivec Tomáš" userId="5859117d-4fed-45af-939e-a078bb4ea44f" providerId="ADAL" clId="{865E73CE-238B-4DE2-8B6E-8AEBA6802412}" dt="2024-06-05T08:23:45.378" v="126" actId="6549"/>
        <pc:sldMkLst>
          <pc:docMk/>
          <pc:sldMk cId="3010951941" sldId="259"/>
        </pc:sldMkLst>
        <pc:spChg chg="mod">
          <ac:chgData name="Šedivec Tomáš" userId="5859117d-4fed-45af-939e-a078bb4ea44f" providerId="ADAL" clId="{865E73CE-238B-4DE2-8B6E-8AEBA6802412}" dt="2024-06-05T08:23:45.378" v="126" actId="6549"/>
          <ac:spMkLst>
            <pc:docMk/>
            <pc:sldMk cId="3010951941" sldId="259"/>
            <ac:spMk id="8" creationId="{DB173E78-E423-C647-B2A9-0E772E0C7ADB}"/>
          </ac:spMkLst>
        </pc:spChg>
      </pc:sldChg>
      <pc:sldChg chg="del">
        <pc:chgData name="Šedivec Tomáš" userId="5859117d-4fed-45af-939e-a078bb4ea44f" providerId="ADAL" clId="{865E73CE-238B-4DE2-8B6E-8AEBA6802412}" dt="2024-06-05T08:47:44.222" v="511" actId="47"/>
        <pc:sldMkLst>
          <pc:docMk/>
          <pc:sldMk cId="882677355" sldId="269"/>
        </pc:sldMkLst>
      </pc:sldChg>
      <pc:sldChg chg="modSp mod">
        <pc:chgData name="Šedivec Tomáš" userId="5859117d-4fed-45af-939e-a078bb4ea44f" providerId="ADAL" clId="{865E73CE-238B-4DE2-8B6E-8AEBA6802412}" dt="2024-06-05T08:38:15.637" v="322" actId="6549"/>
        <pc:sldMkLst>
          <pc:docMk/>
          <pc:sldMk cId="3282216109" sldId="275"/>
        </pc:sldMkLst>
        <pc:spChg chg="mod">
          <ac:chgData name="Šedivec Tomáš" userId="5859117d-4fed-45af-939e-a078bb4ea44f" providerId="ADAL" clId="{865E73CE-238B-4DE2-8B6E-8AEBA6802412}" dt="2024-06-05T08:38:15.637" v="322" actId="6549"/>
          <ac:spMkLst>
            <pc:docMk/>
            <pc:sldMk cId="3282216109" sldId="275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865E73CE-238B-4DE2-8B6E-8AEBA6802412}" dt="2024-06-05T08:39:14.050" v="365" actId="20577"/>
        <pc:sldMkLst>
          <pc:docMk/>
          <pc:sldMk cId="3184153825" sldId="311"/>
        </pc:sldMkLst>
        <pc:spChg chg="mod">
          <ac:chgData name="Šedivec Tomáš" userId="5859117d-4fed-45af-939e-a078bb4ea44f" providerId="ADAL" clId="{865E73CE-238B-4DE2-8B6E-8AEBA6802412}" dt="2024-06-05T08:39:14.050" v="365" actId="20577"/>
          <ac:spMkLst>
            <pc:docMk/>
            <pc:sldMk cId="3184153825" sldId="311"/>
            <ac:spMk id="2" creationId="{00000000-0000-0000-0000-000000000000}"/>
          </ac:spMkLst>
        </pc:spChg>
      </pc:sldChg>
      <pc:sldChg chg="modSp mod">
        <pc:chgData name="Šedivec Tomáš" userId="5859117d-4fed-45af-939e-a078bb4ea44f" providerId="ADAL" clId="{865E73CE-238B-4DE2-8B6E-8AEBA6802412}" dt="2024-06-05T08:33:39.992" v="311" actId="108"/>
        <pc:sldMkLst>
          <pc:docMk/>
          <pc:sldMk cId="3684061063" sldId="405"/>
        </pc:sldMkLst>
        <pc:spChg chg="mod">
          <ac:chgData name="Šedivec Tomáš" userId="5859117d-4fed-45af-939e-a078bb4ea44f" providerId="ADAL" clId="{865E73CE-238B-4DE2-8B6E-8AEBA6802412}" dt="2024-06-05T08:33:39.992" v="311" actId="108"/>
          <ac:spMkLst>
            <pc:docMk/>
            <pc:sldMk cId="3684061063" sldId="405"/>
            <ac:spMk id="3" creationId="{00000000-0000-0000-0000-000000000000}"/>
          </ac:spMkLst>
        </pc:spChg>
      </pc:sldChg>
      <pc:sldChg chg="modSp mod">
        <pc:chgData name="Šedivec Tomáš" userId="5859117d-4fed-45af-939e-a078bb4ea44f" providerId="ADAL" clId="{865E73CE-238B-4DE2-8B6E-8AEBA6802412}" dt="2024-06-05T08:38:41.902" v="336" actId="1076"/>
        <pc:sldMkLst>
          <pc:docMk/>
          <pc:sldMk cId="941959877" sldId="416"/>
        </pc:sldMkLst>
        <pc:spChg chg="mod">
          <ac:chgData name="Šedivec Tomáš" userId="5859117d-4fed-45af-939e-a078bb4ea44f" providerId="ADAL" clId="{865E73CE-238B-4DE2-8B6E-8AEBA6802412}" dt="2024-06-05T08:38:41.902" v="336" actId="1076"/>
          <ac:spMkLst>
            <pc:docMk/>
            <pc:sldMk cId="941959877" sldId="416"/>
            <ac:spMk id="2" creationId="{00000000-0000-0000-0000-000000000000}"/>
          </ac:spMkLst>
        </pc:spChg>
      </pc:sldChg>
      <pc:sldChg chg="del">
        <pc:chgData name="Šedivec Tomáš" userId="5859117d-4fed-45af-939e-a078bb4ea44f" providerId="ADAL" clId="{865E73CE-238B-4DE2-8B6E-8AEBA6802412}" dt="2024-06-05T08:47:46.328" v="512" actId="47"/>
        <pc:sldMkLst>
          <pc:docMk/>
          <pc:sldMk cId="511920211" sldId="432"/>
        </pc:sldMkLst>
      </pc:sldChg>
      <pc:sldChg chg="del">
        <pc:chgData name="Šedivec Tomáš" userId="5859117d-4fed-45af-939e-a078bb4ea44f" providerId="ADAL" clId="{865E73CE-238B-4DE2-8B6E-8AEBA6802412}" dt="2024-06-05T08:47:47.632" v="513" actId="47"/>
        <pc:sldMkLst>
          <pc:docMk/>
          <pc:sldMk cId="2178679160" sldId="433"/>
        </pc:sldMkLst>
      </pc:sldChg>
      <pc:sldChg chg="del">
        <pc:chgData name="Šedivec Tomáš" userId="5859117d-4fed-45af-939e-a078bb4ea44f" providerId="ADAL" clId="{865E73CE-238B-4DE2-8B6E-8AEBA6802412}" dt="2024-06-05T08:47:49.902" v="515" actId="47"/>
        <pc:sldMkLst>
          <pc:docMk/>
          <pc:sldMk cId="1133371575" sldId="434"/>
        </pc:sldMkLst>
      </pc:sldChg>
      <pc:sldChg chg="del">
        <pc:chgData name="Šedivec Tomáš" userId="5859117d-4fed-45af-939e-a078bb4ea44f" providerId="ADAL" clId="{865E73CE-238B-4DE2-8B6E-8AEBA6802412}" dt="2024-06-05T08:47:54.834" v="519" actId="47"/>
        <pc:sldMkLst>
          <pc:docMk/>
          <pc:sldMk cId="1417264752" sldId="435"/>
        </pc:sldMkLst>
      </pc:sldChg>
      <pc:sldChg chg="modSp mod">
        <pc:chgData name="Šedivec Tomáš" userId="5859117d-4fed-45af-939e-a078bb4ea44f" providerId="ADAL" clId="{865E73CE-238B-4DE2-8B6E-8AEBA6802412}" dt="2024-06-05T08:38:57.933" v="347" actId="20577"/>
        <pc:sldMkLst>
          <pc:docMk/>
          <pc:sldMk cId="1134117863" sldId="436"/>
        </pc:sldMkLst>
        <pc:spChg chg="mod">
          <ac:chgData name="Šedivec Tomáš" userId="5859117d-4fed-45af-939e-a078bb4ea44f" providerId="ADAL" clId="{865E73CE-238B-4DE2-8B6E-8AEBA6802412}" dt="2024-06-05T08:38:57.933" v="347" actId="20577"/>
          <ac:spMkLst>
            <pc:docMk/>
            <pc:sldMk cId="1134117863" sldId="436"/>
            <ac:spMk id="2" creationId="{5D04E58C-EE5C-E80E-0E94-C120E9656855}"/>
          </ac:spMkLst>
        </pc:spChg>
      </pc:sldChg>
      <pc:sldChg chg="del">
        <pc:chgData name="Šedivec Tomáš" userId="5859117d-4fed-45af-939e-a078bb4ea44f" providerId="ADAL" clId="{865E73CE-238B-4DE2-8B6E-8AEBA6802412}" dt="2024-06-05T08:47:48.884" v="514" actId="47"/>
        <pc:sldMkLst>
          <pc:docMk/>
          <pc:sldMk cId="297088671" sldId="438"/>
        </pc:sldMkLst>
      </pc:sldChg>
      <pc:sldChg chg="del">
        <pc:chgData name="Šedivec Tomáš" userId="5859117d-4fed-45af-939e-a078bb4ea44f" providerId="ADAL" clId="{865E73CE-238B-4DE2-8B6E-8AEBA6802412}" dt="2024-06-05T08:47:50.852" v="516" actId="47"/>
        <pc:sldMkLst>
          <pc:docMk/>
          <pc:sldMk cId="1471581575" sldId="439"/>
        </pc:sldMkLst>
      </pc:sldChg>
      <pc:sldChg chg="del">
        <pc:chgData name="Šedivec Tomáš" userId="5859117d-4fed-45af-939e-a078bb4ea44f" providerId="ADAL" clId="{865E73CE-238B-4DE2-8B6E-8AEBA6802412}" dt="2024-06-05T08:47:53.669" v="518" actId="47"/>
        <pc:sldMkLst>
          <pc:docMk/>
          <pc:sldMk cId="3061831369" sldId="441"/>
        </pc:sldMkLst>
      </pc:sldChg>
      <pc:sldChg chg="del">
        <pc:chgData name="Šedivec Tomáš" userId="5859117d-4fed-45af-939e-a078bb4ea44f" providerId="ADAL" clId="{865E73CE-238B-4DE2-8B6E-8AEBA6802412}" dt="2024-06-05T08:47:51.923" v="517" actId="47"/>
        <pc:sldMkLst>
          <pc:docMk/>
          <pc:sldMk cId="263443640" sldId="442"/>
        </pc:sldMkLst>
      </pc:sldChg>
      <pc:sldChg chg="del">
        <pc:chgData name="Šedivec Tomáš" userId="5859117d-4fed-45af-939e-a078bb4ea44f" providerId="ADAL" clId="{865E73CE-238B-4DE2-8B6E-8AEBA6802412}" dt="2024-06-05T08:36:45.466" v="312" actId="47"/>
        <pc:sldMkLst>
          <pc:docMk/>
          <pc:sldMk cId="3500607567" sldId="443"/>
        </pc:sldMkLst>
      </pc:sldChg>
      <pc:sldChg chg="modSp add mod">
        <pc:chgData name="Šedivec Tomáš" userId="5859117d-4fed-45af-939e-a078bb4ea44f" providerId="ADAL" clId="{865E73CE-238B-4DE2-8B6E-8AEBA6802412}" dt="2024-06-05T08:47:13.910" v="510" actId="403"/>
        <pc:sldMkLst>
          <pc:docMk/>
          <pc:sldMk cId="3642049765" sldId="443"/>
        </pc:sldMkLst>
        <pc:spChg chg="mod">
          <ac:chgData name="Šedivec Tomáš" userId="5859117d-4fed-45af-939e-a078bb4ea44f" providerId="ADAL" clId="{865E73CE-238B-4DE2-8B6E-8AEBA6802412}" dt="2024-06-05T08:47:13.910" v="510" actId="403"/>
          <ac:spMkLst>
            <pc:docMk/>
            <pc:sldMk cId="3642049765" sldId="443"/>
            <ac:spMk id="3" creationId="{00000000-0000-0000-0000-000000000000}"/>
          </ac:spMkLst>
        </pc:spChg>
      </pc:sldChg>
      <pc:sldChg chg="new del">
        <pc:chgData name="Šedivec Tomáš" userId="5859117d-4fed-45af-939e-a078bb4ea44f" providerId="ADAL" clId="{865E73CE-238B-4DE2-8B6E-8AEBA6802412}" dt="2024-06-05T08:48:26.005" v="524" actId="47"/>
        <pc:sldMkLst>
          <pc:docMk/>
          <pc:sldMk cId="1873328672" sldId="444"/>
        </pc:sldMkLst>
      </pc:sldChg>
      <pc:sldChg chg="modSp add mod ord">
        <pc:chgData name="Šedivec Tomáš" userId="5859117d-4fed-45af-939e-a078bb4ea44f" providerId="ADAL" clId="{865E73CE-238B-4DE2-8B6E-8AEBA6802412}" dt="2024-06-05T08:57:43.969" v="1342" actId="255"/>
        <pc:sldMkLst>
          <pc:docMk/>
          <pc:sldMk cId="712791164" sldId="445"/>
        </pc:sldMkLst>
        <pc:spChg chg="mod">
          <ac:chgData name="Šedivec Tomáš" userId="5859117d-4fed-45af-939e-a078bb4ea44f" providerId="ADAL" clId="{865E73CE-238B-4DE2-8B6E-8AEBA6802412}" dt="2024-06-05T08:48:33.725" v="541" actId="20577"/>
          <ac:spMkLst>
            <pc:docMk/>
            <pc:sldMk cId="712791164" sldId="445"/>
            <ac:spMk id="2" creationId="{00000000-0000-0000-0000-000000000000}"/>
          </ac:spMkLst>
        </pc:spChg>
        <pc:spChg chg="mod">
          <ac:chgData name="Šedivec Tomáš" userId="5859117d-4fed-45af-939e-a078bb4ea44f" providerId="ADAL" clId="{865E73CE-238B-4DE2-8B6E-8AEBA6802412}" dt="2024-06-05T08:57:43.969" v="1342" actId="255"/>
          <ac:spMkLst>
            <pc:docMk/>
            <pc:sldMk cId="712791164" sldId="445"/>
            <ac:spMk id="3" creationId="{00000000-0000-0000-0000-000000000000}"/>
          </ac:spMkLst>
        </pc:spChg>
      </pc:sldChg>
      <pc:sldChg chg="addSp delSp modSp new">
        <pc:chgData name="Šedivec Tomáš" userId="5859117d-4fed-45af-939e-a078bb4ea44f" providerId="ADAL" clId="{865E73CE-238B-4DE2-8B6E-8AEBA6802412}" dt="2024-06-05T09:00:14.515" v="1352"/>
        <pc:sldMkLst>
          <pc:docMk/>
          <pc:sldMk cId="1421845455" sldId="446"/>
        </pc:sldMkLst>
        <pc:picChg chg="add del mod">
          <ac:chgData name="Šedivec Tomáš" userId="5859117d-4fed-45af-939e-a078bb4ea44f" providerId="ADAL" clId="{865E73CE-238B-4DE2-8B6E-8AEBA6802412}" dt="2024-06-05T08:58:49.362" v="1349" actId="478"/>
          <ac:picMkLst>
            <pc:docMk/>
            <pc:sldMk cId="1421845455" sldId="446"/>
            <ac:picMk id="1026" creationId="{0D67606A-51D0-A26F-4A1E-A22262BA4704}"/>
          </ac:picMkLst>
        </pc:picChg>
        <pc:picChg chg="add del">
          <ac:chgData name="Šedivec Tomáš" userId="5859117d-4fed-45af-939e-a078bb4ea44f" providerId="ADAL" clId="{865E73CE-238B-4DE2-8B6E-8AEBA6802412}" dt="2024-06-05T09:00:13.444" v="1351" actId="478"/>
          <ac:picMkLst>
            <pc:docMk/>
            <pc:sldMk cId="1421845455" sldId="446"/>
            <ac:picMk id="1028" creationId="{ADFFF892-5CA1-9B14-8BBE-08C0B4E09D26}"/>
          </ac:picMkLst>
        </pc:picChg>
        <pc:picChg chg="add">
          <ac:chgData name="Šedivec Tomáš" userId="5859117d-4fed-45af-939e-a078bb4ea44f" providerId="ADAL" clId="{865E73CE-238B-4DE2-8B6E-8AEBA6802412}" dt="2024-06-05T09:00:14.515" v="1352"/>
          <ac:picMkLst>
            <pc:docMk/>
            <pc:sldMk cId="1421845455" sldId="446"/>
            <ac:picMk id="1030" creationId="{2A97EB4F-3EE0-FCA4-A810-DB2C45FD3EF2}"/>
          </ac:picMkLst>
        </pc:picChg>
      </pc:sldChg>
      <pc:sldChg chg="addSp new">
        <pc:chgData name="Šedivec Tomáš" userId="5859117d-4fed-45af-939e-a078bb4ea44f" providerId="ADAL" clId="{865E73CE-238B-4DE2-8B6E-8AEBA6802412}" dt="2024-06-05T09:01:45.978" v="1354"/>
        <pc:sldMkLst>
          <pc:docMk/>
          <pc:sldMk cId="3301616996" sldId="447"/>
        </pc:sldMkLst>
        <pc:picChg chg="add">
          <ac:chgData name="Šedivec Tomáš" userId="5859117d-4fed-45af-939e-a078bb4ea44f" providerId="ADAL" clId="{865E73CE-238B-4DE2-8B6E-8AEBA6802412}" dt="2024-06-05T09:01:45.978" v="1354"/>
          <ac:picMkLst>
            <pc:docMk/>
            <pc:sldMk cId="3301616996" sldId="447"/>
            <ac:picMk id="2050" creationId="{0FF82773-1BDB-ECB3-4E43-2F46DE82D6F0}"/>
          </ac:picMkLst>
        </pc:picChg>
      </pc:sldChg>
    </pc:docChg>
  </pc:docChgLst>
  <pc:docChgLst>
    <pc:chgData name="Tomáš Šedivec" userId="5859117d-4fed-45af-939e-a078bb4ea44f" providerId="ADAL" clId="{4385E483-F086-4009-901D-23ACA8C49024}"/>
    <pc:docChg chg="undo custSel addSld delSld modSld sldOrd">
      <pc:chgData name="Tomáš Šedivec" userId="5859117d-4fed-45af-939e-a078bb4ea44f" providerId="ADAL" clId="{4385E483-F086-4009-901D-23ACA8C49024}" dt="2023-12-11T11:57:56.910" v="853" actId="20577"/>
      <pc:docMkLst>
        <pc:docMk/>
      </pc:docMkLst>
      <pc:sldChg chg="modSp mod">
        <pc:chgData name="Tomáš Šedivec" userId="5859117d-4fed-45af-939e-a078bb4ea44f" providerId="ADAL" clId="{4385E483-F086-4009-901D-23ACA8C49024}" dt="2023-12-08T13:54:31.395" v="3" actId="20577"/>
        <pc:sldMkLst>
          <pc:docMk/>
          <pc:sldMk cId="2059693041" sldId="257"/>
        </pc:sldMkLst>
        <pc:spChg chg="mod">
          <ac:chgData name="Tomáš Šedivec" userId="5859117d-4fed-45af-939e-a078bb4ea44f" providerId="ADAL" clId="{4385E483-F086-4009-901D-23ACA8C49024}" dt="2023-12-08T13:54:31.395" v="3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modSp add del mod">
        <pc:chgData name="Tomáš Šedivec" userId="5859117d-4fed-45af-939e-a078bb4ea44f" providerId="ADAL" clId="{4385E483-F086-4009-901D-23ACA8C49024}" dt="2023-12-11T11:57:56.910" v="853" actId="20577"/>
        <pc:sldMkLst>
          <pc:docMk/>
          <pc:sldMk cId="350770923" sldId="258"/>
        </pc:sldMkLst>
        <pc:spChg chg="mod">
          <ac:chgData name="Tomáš Šedivec" userId="5859117d-4fed-45af-939e-a078bb4ea44f" providerId="ADAL" clId="{4385E483-F086-4009-901D-23ACA8C49024}" dt="2023-12-11T11:57:56.910" v="853" actId="20577"/>
          <ac:spMkLst>
            <pc:docMk/>
            <pc:sldMk cId="350770923" sldId="258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4385E483-F086-4009-901D-23ACA8C49024}" dt="2023-12-11T11:22:42.659" v="756" actId="113"/>
        <pc:sldMkLst>
          <pc:docMk/>
          <pc:sldMk cId="3010951941" sldId="259"/>
        </pc:sldMkLst>
        <pc:spChg chg="mod">
          <ac:chgData name="Tomáš Šedivec" userId="5859117d-4fed-45af-939e-a078bb4ea44f" providerId="ADAL" clId="{4385E483-F086-4009-901D-23ACA8C49024}" dt="2023-12-11T11:22:42.659" v="756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add del mod">
        <pc:chgData name="Tomáš Šedivec" userId="5859117d-4fed-45af-939e-a078bb4ea44f" providerId="ADAL" clId="{4385E483-F086-4009-901D-23ACA8C49024}" dt="2023-12-08T14:04:25.753" v="326" actId="27636"/>
        <pc:sldMkLst>
          <pc:docMk/>
          <pc:sldMk cId="2547574191" sldId="262"/>
        </pc:sldMkLst>
        <pc:spChg chg="mod">
          <ac:chgData name="Tomáš Šedivec" userId="5859117d-4fed-45af-939e-a078bb4ea44f" providerId="ADAL" clId="{4385E483-F086-4009-901D-23ACA8C49024}" dt="2023-12-08T14:04:25.753" v="326" actId="27636"/>
          <ac:spMkLst>
            <pc:docMk/>
            <pc:sldMk cId="2547574191" sldId="262"/>
            <ac:spMk id="3" creationId="{00000000-0000-0000-0000-000000000000}"/>
          </ac:spMkLst>
        </pc:spChg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3855632491" sldId="263"/>
        </pc:sldMkLst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414634252" sldId="266"/>
        </pc:sldMkLst>
      </pc:sldChg>
      <pc:sldChg chg="modSp mod">
        <pc:chgData name="Tomáš Šedivec" userId="5859117d-4fed-45af-939e-a078bb4ea44f" providerId="ADAL" clId="{4385E483-F086-4009-901D-23ACA8C49024}" dt="2023-12-08T14:03:50.072" v="319" actId="20577"/>
        <pc:sldMkLst>
          <pc:docMk/>
          <pc:sldMk cId="882677355" sldId="269"/>
        </pc:sldMkLst>
        <pc:spChg chg="mod">
          <ac:chgData name="Tomáš Šedivec" userId="5859117d-4fed-45af-939e-a078bb4ea44f" providerId="ADAL" clId="{4385E483-F086-4009-901D-23ACA8C49024}" dt="2023-12-08T14:03:50.072" v="319" actId="20577"/>
          <ac:spMkLst>
            <pc:docMk/>
            <pc:sldMk cId="882677355" sldId="269"/>
            <ac:spMk id="2" creationId="{00000000-0000-0000-0000-000000000000}"/>
          </ac:spMkLst>
        </pc:spChg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330628434" sldId="273"/>
        </pc:sldMkLst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1235183684" sldId="274"/>
        </pc:sldMkLst>
      </pc:sldChg>
      <pc:sldChg chg="del">
        <pc:chgData name="Tomáš Šedivec" userId="5859117d-4fed-45af-939e-a078bb4ea44f" providerId="ADAL" clId="{4385E483-F086-4009-901D-23ACA8C49024}" dt="2023-12-08T14:02:00.711" v="285" actId="47"/>
        <pc:sldMkLst>
          <pc:docMk/>
          <pc:sldMk cId="4043810431" sldId="274"/>
        </pc:sldMkLst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1679985135" sldId="277"/>
        </pc:sldMkLst>
      </pc:sldChg>
      <pc:sldChg chg="modSp mod">
        <pc:chgData name="Tomáš Šedivec" userId="5859117d-4fed-45af-939e-a078bb4ea44f" providerId="ADAL" clId="{4385E483-F086-4009-901D-23ACA8C49024}" dt="2023-12-08T14:03:42.201" v="310" actId="20577"/>
        <pc:sldMkLst>
          <pc:docMk/>
          <pc:sldMk cId="3184153825" sldId="311"/>
        </pc:sldMkLst>
        <pc:spChg chg="mod">
          <ac:chgData name="Tomáš Šedivec" userId="5859117d-4fed-45af-939e-a078bb4ea44f" providerId="ADAL" clId="{4385E483-F086-4009-901D-23ACA8C49024}" dt="2023-12-08T14:03:42.201" v="310" actId="20577"/>
          <ac:spMkLst>
            <pc:docMk/>
            <pc:sldMk cId="3184153825" sldId="311"/>
            <ac:spMk id="2" creationId="{00000000-0000-0000-0000-000000000000}"/>
          </ac:spMkLst>
        </pc:spChg>
      </pc:sldChg>
      <pc:sldChg chg="modSp mod">
        <pc:chgData name="Tomáš Šedivec" userId="5859117d-4fed-45af-939e-a078bb4ea44f" providerId="ADAL" clId="{4385E483-F086-4009-901D-23ACA8C49024}" dt="2023-12-08T14:01:43.107" v="284" actId="20577"/>
        <pc:sldMkLst>
          <pc:docMk/>
          <pc:sldMk cId="3684061063" sldId="405"/>
        </pc:sldMkLst>
        <pc:spChg chg="mod">
          <ac:chgData name="Tomáš Šedivec" userId="5859117d-4fed-45af-939e-a078bb4ea44f" providerId="ADAL" clId="{4385E483-F086-4009-901D-23ACA8C49024}" dt="2023-12-08T14:01:43.107" v="284" actId="20577"/>
          <ac:spMkLst>
            <pc:docMk/>
            <pc:sldMk cId="3684061063" sldId="405"/>
            <ac:spMk id="3" creationId="{00000000-0000-0000-0000-000000000000}"/>
          </ac:spMkLst>
        </pc:spChg>
      </pc:sldChg>
      <pc:sldChg chg="modSp mod">
        <pc:chgData name="Tomáš Šedivec" userId="5859117d-4fed-45af-939e-a078bb4ea44f" providerId="ADAL" clId="{4385E483-F086-4009-901D-23ACA8C49024}" dt="2023-12-11T11:23:01.782" v="765" actId="20577"/>
        <pc:sldMkLst>
          <pc:docMk/>
          <pc:sldMk cId="3876817495" sldId="406"/>
        </pc:sldMkLst>
        <pc:spChg chg="mod">
          <ac:chgData name="Tomáš Šedivec" userId="5859117d-4fed-45af-939e-a078bb4ea44f" providerId="ADAL" clId="{4385E483-F086-4009-901D-23ACA8C49024}" dt="2023-12-11T11:23:01.782" v="765" actId="20577"/>
          <ac:spMkLst>
            <pc:docMk/>
            <pc:sldMk cId="3876817495" sldId="406"/>
            <ac:spMk id="2" creationId="{00000000-0000-0000-0000-000000000000}"/>
          </ac:spMkLst>
        </pc:spChg>
      </pc:sldChg>
      <pc:sldChg chg="modSp mod">
        <pc:chgData name="Tomáš Šedivec" userId="5859117d-4fed-45af-939e-a078bb4ea44f" providerId="ADAL" clId="{4385E483-F086-4009-901D-23ACA8C49024}" dt="2023-12-08T14:05:01.658" v="352" actId="20577"/>
        <pc:sldMkLst>
          <pc:docMk/>
          <pc:sldMk cId="3507926560" sldId="407"/>
        </pc:sldMkLst>
        <pc:spChg chg="mod">
          <ac:chgData name="Tomáš Šedivec" userId="5859117d-4fed-45af-939e-a078bb4ea44f" providerId="ADAL" clId="{4385E483-F086-4009-901D-23ACA8C49024}" dt="2023-12-08T14:05:01.658" v="352" actId="20577"/>
          <ac:spMkLst>
            <pc:docMk/>
            <pc:sldMk cId="3507926560" sldId="407"/>
            <ac:spMk id="2" creationId="{00000000-0000-0000-0000-000000000000}"/>
          </ac:spMkLst>
        </pc:spChg>
      </pc:sldChg>
      <pc:sldChg chg="del">
        <pc:chgData name="Tomáš Šedivec" userId="5859117d-4fed-45af-939e-a078bb4ea44f" providerId="ADAL" clId="{4385E483-F086-4009-901D-23ACA8C49024}" dt="2023-12-08T14:05:26.971" v="384" actId="47"/>
        <pc:sldMkLst>
          <pc:docMk/>
          <pc:sldMk cId="878930634" sldId="408"/>
        </pc:sldMkLst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2284909276" sldId="409"/>
        </pc:sldMkLst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444924511" sldId="410"/>
        </pc:sldMkLst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3865609730" sldId="411"/>
        </pc:sldMkLst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3628980780" sldId="412"/>
        </pc:sldMkLst>
      </pc:sldChg>
      <pc:sldChg chg="add del">
        <pc:chgData name="Tomáš Šedivec" userId="5859117d-4fed-45af-939e-a078bb4ea44f" providerId="ADAL" clId="{4385E483-F086-4009-901D-23ACA8C49024}" dt="2023-12-08T14:04:25.343" v="325"/>
        <pc:sldMkLst>
          <pc:docMk/>
          <pc:sldMk cId="840782553" sldId="413"/>
        </pc:sldMkLst>
      </pc:sldChg>
      <pc:sldChg chg="modSp add mod">
        <pc:chgData name="Tomáš Šedivec" userId="5859117d-4fed-45af-939e-a078bb4ea44f" providerId="ADAL" clId="{4385E483-F086-4009-901D-23ACA8C49024}" dt="2023-12-08T14:05:18.453" v="383" actId="20577"/>
        <pc:sldMkLst>
          <pc:docMk/>
          <pc:sldMk cId="4245197632" sldId="414"/>
        </pc:sldMkLst>
        <pc:spChg chg="mod">
          <ac:chgData name="Tomáš Šedivec" userId="5859117d-4fed-45af-939e-a078bb4ea44f" providerId="ADAL" clId="{4385E483-F086-4009-901D-23ACA8C49024}" dt="2023-12-08T14:05:18.453" v="383" actId="20577"/>
          <ac:spMkLst>
            <pc:docMk/>
            <pc:sldMk cId="4245197632" sldId="414"/>
            <ac:spMk id="2" creationId="{00000000-0000-0000-0000-000000000000}"/>
          </ac:spMkLst>
        </pc:spChg>
      </pc:sldChg>
      <pc:sldChg chg="modSp add mod ord">
        <pc:chgData name="Tomáš Šedivec" userId="5859117d-4fed-45af-939e-a078bb4ea44f" providerId="ADAL" clId="{4385E483-F086-4009-901D-23ACA8C49024}" dt="2023-12-11T11:54:04.361" v="843" actId="14"/>
        <pc:sldMkLst>
          <pc:docMk/>
          <pc:sldMk cId="1683628136" sldId="415"/>
        </pc:sldMkLst>
        <pc:spChg chg="mod">
          <ac:chgData name="Tomáš Šedivec" userId="5859117d-4fed-45af-939e-a078bb4ea44f" providerId="ADAL" clId="{4385E483-F086-4009-901D-23ACA8C49024}" dt="2023-12-08T14:06:01.234" v="432" actId="20577"/>
          <ac:spMkLst>
            <pc:docMk/>
            <pc:sldMk cId="1683628136" sldId="415"/>
            <ac:spMk id="2" creationId="{00000000-0000-0000-0000-000000000000}"/>
          </ac:spMkLst>
        </pc:spChg>
        <pc:spChg chg="mod">
          <ac:chgData name="Tomáš Šedivec" userId="5859117d-4fed-45af-939e-a078bb4ea44f" providerId="ADAL" clId="{4385E483-F086-4009-901D-23ACA8C49024}" dt="2023-12-11T11:54:04.361" v="843" actId="14"/>
          <ac:spMkLst>
            <pc:docMk/>
            <pc:sldMk cId="1683628136" sldId="415"/>
            <ac:spMk id="3" creationId="{00000000-0000-0000-0000-000000000000}"/>
          </ac:spMkLst>
        </pc:spChg>
      </pc:sldChg>
      <pc:sldChg chg="add">
        <pc:chgData name="Tomáš Šedivec" userId="5859117d-4fed-45af-939e-a078bb4ea44f" providerId="ADAL" clId="{4385E483-F086-4009-901D-23ACA8C49024}" dt="2023-12-11T11:22:57.655" v="757" actId="2890"/>
        <pc:sldMkLst>
          <pc:docMk/>
          <pc:sldMk cId="941959877" sldId="416"/>
        </pc:sldMkLst>
      </pc:sldChg>
      <pc:sldChg chg="modSp add del mod">
        <pc:chgData name="Tomáš Šedivec" userId="5859117d-4fed-45af-939e-a078bb4ea44f" providerId="ADAL" clId="{4385E483-F086-4009-901D-23ACA8C49024}" dt="2023-12-11T11:52:19.148" v="774" actId="27636"/>
        <pc:sldMkLst>
          <pc:docMk/>
          <pc:sldMk cId="1844486596" sldId="417"/>
        </pc:sldMkLst>
        <pc:spChg chg="mod">
          <ac:chgData name="Tomáš Šedivec" userId="5859117d-4fed-45af-939e-a078bb4ea44f" providerId="ADAL" clId="{4385E483-F086-4009-901D-23ACA8C49024}" dt="2023-12-11T11:52:19.148" v="774" actId="27636"/>
          <ac:spMkLst>
            <pc:docMk/>
            <pc:sldMk cId="1844486596" sldId="417"/>
            <ac:spMk id="3" creationId="{16F65A68-4697-45EB-3E82-1BBCF94283DE}"/>
          </ac:spMkLst>
        </pc:spChg>
      </pc:sldChg>
      <pc:sldChg chg="modSp add del mod">
        <pc:chgData name="Tomáš Šedivec" userId="5859117d-4fed-45af-939e-a078bb4ea44f" providerId="ADAL" clId="{4385E483-F086-4009-901D-23ACA8C49024}" dt="2023-12-11T11:52:18.985" v="773"/>
        <pc:sldMkLst>
          <pc:docMk/>
          <pc:sldMk cId="682587924" sldId="418"/>
        </pc:sldMkLst>
        <pc:spChg chg="mod">
          <ac:chgData name="Tomáš Šedivec" userId="5859117d-4fed-45af-939e-a078bb4ea44f" providerId="ADAL" clId="{4385E483-F086-4009-901D-23ACA8C49024}" dt="2023-12-11T11:52:18.885" v="772"/>
          <ac:spMkLst>
            <pc:docMk/>
            <pc:sldMk cId="682587924" sldId="418"/>
            <ac:spMk id="3" creationId="{CD7F8255-D0AA-CA21-0D27-7B47A0AC2A28}"/>
          </ac:spMkLst>
        </pc:spChg>
      </pc:sldChg>
      <pc:sldChg chg="modSp add del mod">
        <pc:chgData name="Tomáš Šedivec" userId="5859117d-4fed-45af-939e-a078bb4ea44f" providerId="ADAL" clId="{4385E483-F086-4009-901D-23ACA8C49024}" dt="2023-12-11T11:52:19.490" v="775" actId="27636"/>
        <pc:sldMkLst>
          <pc:docMk/>
          <pc:sldMk cId="988390297" sldId="419"/>
        </pc:sldMkLst>
        <pc:spChg chg="mod">
          <ac:chgData name="Tomáš Šedivec" userId="5859117d-4fed-45af-939e-a078bb4ea44f" providerId="ADAL" clId="{4385E483-F086-4009-901D-23ACA8C49024}" dt="2023-12-11T11:52:19.490" v="775" actId="27636"/>
          <ac:spMkLst>
            <pc:docMk/>
            <pc:sldMk cId="988390297" sldId="419"/>
            <ac:spMk id="2" creationId="{5D6A9F87-F4E8-E0AC-0AF4-D3CFF280F64D}"/>
          </ac:spMkLst>
        </pc:spChg>
        <pc:spChg chg="mod">
          <ac:chgData name="Tomáš Šedivec" userId="5859117d-4fed-45af-939e-a078bb4ea44f" providerId="ADAL" clId="{4385E483-F086-4009-901D-23ACA8C49024}" dt="2023-12-11T11:52:18.885" v="772"/>
          <ac:spMkLst>
            <pc:docMk/>
            <pc:sldMk cId="988390297" sldId="419"/>
            <ac:spMk id="3" creationId="{CD7F8255-D0AA-CA21-0D27-7B47A0AC2A28}"/>
          </ac:spMkLst>
        </pc:spChg>
      </pc:sldChg>
      <pc:sldChg chg="add del">
        <pc:chgData name="Tomáš Šedivec" userId="5859117d-4fed-45af-939e-a078bb4ea44f" providerId="ADAL" clId="{4385E483-F086-4009-901D-23ACA8C49024}" dt="2023-12-11T11:52:18.985" v="773"/>
        <pc:sldMkLst>
          <pc:docMk/>
          <pc:sldMk cId="3099705470" sldId="420"/>
        </pc:sldMkLst>
      </pc:sldChg>
      <pc:sldChg chg="add del">
        <pc:chgData name="Tomáš Šedivec" userId="5859117d-4fed-45af-939e-a078bb4ea44f" providerId="ADAL" clId="{4385E483-F086-4009-901D-23ACA8C49024}" dt="2023-12-11T11:52:18.985" v="773"/>
        <pc:sldMkLst>
          <pc:docMk/>
          <pc:sldMk cId="1800335215" sldId="42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4E12E-C91D-434D-A647-BE6EC2A79133}" type="datetimeFigureOut">
              <a:rPr lang="cs-CZ" smtClean="0"/>
              <a:t>10.06.2024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8805-B56C-4FAD-A9B2-E9EC334F86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00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10.06.2024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10.06.2024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playgroud:rc" TargetMode="External"/><Relationship Id="rId2" Type="http://schemas.openxmlformats.org/officeDocument/2006/relationships/hyperlink" Target="https://archi.gov.cz/znalostni_baze:faq_isv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znalostni_baze:dekompozice_isvs" TargetMode="External"/><Relationship Id="rId5" Type="http://schemas.openxmlformats.org/officeDocument/2006/relationships/hyperlink" Target="https://archi.gov.cz/nap:egovernment_cloud?do=diff&amp;rev2%5B0%5D=1708519463&amp;rev2%5B1%5D=1716898103&amp;difftype=sidebyside" TargetMode="External"/><Relationship Id="rId4" Type="http://schemas.openxmlformats.org/officeDocument/2006/relationships/hyperlink" Target="https://archi.gov.cz/nap:nia?do=diff&amp;rev2%5B0%5D=1708609153&amp;rev2%5B1%5D=1715949029&amp;difftype=sidebysid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cs-CZ" sz="3200" b="1" dirty="0" err="1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asedání</a:t>
            </a: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10. 6. 2024</a:t>
            </a:r>
            <a:endParaRPr lang="cs-CZ" sz="2800" b="1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eSeL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v ISVS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117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779081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Portál dopravy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153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779081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Akční plán ZoPDS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068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4B8D7F-20A7-DB40-4FC3-EA5D8866C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89E98D-E764-4E52-ABD9-79CAC9DB6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TCO kalkulačka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625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972455"/>
            <a:ext cx="10914610" cy="1978112"/>
          </a:xfrm>
        </p:spPr>
        <p:txBody>
          <a:bodyPr/>
          <a:lstStyle/>
          <a:p>
            <a:pPr algn="ctr"/>
            <a:r>
              <a:rPr lang="cs-CZ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AIS jako </a:t>
            </a:r>
            <a:r>
              <a:rPr lang="cs-CZ" sz="4400" b="1" dirty="0" err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SaaS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959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AIS jako </a:t>
            </a:r>
            <a:r>
              <a:rPr lang="cs-CZ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SaaS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55038"/>
            <a:ext cx="10515600" cy="4556514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Mutlitenantní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systémy nabízené jako služba přistupující do referenčního rozhraní  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Nutné dodržení provozních podmínek a správy certifikátů ze strany orgánu veřejné správy, ne ze strany poskytovatele služeb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Nutné využívání pouze takových služeb, které jsou v katalogu cloud </a:t>
            </a:r>
            <a:r>
              <a:rPr lang="cs-CZ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computingu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2500" b="1" dirty="0">
                <a:ln>
                  <a:solidFill>
                    <a:schemeClr val="bg1"/>
                  </a:solidFill>
                </a:ln>
              </a:rPr>
              <a:t>Dočasné řešení</a:t>
            </a:r>
          </a:p>
          <a:p>
            <a:pPr lvl="1"/>
            <a:r>
              <a:rPr lang="cs-CZ" sz="2500" b="1" dirty="0">
                <a:ln>
                  <a:solidFill>
                    <a:schemeClr val="bg1"/>
                  </a:solidFill>
                </a:ln>
              </a:rPr>
              <a:t>Pravidla pro poskytovatele CC, jaké prostředky zvolit pro správu certifikátů</a:t>
            </a:r>
          </a:p>
          <a:p>
            <a:pPr lvl="1"/>
            <a:r>
              <a:rPr lang="cs-CZ" sz="2500" b="1" dirty="0">
                <a:ln>
                  <a:solidFill>
                    <a:schemeClr val="bg1"/>
                  </a:solidFill>
                </a:ln>
              </a:rPr>
              <a:t>Umožnění správcům ISVS zaregistrovat si AIS přistupující ze stejné IP adresy jako jiné instance AIS</a:t>
            </a:r>
          </a:p>
          <a:p>
            <a:r>
              <a:rPr lang="cs-CZ" sz="2500" b="1" dirty="0">
                <a:ln>
                  <a:solidFill>
                    <a:schemeClr val="bg1"/>
                  </a:solidFill>
                </a:ln>
              </a:rPr>
              <a:t>Budoucí řešení </a:t>
            </a:r>
          </a:p>
          <a:p>
            <a:pPr lvl="1"/>
            <a:r>
              <a:rPr lang="cs-CZ" sz="2500" b="1" dirty="0">
                <a:ln>
                  <a:solidFill>
                    <a:schemeClr val="bg1"/>
                  </a:solidFill>
                </a:ln>
              </a:rPr>
              <a:t>Změna legislativy - Připojení poskytovatelů CC do CMS</a:t>
            </a:r>
          </a:p>
          <a:p>
            <a:pPr lvl="1"/>
            <a:r>
              <a:rPr lang="cs-CZ" sz="2500" b="1" dirty="0">
                <a:ln>
                  <a:solidFill>
                    <a:schemeClr val="bg1"/>
                  </a:solidFill>
                </a:ln>
              </a:rPr>
              <a:t>Přepracování registrace služeb AIS jako </a:t>
            </a:r>
            <a:r>
              <a:rPr lang="cs-CZ" sz="2500" b="1" dirty="0" err="1">
                <a:ln>
                  <a:solidFill>
                    <a:schemeClr val="bg1"/>
                  </a:solidFill>
                </a:ln>
              </a:rPr>
              <a:t>SaaS</a:t>
            </a:r>
            <a:r>
              <a:rPr lang="cs-CZ" sz="2500" b="1" dirty="0">
                <a:ln>
                  <a:solidFill>
                    <a:schemeClr val="bg1"/>
                  </a:solidFill>
                </a:ln>
              </a:rPr>
              <a:t> do katalogu CC</a:t>
            </a:r>
          </a:p>
          <a:p>
            <a:pPr lvl="1"/>
            <a:r>
              <a:rPr lang="cs-CZ" sz="2500" b="1" dirty="0">
                <a:ln>
                  <a:solidFill>
                    <a:schemeClr val="bg1"/>
                  </a:solidFill>
                </a:ln>
              </a:rPr>
              <a:t>Přepracování pravidel pro tzv. sdílené AIS</a:t>
            </a:r>
          </a:p>
          <a:p>
            <a:pPr lvl="1"/>
            <a:r>
              <a:rPr lang="cs-CZ" sz="2500" b="1" dirty="0">
                <a:ln>
                  <a:solidFill>
                    <a:schemeClr val="bg1"/>
                  </a:solidFill>
                </a:ln>
              </a:rPr>
              <a:t>Využívání velkých jazykovým modelů (tzv. umělá inteligence)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91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CA9F6C-CE11-E3DE-56F4-F45CC6E02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0F2799A-29D2-8FCA-FFEC-4B66A0A80F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A97EB4F-3EE0-FCA4-A810-DB2C45FD3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0"/>
            <a:ext cx="10126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845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F6A242-0C89-8245-9CCA-E930CD311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95CCA4-6A16-D33E-7E89-8E4CE9724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FF82773-1BDB-ECB3-4E43-2F46DE82D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563" y="0"/>
            <a:ext cx="9793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616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eSeL</a:t>
            </a: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 ISVS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Ministerstvo vnitra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Portál dopravy –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Ministerstvo dopravy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Akční plán ZoPDS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TCO kalkulačka –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Digitální a informační agentura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AIS jako </a:t>
            </a:r>
            <a:r>
              <a:rPr lang="cs-CZ" sz="2800" b="1" dirty="0" err="1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SaaS</a:t>
            </a: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Digitální a informační agentura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Poznámky a nejasnosti členů pracovní skupiny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964614"/>
            <a:ext cx="11296691" cy="577085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Katalog služeb VS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https://archi.gov.cz/nap:katalog_sluzeb?do=diff&amp;rev2%5B0%5D=1703068886&amp;rev2%5B1%5D=1713884858&amp;difftype=sidebyside</a:t>
            </a:r>
          </a:p>
          <a:p>
            <a:pPr>
              <a:lnSpc>
                <a:spcPct val="120000"/>
              </a:lnSpc>
            </a:pPr>
            <a:r>
              <a:rPr lang="pl-PL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FAQ ZoPDS </a:t>
            </a:r>
            <a:r>
              <a:rPr lang="pl-PL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https://archi.gov.cz/znalostni_baze:faq_zopds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FAQ dlouhodobého řízení ISVS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https://archi.gov.cz/znalostni_baze:faq_isvs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Identifikátory, RČ a vazby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https://archi.gov.cz/playgroud:rc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NIA 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https://archi.gov.cz/nap:nia?do=diff&amp;rev2%5B0%5D=1708609153&amp;rev2%5B1%5D=1715949029&amp;difftype=sidebyside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</a:p>
          <a:p>
            <a:pPr>
              <a:lnSpc>
                <a:spcPct val="120000"/>
              </a:lnSpc>
            </a:pPr>
            <a:r>
              <a:rPr lang="cs-CZ" sz="2900" b="1" dirty="0" err="1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eGC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5"/>
              </a:rPr>
              <a:t>https://archi.gov.cz/nap:egovernment_cloud?do=diff&amp;rev2%5B0%5D=1708519463&amp;rev2%5B1%5D=1716898103&amp;difftype=sidebyside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Dekompozice ISVS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6"/>
              </a:rPr>
              <a:t>https://archi.gov.cz/znalostni_baze:dekompozice_isvs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406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964614"/>
            <a:ext cx="11296691" cy="5770857"/>
          </a:xfrm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Metodický pokyn ke zveřejňování provozní dokumentace https://archi.gov.cz/znalostni_baze:pokyn_zverejneni_provozni_dokumentace </a:t>
            </a:r>
          </a:p>
          <a:p>
            <a:pPr lvl="1">
              <a:lnSpc>
                <a:spcPct val="120000"/>
              </a:lnSpc>
            </a:pP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 schválení RVIS bude vystaven ve věstníku DIA</a:t>
            </a:r>
          </a:p>
          <a:p>
            <a:pPr lvl="1">
              <a:lnSpc>
                <a:spcPct val="120000"/>
              </a:lnSpc>
            </a:pP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Společný pokyn DIA a NÚKIB</a:t>
            </a:r>
          </a:p>
        </p:txBody>
      </p:sp>
    </p:spTree>
    <p:extLst>
      <p:ext uri="{BB962C8B-B14F-4D97-AF65-F5344CB8AC3E}">
        <p14:creationId xmlns:p14="http://schemas.microsoft.com/office/powerpoint/2010/main" val="3642049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č. 2024/03/18/U5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7616</TotalTime>
  <Words>610</Words>
  <Application>Microsoft Office PowerPoint</Application>
  <PresentationFormat>Širokoúhlá obrazovka</PresentationFormat>
  <Paragraphs>65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2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eSeL v ISVS</vt:lpstr>
      <vt:lpstr>Portál dopravy</vt:lpstr>
      <vt:lpstr>Akční plán ZoPDS</vt:lpstr>
      <vt:lpstr>TCO kalkulačka</vt:lpstr>
      <vt:lpstr>AIS jako SaaS</vt:lpstr>
      <vt:lpstr>AIS jako SaaS</vt:lpstr>
      <vt:lpstr>Prezentace aplikace PowerPoint</vt:lpstr>
      <vt:lpstr>Prezentace aplikace PowerPoint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115</cp:revision>
  <dcterms:created xsi:type="dcterms:W3CDTF">2021-01-27T09:19:54Z</dcterms:created>
  <dcterms:modified xsi:type="dcterms:W3CDTF">2024-06-10T12:10:48Z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