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269" r:id="rId13"/>
    <p:sldId id="310" r:id="rId14"/>
    <p:sldId id="288" r:id="rId15"/>
    <p:sldId id="294" r:id="rId16"/>
    <p:sldId id="300" r:id="rId17"/>
    <p:sldId id="307" r:id="rId18"/>
    <p:sldId id="308" r:id="rId19"/>
    <p:sldId id="301" r:id="rId20"/>
    <p:sldId id="309" r:id="rId21"/>
    <p:sldId id="272" r:id="rId22"/>
    <p:sldId id="270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05.12.2022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05.12.2022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kontext?do=diff&amp;rev2%5B0%5D=1665149007&amp;rev2%5B1%5D=1668498539&amp;difftype=sidebyside" TargetMode="External"/><Relationship Id="rId2" Type="http://schemas.openxmlformats.org/officeDocument/2006/relationships/hyperlink" Target="https://archi.gov.cz/znalostni_baze:aisp_oznameni_vykonu_agendy?do=diff&amp;rev2%5B0%5D=1656516102&amp;rev2%5B1%5D=1668586261&amp;difftype=sidebysi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znalostni_baze:prispevek_obc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54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54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32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32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5. 12. 2022</a:t>
            </a:r>
            <a:endParaRPr kumimoji="0" lang="cs-CZ" sz="32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funkcionality - indikátor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9557" y="1495690"/>
            <a:ext cx="11392929" cy="5086341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nová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samoobslužná služba veřejné správy z katalogu služeb veřejné správy;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přispívání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 propojeného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datového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fondu veřejné správy;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interoperabilita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na území státu pomocí referenčního rozhraní veřejné správy s přesahem i např. v rámci EU;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logická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centralizace a celoplošná dostupnost v rámci orgánů veřejné moci (OVM) a soukromoprávních uživatelů údajů (SPUU) sdílejících informační systém veřejné správy nebo soukromoprávní systém pro využívání údajů;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zvýšená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spolehlivost, bezpečnost a průchodnost provozních informačních systémů, spravovaných jednotlivými OVM s využitím sdílení ICT platforem;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lepší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dostupnost služeb veřejné správy nebo interoperabilita na území státu s přesahem v rámci EU;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využívání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služeb národního bodu pro identifikaci a autentizaci;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zavedení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metod automatizace a robotizace ve veřejné správě;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využívání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služeb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cloud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computingu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z katalogu služeb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cloud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computingu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;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budování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informačního systému veřejné správy s podporou samostatných a oddělených modulů (kontejnerů) komunikujících pomocí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mikroslužeb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se zabráněním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vendor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cs-CZ" b="1" dirty="0" err="1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lock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-in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.</a:t>
            </a:r>
            <a:endParaRPr lang="cs-CZ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8773" y="1741040"/>
            <a:ext cx="10515600" cy="4814596"/>
          </a:xfrm>
        </p:spPr>
        <p:txBody>
          <a:bodyPr/>
          <a:lstStyle/>
          <a:p>
            <a:pPr marL="0" indent="0">
              <a:buNone/>
            </a:pP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173" y="1492979"/>
            <a:ext cx="9054308" cy="512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9" y="1690688"/>
            <a:ext cx="11413830" cy="401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7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Informační koncepce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ČR a úřadů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3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Vyhláška o dlouhodobém řízení ISVS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6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Rekapitulace 2022 a výhled 2023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69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Rekapitulace 2022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38200" y="1484601"/>
            <a:ext cx="10515600" cy="4821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Osvědčení dle </a:t>
            </a:r>
            <a:r>
              <a:rPr lang="cs-CZ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ZoPDS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(kdo z vás již vydává?)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Nové údaje v ROB a nové služby ISZR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Elektronické mandáty a zmocnění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Vzorové formuláře OHA pro IROP ORP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Usnesení vlády č. 831/2022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Digitální peněženka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Sdílení dobré praxe: Děkujeme kolegům z MVČR, NAKIT, </a:t>
            </a:r>
            <a:r>
              <a:rPr lang="cs-CZ" b="1" dirty="0" err="1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MSp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, MFČR, AKČR, SMOČR, NÚKIB, NAČR, TAČR, SÚKL, a dalším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4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Výhled 2023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38200" y="1484601"/>
            <a:ext cx="10515600" cy="4821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Pokračování pracovní skupiny dokud bude plnit svůj účel a smysl</a:t>
            </a:r>
          </a:p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Vznik Digitální a informační agentury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Zprovoznění Jednotné digitální </a:t>
            </a:r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brány EU</a:t>
            </a:r>
            <a:endParaRPr lang="cs-CZ" sz="4000" b="1" dirty="0" smtClean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Přípravy na ostrovní režim CMS</a:t>
            </a: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Přípravy na povinnosti dle </a:t>
            </a:r>
            <a:r>
              <a:rPr lang="cs-CZ" sz="4000" b="1" dirty="0" err="1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ZoPDS</a:t>
            </a:r>
            <a:endParaRPr lang="cs-CZ" sz="4000" b="1" dirty="0" smtClean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r>
              <a:rPr lang="cs-CZ" sz="4000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Sdílení dobré praxe</a:t>
            </a:r>
            <a:endParaRPr lang="cs-CZ" sz="40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28305" y="237608"/>
            <a:ext cx="8587048" cy="707886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8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Dobrá praxe pro IROP projekty </a:t>
            </a:r>
            <a:r>
              <a:rPr lang="cs-CZ" sz="28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Uherský Brod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Informační koncepce ČR –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MVČR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Informační koncepce úřadů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MVČR a NAKIT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Vyhláška o dlouhodobém řízení ISVS –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MVČR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Rekapitulace 2022 a výhled 2023 –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MVČR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8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8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8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8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6161" y="1087143"/>
            <a:ext cx="11296691" cy="577085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Informační koncepce ČR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https://archi.gov.cz/ikcr?do=diff&amp;rev2%5B0%5D=1666767870&amp;rev2%5B1%5D=1668756562&amp;difftype=sidebyside</a:t>
            </a:r>
            <a:endParaRPr lang="cs-CZ" sz="2900" b="1" u="sng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pl-PL" sz="29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Návod na provádění hromadných změn ve službách VS </a:t>
            </a:r>
            <a:r>
              <a:rPr lang="cs-CZ" sz="2900" b="1" u="sng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https://archi.gov.cz/znalostni_baze:aisp_hromadna_editace_sluzeb 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Návod na oznámení výkonu agendy orgánem veřejné moci (OVM) a na převod výkonu agendy mezi OVM  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2"/>
              </a:rPr>
              <a:t>https://archi.gov.cz/znalostni_baze:aisp_oznameni_vykonu_agendy?do=diff&amp;rev2%5B0%5D=1656516102&amp;rev2%5B1%5D=1668586261&amp;difftype=sidebyside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 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Seznam Kontextů 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3"/>
              </a:rPr>
              <a:t>https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3"/>
              </a:rPr>
              <a:t>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3"/>
              </a:rPr>
              <a:t>archi.gov.cz/nap:kontext?do=diff&amp;rev2%5B0%5D=1665149007&amp;rev2%5B1%5D=1668498539&amp;difftype=sidebyside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PŘÍSPĚVEK NA VÝKON STÁTNÍ SPRÁVY PRO 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OBCE 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4"/>
              </a:rPr>
              <a:t>https://archi.gov.cz/znalostni_baze:prispevek_obce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2022/4/29/U5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Dobrá praxe pro IROP projekty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9E98EC-8279-4842-B4EF-743633698D3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1673</TotalTime>
  <Words>603</Words>
  <Application>Microsoft Office PowerPoint</Application>
  <PresentationFormat>Širokoúhlá obrazovka</PresentationFormat>
  <Paragraphs>76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Dobrá praxe pro IROP projekty </vt:lpstr>
      <vt:lpstr>Nové funkcionality - indikátor</vt:lpstr>
      <vt:lpstr>IROP</vt:lpstr>
      <vt:lpstr>IROP</vt:lpstr>
      <vt:lpstr>Informační koncepce ČR a úřadů </vt:lpstr>
      <vt:lpstr>Vyhláška o dlouhodobém řízení ISVS</vt:lpstr>
      <vt:lpstr>Rekapitulace 2022 a výhled 2023 </vt:lpstr>
      <vt:lpstr>Rekapitulace 2022</vt:lpstr>
      <vt:lpstr>Výhled 2023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98</cp:revision>
  <dcterms:created xsi:type="dcterms:W3CDTF">2021-01-27T09:19:54Z</dcterms:created>
  <dcterms:modified xsi:type="dcterms:W3CDTF">2022-12-05T11:23:11Z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