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5">
  <p:sldMasterIdLst>
    <p:sldMasterId id="2147483660" r:id="rId1"/>
  </p:sldMasterIdLst>
  <p:notesMasterIdLst>
    <p:notesMasterId r:id="rId33"/>
  </p:notesMasterIdLst>
  <p:sldIdLst>
    <p:sldId id="468" r:id="rId2"/>
    <p:sldId id="476" r:id="rId3"/>
    <p:sldId id="477" r:id="rId4"/>
    <p:sldId id="478" r:id="rId5"/>
    <p:sldId id="508" r:id="rId6"/>
    <p:sldId id="509" r:id="rId7"/>
    <p:sldId id="503" r:id="rId8"/>
    <p:sldId id="510" r:id="rId9"/>
    <p:sldId id="479" r:id="rId10"/>
    <p:sldId id="482" r:id="rId11"/>
    <p:sldId id="493" r:id="rId12"/>
    <p:sldId id="483" r:id="rId13"/>
    <p:sldId id="481" r:id="rId14"/>
    <p:sldId id="492" r:id="rId15"/>
    <p:sldId id="502" r:id="rId16"/>
    <p:sldId id="490" r:id="rId17"/>
    <p:sldId id="480" r:id="rId18"/>
    <p:sldId id="489" r:id="rId19"/>
    <p:sldId id="495" r:id="rId20"/>
    <p:sldId id="496" r:id="rId21"/>
    <p:sldId id="504" r:id="rId22"/>
    <p:sldId id="485" r:id="rId23"/>
    <p:sldId id="506" r:id="rId24"/>
    <p:sldId id="505" r:id="rId25"/>
    <p:sldId id="486" r:id="rId26"/>
    <p:sldId id="498" r:id="rId27"/>
    <p:sldId id="499" r:id="rId28"/>
    <p:sldId id="507" r:id="rId29"/>
    <p:sldId id="484" r:id="rId30"/>
    <p:sldId id="488" r:id="rId31"/>
    <p:sldId id="291" r:id="rId3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5308F0DC-D498-4646-B475-8355AAFAC882}">
          <p14:sldIdLst>
            <p14:sldId id="468"/>
            <p14:sldId id="476"/>
            <p14:sldId id="477"/>
            <p14:sldId id="478"/>
            <p14:sldId id="508"/>
            <p14:sldId id="509"/>
            <p14:sldId id="503"/>
            <p14:sldId id="510"/>
            <p14:sldId id="479"/>
            <p14:sldId id="482"/>
            <p14:sldId id="493"/>
            <p14:sldId id="483"/>
            <p14:sldId id="481"/>
            <p14:sldId id="492"/>
            <p14:sldId id="502"/>
            <p14:sldId id="490"/>
            <p14:sldId id="480"/>
            <p14:sldId id="489"/>
            <p14:sldId id="495"/>
            <p14:sldId id="496"/>
            <p14:sldId id="504"/>
            <p14:sldId id="485"/>
            <p14:sldId id="506"/>
            <p14:sldId id="505"/>
            <p14:sldId id="486"/>
            <p14:sldId id="498"/>
            <p14:sldId id="499"/>
            <p14:sldId id="507"/>
            <p14:sldId id="484"/>
            <p14:sldId id="488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5C5"/>
    <a:srgbClr val="002873"/>
    <a:srgbClr val="FF60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 autoAdjust="0"/>
    <p:restoredTop sz="94665" autoAdjust="0"/>
  </p:normalViewPr>
  <p:slideViewPr>
    <p:cSldViewPr>
      <p:cViewPr varScale="1">
        <p:scale>
          <a:sx n="87" d="100"/>
          <a:sy n="87" d="100"/>
        </p:scale>
        <p:origin x="1322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0141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ADB85F-0087-4650-BCC2-D783FFB9D472}" type="doc">
      <dgm:prSet loTypeId="urn:microsoft.com/office/officeart/2008/layout/HexagonCluster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623A0255-31D3-4C6F-BB6B-0F37B6DCD87A}">
      <dgm:prSet phldrT="[Text]"/>
      <dgm:spPr>
        <a:solidFill>
          <a:srgbClr val="002873"/>
        </a:solidFill>
        <a:ln>
          <a:solidFill>
            <a:schemeClr val="accent1"/>
          </a:solidFill>
        </a:ln>
      </dgm:spPr>
      <dgm:t>
        <a:bodyPr/>
        <a:lstStyle/>
        <a:p>
          <a:r>
            <a:rPr lang="cs-CZ" dirty="0"/>
            <a:t>III. Diskuse</a:t>
          </a:r>
        </a:p>
      </dgm:t>
    </dgm:pt>
    <dgm:pt modelId="{AAE50B50-D8CF-4A57-ACC4-259AA39944DB}" type="parTrans" cxnId="{7CE0075D-2B0D-4DF8-98A6-CFD944C08CFD}">
      <dgm:prSet/>
      <dgm:spPr/>
      <dgm:t>
        <a:bodyPr/>
        <a:lstStyle/>
        <a:p>
          <a:endParaRPr lang="cs-CZ"/>
        </a:p>
      </dgm:t>
    </dgm:pt>
    <dgm:pt modelId="{E486E1F0-8DBA-4821-8E7C-5C82FF9E8E79}" type="sibTrans" cxnId="{7CE0075D-2B0D-4DF8-98A6-CFD944C08CFD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9000" r="-49000"/>
          </a:stretch>
        </a:blipFill>
        <a:ln>
          <a:solidFill>
            <a:srgbClr val="002873"/>
          </a:solidFill>
        </a:ln>
      </dgm:spPr>
      <dgm:t>
        <a:bodyPr/>
        <a:lstStyle/>
        <a:p>
          <a:endParaRPr lang="cs-CZ"/>
        </a:p>
      </dgm:t>
    </dgm:pt>
    <dgm:pt modelId="{7649D35B-BC3C-4C4B-9154-7BFDDFF38EB0}">
      <dgm:prSet phldrT="[Text]"/>
      <dgm:spPr>
        <a:solidFill>
          <a:srgbClr val="002873"/>
        </a:solidFill>
        <a:ln>
          <a:solidFill>
            <a:schemeClr val="accent1"/>
          </a:solidFill>
        </a:ln>
      </dgm:spPr>
      <dgm:t>
        <a:bodyPr/>
        <a:lstStyle/>
        <a:p>
          <a:r>
            <a:rPr lang="cs-CZ" dirty="0"/>
            <a:t>I. Projekty pro digitální služby</a:t>
          </a:r>
        </a:p>
      </dgm:t>
    </dgm:pt>
    <dgm:pt modelId="{BA80F30E-9116-40E7-95D1-B2DCBA96BE51}" type="sibTrans" cxnId="{8F9FF438-8515-488D-9BE8-DA25E0BABDA5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>
          <a:solidFill>
            <a:srgbClr val="002873"/>
          </a:solidFill>
        </a:ln>
      </dgm:spPr>
      <dgm:t>
        <a:bodyPr/>
        <a:lstStyle/>
        <a:p>
          <a:endParaRPr lang="cs-CZ"/>
        </a:p>
      </dgm:t>
    </dgm:pt>
    <dgm:pt modelId="{501EA170-AC04-4268-88BF-19FDEAD181E7}" type="parTrans" cxnId="{8F9FF438-8515-488D-9BE8-DA25E0BABDA5}">
      <dgm:prSet/>
      <dgm:spPr/>
      <dgm:t>
        <a:bodyPr/>
        <a:lstStyle/>
        <a:p>
          <a:endParaRPr lang="cs-CZ"/>
        </a:p>
      </dgm:t>
    </dgm:pt>
    <dgm:pt modelId="{A7A601E7-6B6D-489E-8C4B-F1D9BBCEB369}">
      <dgm:prSet phldrT="[Text]"/>
      <dgm:spPr>
        <a:solidFill>
          <a:srgbClr val="FF6004"/>
        </a:solidFill>
        <a:ln>
          <a:solidFill>
            <a:schemeClr val="accent1"/>
          </a:solidFill>
        </a:ln>
      </dgm:spPr>
      <dgm:t>
        <a:bodyPr/>
        <a:lstStyle/>
        <a:p>
          <a:r>
            <a:rPr lang="cs-CZ" dirty="0"/>
            <a:t>II. Postřehy a zkušenosti</a:t>
          </a:r>
        </a:p>
      </dgm:t>
    </dgm:pt>
    <dgm:pt modelId="{A1C3196E-D487-46CE-B6D7-6FDBB882480B}" type="sibTrans" cxnId="{2F83976B-F0E3-4BAE-8EE8-FBC69BDFFBDA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>
          <a:solidFill>
            <a:srgbClr val="002873"/>
          </a:solidFill>
        </a:ln>
      </dgm:spPr>
      <dgm:t>
        <a:bodyPr/>
        <a:lstStyle/>
        <a:p>
          <a:endParaRPr lang="cs-CZ"/>
        </a:p>
      </dgm:t>
    </dgm:pt>
    <dgm:pt modelId="{ACDD790E-9384-4BBA-90BA-22A88CF8760D}" type="parTrans" cxnId="{2F83976B-F0E3-4BAE-8EE8-FBC69BDFFBDA}">
      <dgm:prSet/>
      <dgm:spPr/>
      <dgm:t>
        <a:bodyPr/>
        <a:lstStyle/>
        <a:p>
          <a:endParaRPr lang="cs-CZ"/>
        </a:p>
      </dgm:t>
    </dgm:pt>
    <dgm:pt modelId="{DE410586-1B2A-430D-965C-4F4A32F042DF}" type="pres">
      <dgm:prSet presAssocID="{16ADB85F-0087-4650-BCC2-D783FFB9D472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cs-CZ"/>
        </a:p>
      </dgm:t>
    </dgm:pt>
    <dgm:pt modelId="{413DCFD5-F782-4C1C-86CA-95224150C19A}" type="pres">
      <dgm:prSet presAssocID="{623A0255-31D3-4C6F-BB6B-0F37B6DCD87A}" presName="text1" presStyleCnt="0"/>
      <dgm:spPr/>
    </dgm:pt>
    <dgm:pt modelId="{8696C22E-AA5F-417D-B815-D8C956C50BF6}" type="pres">
      <dgm:prSet presAssocID="{623A0255-31D3-4C6F-BB6B-0F37B6DCD87A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23347B7-1698-4D03-9A1C-ABAE692D74F5}" type="pres">
      <dgm:prSet presAssocID="{623A0255-31D3-4C6F-BB6B-0F37B6DCD87A}" presName="textaccent1" presStyleCnt="0"/>
      <dgm:spPr/>
    </dgm:pt>
    <dgm:pt modelId="{66B37BEB-AA7B-45EE-A3CB-6394DD3128BD}" type="pres">
      <dgm:prSet presAssocID="{623A0255-31D3-4C6F-BB6B-0F37B6DCD87A}" presName="accentRepeatNode" presStyleLbl="solidAlignAcc1" presStyleIdx="0" presStyleCnt="6"/>
      <dgm:spPr>
        <a:noFill/>
        <a:ln>
          <a:noFill/>
        </a:ln>
      </dgm:spPr>
    </dgm:pt>
    <dgm:pt modelId="{2E2EC297-9F07-4E4A-B7C8-4FF3FFCFF58A}" type="pres">
      <dgm:prSet presAssocID="{E486E1F0-8DBA-4821-8E7C-5C82FF9E8E79}" presName="image1" presStyleCnt="0"/>
      <dgm:spPr/>
    </dgm:pt>
    <dgm:pt modelId="{C22D9660-1F45-48E4-A7E2-588C77DCF738}" type="pres">
      <dgm:prSet presAssocID="{E486E1F0-8DBA-4821-8E7C-5C82FF9E8E79}" presName="imageRepeatNode" presStyleLbl="alignAcc1" presStyleIdx="0" presStyleCnt="3"/>
      <dgm:spPr/>
      <dgm:t>
        <a:bodyPr/>
        <a:lstStyle/>
        <a:p>
          <a:endParaRPr lang="cs-CZ"/>
        </a:p>
      </dgm:t>
    </dgm:pt>
    <dgm:pt modelId="{B1926014-86F0-4951-A2D8-233A5C73EEF0}" type="pres">
      <dgm:prSet presAssocID="{E486E1F0-8DBA-4821-8E7C-5C82FF9E8E79}" presName="imageaccent1" presStyleCnt="0"/>
      <dgm:spPr/>
    </dgm:pt>
    <dgm:pt modelId="{72260F67-7392-4D26-AAD9-34D3C433BEFE}" type="pres">
      <dgm:prSet presAssocID="{E486E1F0-8DBA-4821-8E7C-5C82FF9E8E79}" presName="accentRepeatNode" presStyleLbl="solidAlignAcc1" presStyleIdx="1" presStyleCnt="6"/>
      <dgm:spPr>
        <a:noFill/>
        <a:ln>
          <a:noFill/>
        </a:ln>
      </dgm:spPr>
    </dgm:pt>
    <dgm:pt modelId="{99BDCDFD-3A7B-4F35-A6F4-77ABC665018E}" type="pres">
      <dgm:prSet presAssocID="{A7A601E7-6B6D-489E-8C4B-F1D9BBCEB369}" presName="text2" presStyleCnt="0"/>
      <dgm:spPr/>
    </dgm:pt>
    <dgm:pt modelId="{E1675B9C-EEE0-44D0-BD09-640F631308F3}" type="pres">
      <dgm:prSet presAssocID="{A7A601E7-6B6D-489E-8C4B-F1D9BBCEB369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0B6DC2A-9409-4339-BFF7-141AB84DAEA3}" type="pres">
      <dgm:prSet presAssocID="{A7A601E7-6B6D-489E-8C4B-F1D9BBCEB369}" presName="textaccent2" presStyleCnt="0"/>
      <dgm:spPr/>
    </dgm:pt>
    <dgm:pt modelId="{338831EA-A5B5-413A-9883-1A8078650773}" type="pres">
      <dgm:prSet presAssocID="{A7A601E7-6B6D-489E-8C4B-F1D9BBCEB369}" presName="accentRepeatNode" presStyleLbl="solidAlignAcc1" presStyleIdx="2" presStyleCnt="6"/>
      <dgm:spPr>
        <a:noFill/>
        <a:ln>
          <a:noFill/>
        </a:ln>
      </dgm:spPr>
    </dgm:pt>
    <dgm:pt modelId="{E827CCAD-E6A3-4AE5-A10C-35484EDA8FDB}" type="pres">
      <dgm:prSet presAssocID="{A1C3196E-D487-46CE-B6D7-6FDBB882480B}" presName="image2" presStyleCnt="0"/>
      <dgm:spPr/>
    </dgm:pt>
    <dgm:pt modelId="{5BF1849B-B8FE-4AD7-B5DA-F9714B971351}" type="pres">
      <dgm:prSet presAssocID="{A1C3196E-D487-46CE-B6D7-6FDBB882480B}" presName="imageRepeatNode" presStyleLbl="alignAcc1" presStyleIdx="1" presStyleCnt="3"/>
      <dgm:spPr/>
      <dgm:t>
        <a:bodyPr/>
        <a:lstStyle/>
        <a:p>
          <a:endParaRPr lang="cs-CZ"/>
        </a:p>
      </dgm:t>
    </dgm:pt>
    <dgm:pt modelId="{3F670983-4736-4660-A8EB-3E805199A1CD}" type="pres">
      <dgm:prSet presAssocID="{A1C3196E-D487-46CE-B6D7-6FDBB882480B}" presName="imageaccent2" presStyleCnt="0"/>
      <dgm:spPr/>
    </dgm:pt>
    <dgm:pt modelId="{AAD6ABF1-EACC-42DB-9B93-E36FCB9CE8DF}" type="pres">
      <dgm:prSet presAssocID="{A1C3196E-D487-46CE-B6D7-6FDBB882480B}" presName="accentRepeatNode" presStyleLbl="solidAlignAcc1" presStyleIdx="3" presStyleCnt="6"/>
      <dgm:spPr>
        <a:noFill/>
        <a:ln>
          <a:noFill/>
        </a:ln>
      </dgm:spPr>
    </dgm:pt>
    <dgm:pt modelId="{66763727-82D0-4B8D-A2B0-B23FF7306B22}" type="pres">
      <dgm:prSet presAssocID="{7649D35B-BC3C-4C4B-9154-7BFDDFF38EB0}" presName="text3" presStyleCnt="0"/>
      <dgm:spPr/>
    </dgm:pt>
    <dgm:pt modelId="{A8181376-F570-416C-8544-DC94B8207915}" type="pres">
      <dgm:prSet presAssocID="{7649D35B-BC3C-4C4B-9154-7BFDDFF38EB0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34231A9-FEF3-4EEF-A66B-B04974850117}" type="pres">
      <dgm:prSet presAssocID="{7649D35B-BC3C-4C4B-9154-7BFDDFF38EB0}" presName="textaccent3" presStyleCnt="0"/>
      <dgm:spPr/>
    </dgm:pt>
    <dgm:pt modelId="{958F68F9-9086-41A7-A71F-FB7C6F5B5965}" type="pres">
      <dgm:prSet presAssocID="{7649D35B-BC3C-4C4B-9154-7BFDDFF38EB0}" presName="accentRepeatNode" presStyleLbl="solidAlignAcc1" presStyleIdx="4" presStyleCnt="6"/>
      <dgm:spPr>
        <a:noFill/>
        <a:ln>
          <a:noFill/>
        </a:ln>
      </dgm:spPr>
    </dgm:pt>
    <dgm:pt modelId="{5722921A-47D2-455B-9965-59BC4CD61F67}" type="pres">
      <dgm:prSet presAssocID="{BA80F30E-9116-40E7-95D1-B2DCBA96BE51}" presName="image3" presStyleCnt="0"/>
      <dgm:spPr/>
    </dgm:pt>
    <dgm:pt modelId="{6B331B9F-6471-4CC5-995D-FC224AC585F1}" type="pres">
      <dgm:prSet presAssocID="{BA80F30E-9116-40E7-95D1-B2DCBA96BE51}" presName="imageRepeatNode" presStyleLbl="alignAcc1" presStyleIdx="2" presStyleCnt="3"/>
      <dgm:spPr/>
      <dgm:t>
        <a:bodyPr/>
        <a:lstStyle/>
        <a:p>
          <a:endParaRPr lang="cs-CZ"/>
        </a:p>
      </dgm:t>
    </dgm:pt>
    <dgm:pt modelId="{FB46D4BB-7631-4C64-AEF0-F246B1F565E4}" type="pres">
      <dgm:prSet presAssocID="{BA80F30E-9116-40E7-95D1-B2DCBA96BE51}" presName="imageaccent3" presStyleCnt="0"/>
      <dgm:spPr/>
    </dgm:pt>
    <dgm:pt modelId="{E165FBA4-5AE8-40ED-B46B-497141FE999E}" type="pres">
      <dgm:prSet presAssocID="{BA80F30E-9116-40E7-95D1-B2DCBA96BE51}" presName="accentRepeatNode" presStyleLbl="solidAlignAcc1" presStyleIdx="5" presStyleCnt="6"/>
      <dgm:spPr>
        <a:noFill/>
        <a:ln>
          <a:noFill/>
        </a:ln>
      </dgm:spPr>
    </dgm:pt>
  </dgm:ptLst>
  <dgm:cxnLst>
    <dgm:cxn modelId="{8F9FF438-8515-488D-9BE8-DA25E0BABDA5}" srcId="{16ADB85F-0087-4650-BCC2-D783FFB9D472}" destId="{7649D35B-BC3C-4C4B-9154-7BFDDFF38EB0}" srcOrd="2" destOrd="0" parTransId="{501EA170-AC04-4268-88BF-19FDEAD181E7}" sibTransId="{BA80F30E-9116-40E7-95D1-B2DCBA96BE51}"/>
    <dgm:cxn modelId="{D2F4FCB8-CD4D-44D8-AD0C-4B5D6263D3D4}" type="presOf" srcId="{A1C3196E-D487-46CE-B6D7-6FDBB882480B}" destId="{5BF1849B-B8FE-4AD7-B5DA-F9714B971351}" srcOrd="0" destOrd="0" presId="urn:microsoft.com/office/officeart/2008/layout/HexagonCluster"/>
    <dgm:cxn modelId="{2923A232-00C6-4C11-91F1-399FF4E5F831}" type="presOf" srcId="{16ADB85F-0087-4650-BCC2-D783FFB9D472}" destId="{DE410586-1B2A-430D-965C-4F4A32F042DF}" srcOrd="0" destOrd="0" presId="urn:microsoft.com/office/officeart/2008/layout/HexagonCluster"/>
    <dgm:cxn modelId="{2E56F30B-61B9-4913-9DB9-C423C6D30E8F}" type="presOf" srcId="{E486E1F0-8DBA-4821-8E7C-5C82FF9E8E79}" destId="{C22D9660-1F45-48E4-A7E2-588C77DCF738}" srcOrd="0" destOrd="0" presId="urn:microsoft.com/office/officeart/2008/layout/HexagonCluster"/>
    <dgm:cxn modelId="{998992FF-DBED-4474-943C-0E98B954CE9A}" type="presOf" srcId="{A7A601E7-6B6D-489E-8C4B-F1D9BBCEB369}" destId="{E1675B9C-EEE0-44D0-BD09-640F631308F3}" srcOrd="0" destOrd="0" presId="urn:microsoft.com/office/officeart/2008/layout/HexagonCluster"/>
    <dgm:cxn modelId="{0FE73CC3-B4FA-4360-AC6B-7D03587F6CED}" type="presOf" srcId="{7649D35B-BC3C-4C4B-9154-7BFDDFF38EB0}" destId="{A8181376-F570-416C-8544-DC94B8207915}" srcOrd="0" destOrd="0" presId="urn:microsoft.com/office/officeart/2008/layout/HexagonCluster"/>
    <dgm:cxn modelId="{EB08CCAD-8B8E-416F-84C4-519687424E3F}" type="presOf" srcId="{623A0255-31D3-4C6F-BB6B-0F37B6DCD87A}" destId="{8696C22E-AA5F-417D-B815-D8C956C50BF6}" srcOrd="0" destOrd="0" presId="urn:microsoft.com/office/officeart/2008/layout/HexagonCluster"/>
    <dgm:cxn modelId="{7CE0075D-2B0D-4DF8-98A6-CFD944C08CFD}" srcId="{16ADB85F-0087-4650-BCC2-D783FFB9D472}" destId="{623A0255-31D3-4C6F-BB6B-0F37B6DCD87A}" srcOrd="0" destOrd="0" parTransId="{AAE50B50-D8CF-4A57-ACC4-259AA39944DB}" sibTransId="{E486E1F0-8DBA-4821-8E7C-5C82FF9E8E79}"/>
    <dgm:cxn modelId="{ECD5D64A-05CA-43B8-9506-29C3464DEACD}" type="presOf" srcId="{BA80F30E-9116-40E7-95D1-B2DCBA96BE51}" destId="{6B331B9F-6471-4CC5-995D-FC224AC585F1}" srcOrd="0" destOrd="0" presId="urn:microsoft.com/office/officeart/2008/layout/HexagonCluster"/>
    <dgm:cxn modelId="{2F83976B-F0E3-4BAE-8EE8-FBC69BDFFBDA}" srcId="{16ADB85F-0087-4650-BCC2-D783FFB9D472}" destId="{A7A601E7-6B6D-489E-8C4B-F1D9BBCEB369}" srcOrd="1" destOrd="0" parTransId="{ACDD790E-9384-4BBA-90BA-22A88CF8760D}" sibTransId="{A1C3196E-D487-46CE-B6D7-6FDBB882480B}"/>
    <dgm:cxn modelId="{2AC73A7D-A4D7-4E25-BD10-B71290B1CF07}" type="presParOf" srcId="{DE410586-1B2A-430D-965C-4F4A32F042DF}" destId="{413DCFD5-F782-4C1C-86CA-95224150C19A}" srcOrd="0" destOrd="0" presId="urn:microsoft.com/office/officeart/2008/layout/HexagonCluster"/>
    <dgm:cxn modelId="{4E9D21F4-A918-4050-A027-265E01D26933}" type="presParOf" srcId="{413DCFD5-F782-4C1C-86CA-95224150C19A}" destId="{8696C22E-AA5F-417D-B815-D8C956C50BF6}" srcOrd="0" destOrd="0" presId="urn:microsoft.com/office/officeart/2008/layout/HexagonCluster"/>
    <dgm:cxn modelId="{F9F7487B-2946-4024-9263-257BBB3AF89E}" type="presParOf" srcId="{DE410586-1B2A-430D-965C-4F4A32F042DF}" destId="{523347B7-1698-4D03-9A1C-ABAE692D74F5}" srcOrd="1" destOrd="0" presId="urn:microsoft.com/office/officeart/2008/layout/HexagonCluster"/>
    <dgm:cxn modelId="{9BA0C0D8-6C03-4D57-A1EC-8466D92A6AC9}" type="presParOf" srcId="{523347B7-1698-4D03-9A1C-ABAE692D74F5}" destId="{66B37BEB-AA7B-45EE-A3CB-6394DD3128BD}" srcOrd="0" destOrd="0" presId="urn:microsoft.com/office/officeart/2008/layout/HexagonCluster"/>
    <dgm:cxn modelId="{7E1D75E2-4009-4750-B589-C39A8AFCCA63}" type="presParOf" srcId="{DE410586-1B2A-430D-965C-4F4A32F042DF}" destId="{2E2EC297-9F07-4E4A-B7C8-4FF3FFCFF58A}" srcOrd="2" destOrd="0" presId="urn:microsoft.com/office/officeart/2008/layout/HexagonCluster"/>
    <dgm:cxn modelId="{0E77314C-A5A9-4F6B-8717-3D73E16EBBD6}" type="presParOf" srcId="{2E2EC297-9F07-4E4A-B7C8-4FF3FFCFF58A}" destId="{C22D9660-1F45-48E4-A7E2-588C77DCF738}" srcOrd="0" destOrd="0" presId="urn:microsoft.com/office/officeart/2008/layout/HexagonCluster"/>
    <dgm:cxn modelId="{252AD42D-33A1-4712-B566-C80EE2A17135}" type="presParOf" srcId="{DE410586-1B2A-430D-965C-4F4A32F042DF}" destId="{B1926014-86F0-4951-A2D8-233A5C73EEF0}" srcOrd="3" destOrd="0" presId="urn:microsoft.com/office/officeart/2008/layout/HexagonCluster"/>
    <dgm:cxn modelId="{6EB5079B-C3A5-489D-A91E-E6D38AA3784E}" type="presParOf" srcId="{B1926014-86F0-4951-A2D8-233A5C73EEF0}" destId="{72260F67-7392-4D26-AAD9-34D3C433BEFE}" srcOrd="0" destOrd="0" presId="urn:microsoft.com/office/officeart/2008/layout/HexagonCluster"/>
    <dgm:cxn modelId="{33C65A97-78CB-4424-877B-53A7243B1D7B}" type="presParOf" srcId="{DE410586-1B2A-430D-965C-4F4A32F042DF}" destId="{99BDCDFD-3A7B-4F35-A6F4-77ABC665018E}" srcOrd="4" destOrd="0" presId="urn:microsoft.com/office/officeart/2008/layout/HexagonCluster"/>
    <dgm:cxn modelId="{66E2C46C-76B9-4A21-BC1B-E9719E56DCA0}" type="presParOf" srcId="{99BDCDFD-3A7B-4F35-A6F4-77ABC665018E}" destId="{E1675B9C-EEE0-44D0-BD09-640F631308F3}" srcOrd="0" destOrd="0" presId="urn:microsoft.com/office/officeart/2008/layout/HexagonCluster"/>
    <dgm:cxn modelId="{B464F166-D688-4CE8-BC76-980DE84451A2}" type="presParOf" srcId="{DE410586-1B2A-430D-965C-4F4A32F042DF}" destId="{10B6DC2A-9409-4339-BFF7-141AB84DAEA3}" srcOrd="5" destOrd="0" presId="urn:microsoft.com/office/officeart/2008/layout/HexagonCluster"/>
    <dgm:cxn modelId="{82DFF9A8-660D-4393-9330-0694F6F0E158}" type="presParOf" srcId="{10B6DC2A-9409-4339-BFF7-141AB84DAEA3}" destId="{338831EA-A5B5-413A-9883-1A8078650773}" srcOrd="0" destOrd="0" presId="urn:microsoft.com/office/officeart/2008/layout/HexagonCluster"/>
    <dgm:cxn modelId="{A9C31002-F246-4955-ABC9-FCEDEC32F19C}" type="presParOf" srcId="{DE410586-1B2A-430D-965C-4F4A32F042DF}" destId="{E827CCAD-E6A3-4AE5-A10C-35484EDA8FDB}" srcOrd="6" destOrd="0" presId="urn:microsoft.com/office/officeart/2008/layout/HexagonCluster"/>
    <dgm:cxn modelId="{597422D6-6033-4CF1-AC0B-932F1EAB2DCC}" type="presParOf" srcId="{E827CCAD-E6A3-4AE5-A10C-35484EDA8FDB}" destId="{5BF1849B-B8FE-4AD7-B5DA-F9714B971351}" srcOrd="0" destOrd="0" presId="urn:microsoft.com/office/officeart/2008/layout/HexagonCluster"/>
    <dgm:cxn modelId="{1E28B64D-B70D-48DE-A403-4B8F129D2BCC}" type="presParOf" srcId="{DE410586-1B2A-430D-965C-4F4A32F042DF}" destId="{3F670983-4736-4660-A8EB-3E805199A1CD}" srcOrd="7" destOrd="0" presId="urn:microsoft.com/office/officeart/2008/layout/HexagonCluster"/>
    <dgm:cxn modelId="{37AB9B29-34FF-483A-95F1-29C02811B4A9}" type="presParOf" srcId="{3F670983-4736-4660-A8EB-3E805199A1CD}" destId="{AAD6ABF1-EACC-42DB-9B93-E36FCB9CE8DF}" srcOrd="0" destOrd="0" presId="urn:microsoft.com/office/officeart/2008/layout/HexagonCluster"/>
    <dgm:cxn modelId="{FDA005DC-E5A5-4809-B044-53DCB1C4B09C}" type="presParOf" srcId="{DE410586-1B2A-430D-965C-4F4A32F042DF}" destId="{66763727-82D0-4B8D-A2B0-B23FF7306B22}" srcOrd="8" destOrd="0" presId="urn:microsoft.com/office/officeart/2008/layout/HexagonCluster"/>
    <dgm:cxn modelId="{935D591B-BD2F-4BE5-B7E6-E2D3D8D7799B}" type="presParOf" srcId="{66763727-82D0-4B8D-A2B0-B23FF7306B22}" destId="{A8181376-F570-416C-8544-DC94B8207915}" srcOrd="0" destOrd="0" presId="urn:microsoft.com/office/officeart/2008/layout/HexagonCluster"/>
    <dgm:cxn modelId="{BA09257A-C119-4EAA-97A2-95329038D1C0}" type="presParOf" srcId="{DE410586-1B2A-430D-965C-4F4A32F042DF}" destId="{334231A9-FEF3-4EEF-A66B-B04974850117}" srcOrd="9" destOrd="0" presId="urn:microsoft.com/office/officeart/2008/layout/HexagonCluster"/>
    <dgm:cxn modelId="{515927AE-054E-4810-83C7-AB74D8F9A117}" type="presParOf" srcId="{334231A9-FEF3-4EEF-A66B-B04974850117}" destId="{958F68F9-9086-41A7-A71F-FB7C6F5B5965}" srcOrd="0" destOrd="0" presId="urn:microsoft.com/office/officeart/2008/layout/HexagonCluster"/>
    <dgm:cxn modelId="{DBB5BFB4-4C3F-4361-A2FB-63F59830A574}" type="presParOf" srcId="{DE410586-1B2A-430D-965C-4F4A32F042DF}" destId="{5722921A-47D2-455B-9965-59BC4CD61F67}" srcOrd="10" destOrd="0" presId="urn:microsoft.com/office/officeart/2008/layout/HexagonCluster"/>
    <dgm:cxn modelId="{DB0CBBFE-DD31-4A5B-9A19-D31872BAFEEA}" type="presParOf" srcId="{5722921A-47D2-455B-9965-59BC4CD61F67}" destId="{6B331B9F-6471-4CC5-995D-FC224AC585F1}" srcOrd="0" destOrd="0" presId="urn:microsoft.com/office/officeart/2008/layout/HexagonCluster"/>
    <dgm:cxn modelId="{A6C96839-30A2-4D3F-B70E-6E02B46AFCBE}" type="presParOf" srcId="{DE410586-1B2A-430D-965C-4F4A32F042DF}" destId="{FB46D4BB-7631-4C64-AEF0-F246B1F565E4}" srcOrd="11" destOrd="0" presId="urn:microsoft.com/office/officeart/2008/layout/HexagonCluster"/>
    <dgm:cxn modelId="{88045D32-7C0D-4F82-94E0-8825AE4A8042}" type="presParOf" srcId="{FB46D4BB-7631-4C64-AEF0-F246B1F565E4}" destId="{E165FBA4-5AE8-40ED-B46B-497141FE999E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F53506-CACB-447B-BEE4-0FCC760335B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494F2DD-78C3-4199-B90A-DD0FB7733D39}">
      <dgm:prSet phldrT="[Text]"/>
      <dgm:spPr>
        <a:solidFill>
          <a:srgbClr val="002873"/>
        </a:solidFill>
        <a:ln>
          <a:solidFill>
            <a:srgbClr val="002060"/>
          </a:solidFill>
        </a:ln>
      </dgm:spPr>
      <dgm:t>
        <a:bodyPr/>
        <a:lstStyle/>
        <a:p>
          <a:r>
            <a:rPr lang="cs-CZ" dirty="0"/>
            <a:t> </a:t>
          </a:r>
        </a:p>
      </dgm:t>
    </dgm:pt>
    <dgm:pt modelId="{00F0DBA4-4E79-45CF-A428-8414DC9D9F2D}" type="parTrans" cxnId="{E0F4B9C5-7D68-465F-96A5-D83C8351A263}">
      <dgm:prSet/>
      <dgm:spPr/>
      <dgm:t>
        <a:bodyPr/>
        <a:lstStyle/>
        <a:p>
          <a:endParaRPr lang="cs-CZ"/>
        </a:p>
      </dgm:t>
    </dgm:pt>
    <dgm:pt modelId="{EDFD88D0-3FF2-47A9-84EA-2A6F4C55BBFF}" type="sibTrans" cxnId="{E0F4B9C5-7D68-465F-96A5-D83C8351A263}">
      <dgm:prSet/>
      <dgm:spPr/>
      <dgm:t>
        <a:bodyPr/>
        <a:lstStyle/>
        <a:p>
          <a:endParaRPr lang="cs-CZ"/>
        </a:p>
      </dgm:t>
    </dgm:pt>
    <dgm:pt modelId="{A07DB3EA-CE83-4EA8-AEAE-7BE9E7ABDB89}">
      <dgm:prSet phldrT="[Text]"/>
      <dgm:spPr>
        <a:solidFill>
          <a:srgbClr val="FF6004"/>
        </a:solidFill>
        <a:ln>
          <a:solidFill>
            <a:srgbClr val="002060"/>
          </a:solidFill>
        </a:ln>
      </dgm:spPr>
      <dgm:t>
        <a:bodyPr/>
        <a:lstStyle/>
        <a:p>
          <a:r>
            <a:rPr lang="cs-CZ" dirty="0"/>
            <a:t> </a:t>
          </a:r>
        </a:p>
      </dgm:t>
    </dgm:pt>
    <dgm:pt modelId="{A4428539-8DE1-4580-96E0-C66D13A22AE3}" type="parTrans" cxnId="{EE8F9C6A-926B-4F72-A672-C09B8217B660}">
      <dgm:prSet/>
      <dgm:spPr/>
      <dgm:t>
        <a:bodyPr/>
        <a:lstStyle/>
        <a:p>
          <a:endParaRPr lang="cs-CZ"/>
        </a:p>
      </dgm:t>
    </dgm:pt>
    <dgm:pt modelId="{9666BBA4-81BD-495F-92A8-9DDC595A0B69}" type="sibTrans" cxnId="{EE8F9C6A-926B-4F72-A672-C09B8217B660}">
      <dgm:prSet/>
      <dgm:spPr/>
      <dgm:t>
        <a:bodyPr/>
        <a:lstStyle/>
        <a:p>
          <a:endParaRPr lang="cs-CZ"/>
        </a:p>
      </dgm:t>
    </dgm:pt>
    <dgm:pt modelId="{65D7884D-784A-4078-94A1-E37FFCEA37A6}">
      <dgm:prSet phldrT="[Text]"/>
      <dgm:spPr>
        <a:solidFill>
          <a:srgbClr val="002873"/>
        </a:solidFill>
        <a:ln>
          <a:solidFill>
            <a:srgbClr val="002060"/>
          </a:solidFill>
        </a:ln>
      </dgm:spPr>
      <dgm:t>
        <a:bodyPr/>
        <a:lstStyle/>
        <a:p>
          <a:r>
            <a:rPr lang="cs-CZ" dirty="0"/>
            <a:t> </a:t>
          </a:r>
        </a:p>
      </dgm:t>
    </dgm:pt>
    <dgm:pt modelId="{DDDBB235-E9C2-4DE8-8CAD-8491D1AFBA1E}" type="parTrans" cxnId="{B977E01F-E61B-479D-8C4F-D6EB4CFFCCC9}">
      <dgm:prSet/>
      <dgm:spPr/>
      <dgm:t>
        <a:bodyPr/>
        <a:lstStyle/>
        <a:p>
          <a:endParaRPr lang="cs-CZ"/>
        </a:p>
      </dgm:t>
    </dgm:pt>
    <dgm:pt modelId="{94188C1A-3F34-484A-A71A-E65F526CE935}" type="sibTrans" cxnId="{B977E01F-E61B-479D-8C4F-D6EB4CFFCCC9}">
      <dgm:prSet/>
      <dgm:spPr/>
      <dgm:t>
        <a:bodyPr/>
        <a:lstStyle/>
        <a:p>
          <a:endParaRPr lang="cs-CZ"/>
        </a:p>
      </dgm:t>
    </dgm:pt>
    <dgm:pt modelId="{521A23C4-8669-42E6-9D7E-603FA4232715}" type="pres">
      <dgm:prSet presAssocID="{FEF53506-CACB-447B-BEE4-0FCC760335BF}" presName="Name0" presStyleCnt="0">
        <dgm:presLayoutVars>
          <dgm:dir/>
          <dgm:animLvl val="lvl"/>
          <dgm:resizeHandles val="exact"/>
        </dgm:presLayoutVars>
      </dgm:prSet>
      <dgm:spPr/>
    </dgm:pt>
    <dgm:pt modelId="{362945AC-55B3-41A2-90DF-DD118CF74A8A}" type="pres">
      <dgm:prSet presAssocID="{8494F2DD-78C3-4199-B90A-DD0FB7733D39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1D5EE9B-7758-4B21-800F-6CE555B33D06}" type="pres">
      <dgm:prSet presAssocID="{EDFD88D0-3FF2-47A9-84EA-2A6F4C55BBFF}" presName="parTxOnlySpace" presStyleCnt="0"/>
      <dgm:spPr/>
    </dgm:pt>
    <dgm:pt modelId="{E0A41F52-F43D-46AA-A17E-A7A74FC55842}" type="pres">
      <dgm:prSet presAssocID="{A07DB3EA-CE83-4EA8-AEAE-7BE9E7ABDB89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1FAB69C-883C-455F-A5B5-C5992F0204A7}" type="pres">
      <dgm:prSet presAssocID="{9666BBA4-81BD-495F-92A8-9DDC595A0B69}" presName="parTxOnlySpace" presStyleCnt="0"/>
      <dgm:spPr/>
    </dgm:pt>
    <dgm:pt modelId="{DC20B507-42C4-4D0C-B279-39D0DA1ED0D7}" type="pres">
      <dgm:prSet presAssocID="{65D7884D-784A-4078-94A1-E37FFCEA37A6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B3BB4F1-3A0E-4D8B-A87A-2322C6DAC35E}" type="presOf" srcId="{FEF53506-CACB-447B-BEE4-0FCC760335BF}" destId="{521A23C4-8669-42E6-9D7E-603FA4232715}" srcOrd="0" destOrd="0" presId="urn:microsoft.com/office/officeart/2005/8/layout/chevron1"/>
    <dgm:cxn modelId="{EE8F9C6A-926B-4F72-A672-C09B8217B660}" srcId="{FEF53506-CACB-447B-BEE4-0FCC760335BF}" destId="{A07DB3EA-CE83-4EA8-AEAE-7BE9E7ABDB89}" srcOrd="1" destOrd="0" parTransId="{A4428539-8DE1-4580-96E0-C66D13A22AE3}" sibTransId="{9666BBA4-81BD-495F-92A8-9DDC595A0B69}"/>
    <dgm:cxn modelId="{A4783179-7CF0-4F01-AD20-348DF31D9766}" type="presOf" srcId="{A07DB3EA-CE83-4EA8-AEAE-7BE9E7ABDB89}" destId="{E0A41F52-F43D-46AA-A17E-A7A74FC55842}" srcOrd="0" destOrd="0" presId="urn:microsoft.com/office/officeart/2005/8/layout/chevron1"/>
    <dgm:cxn modelId="{C171AE03-43F6-4432-B366-41B635CAAC34}" type="presOf" srcId="{8494F2DD-78C3-4199-B90A-DD0FB7733D39}" destId="{362945AC-55B3-41A2-90DF-DD118CF74A8A}" srcOrd="0" destOrd="0" presId="urn:microsoft.com/office/officeart/2005/8/layout/chevron1"/>
    <dgm:cxn modelId="{B977E01F-E61B-479D-8C4F-D6EB4CFFCCC9}" srcId="{FEF53506-CACB-447B-BEE4-0FCC760335BF}" destId="{65D7884D-784A-4078-94A1-E37FFCEA37A6}" srcOrd="2" destOrd="0" parTransId="{DDDBB235-E9C2-4DE8-8CAD-8491D1AFBA1E}" sibTransId="{94188C1A-3F34-484A-A71A-E65F526CE935}"/>
    <dgm:cxn modelId="{AF1002DB-82A0-47ED-8A9D-89475C3DA306}" type="presOf" srcId="{65D7884D-784A-4078-94A1-E37FFCEA37A6}" destId="{DC20B507-42C4-4D0C-B279-39D0DA1ED0D7}" srcOrd="0" destOrd="0" presId="urn:microsoft.com/office/officeart/2005/8/layout/chevron1"/>
    <dgm:cxn modelId="{E0F4B9C5-7D68-465F-96A5-D83C8351A263}" srcId="{FEF53506-CACB-447B-BEE4-0FCC760335BF}" destId="{8494F2DD-78C3-4199-B90A-DD0FB7733D39}" srcOrd="0" destOrd="0" parTransId="{00F0DBA4-4E79-45CF-A428-8414DC9D9F2D}" sibTransId="{EDFD88D0-3FF2-47A9-84EA-2A6F4C55BBFF}"/>
    <dgm:cxn modelId="{84E5B803-3E6A-45FB-9546-08D7B9937815}" type="presParOf" srcId="{521A23C4-8669-42E6-9D7E-603FA4232715}" destId="{362945AC-55B3-41A2-90DF-DD118CF74A8A}" srcOrd="0" destOrd="0" presId="urn:microsoft.com/office/officeart/2005/8/layout/chevron1"/>
    <dgm:cxn modelId="{07C28A42-374C-4E89-BEF2-632C48BD0BA6}" type="presParOf" srcId="{521A23C4-8669-42E6-9D7E-603FA4232715}" destId="{D1D5EE9B-7758-4B21-800F-6CE555B33D06}" srcOrd="1" destOrd="0" presId="urn:microsoft.com/office/officeart/2005/8/layout/chevron1"/>
    <dgm:cxn modelId="{19A32F97-8856-4122-BF4D-8E81F21ED537}" type="presParOf" srcId="{521A23C4-8669-42E6-9D7E-603FA4232715}" destId="{E0A41F52-F43D-46AA-A17E-A7A74FC55842}" srcOrd="2" destOrd="0" presId="urn:microsoft.com/office/officeart/2005/8/layout/chevron1"/>
    <dgm:cxn modelId="{C6FDB25B-4FEC-43D5-BF55-32571B6F9502}" type="presParOf" srcId="{521A23C4-8669-42E6-9D7E-603FA4232715}" destId="{91FAB69C-883C-455F-A5B5-C5992F0204A7}" srcOrd="3" destOrd="0" presId="urn:microsoft.com/office/officeart/2005/8/layout/chevron1"/>
    <dgm:cxn modelId="{6D114BC4-B1C0-4225-9132-B3930FC2832B}" type="presParOf" srcId="{521A23C4-8669-42E6-9D7E-603FA4232715}" destId="{DC20B507-42C4-4D0C-B279-39D0DA1ED0D7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95200F-1BCF-41ED-A005-AE0843D8534E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5A475278-13D3-48F6-A00B-FE9F3F92DD8E}">
      <dgm:prSet phldrT="[Text]"/>
      <dgm:spPr>
        <a:solidFill>
          <a:srgbClr val="002873"/>
        </a:solidFill>
        <a:ln>
          <a:solidFill>
            <a:schemeClr val="accent1"/>
          </a:solidFill>
        </a:ln>
      </dgm:spPr>
      <dgm:t>
        <a:bodyPr/>
        <a:lstStyle/>
        <a:p>
          <a:r>
            <a:rPr lang="cs-CZ" dirty="0"/>
            <a:t>Realizace</a:t>
          </a:r>
        </a:p>
      </dgm:t>
    </dgm:pt>
    <dgm:pt modelId="{475555AD-4C73-4E2C-9E9A-2E0DB3D6930C}" type="parTrans" cxnId="{499E3BCD-4CB4-499D-8035-0B9C22AB882C}">
      <dgm:prSet/>
      <dgm:spPr/>
      <dgm:t>
        <a:bodyPr/>
        <a:lstStyle/>
        <a:p>
          <a:endParaRPr lang="cs-CZ"/>
        </a:p>
      </dgm:t>
    </dgm:pt>
    <dgm:pt modelId="{8E6CB2D4-66EE-4BC6-A9A3-99A41DD8E519}" type="sibTrans" cxnId="{499E3BCD-4CB4-499D-8035-0B9C22AB882C}">
      <dgm:prSet/>
      <dgm:spPr>
        <a:solidFill>
          <a:srgbClr val="FF6004"/>
        </a:solidFill>
        <a:ln>
          <a:solidFill>
            <a:schemeClr val="accent1"/>
          </a:solidFill>
        </a:ln>
      </dgm:spPr>
      <dgm:t>
        <a:bodyPr/>
        <a:lstStyle/>
        <a:p>
          <a:endParaRPr lang="cs-CZ"/>
        </a:p>
      </dgm:t>
    </dgm:pt>
    <dgm:pt modelId="{C7160701-6D67-45CA-9B39-DE3C710BE344}">
      <dgm:prSet phldrT="[Text]"/>
      <dgm:spPr>
        <a:solidFill>
          <a:srgbClr val="FF6004"/>
        </a:solidFill>
        <a:ln>
          <a:solidFill>
            <a:schemeClr val="accent1"/>
          </a:solidFill>
        </a:ln>
      </dgm:spPr>
      <dgm:t>
        <a:bodyPr/>
        <a:lstStyle/>
        <a:p>
          <a:r>
            <a:rPr lang="cs-CZ" dirty="0"/>
            <a:t>Analýza</a:t>
          </a:r>
        </a:p>
      </dgm:t>
    </dgm:pt>
    <dgm:pt modelId="{A4942F1D-3112-4C8A-ABE6-2D869EA190E6}" type="parTrans" cxnId="{FB65F887-4848-408F-9443-ABB0D519EAB2}">
      <dgm:prSet/>
      <dgm:spPr/>
      <dgm:t>
        <a:bodyPr/>
        <a:lstStyle/>
        <a:p>
          <a:endParaRPr lang="cs-CZ"/>
        </a:p>
      </dgm:t>
    </dgm:pt>
    <dgm:pt modelId="{98BE563E-8493-478F-A27E-27B46781C233}" type="sibTrans" cxnId="{FB65F887-4848-408F-9443-ABB0D519EAB2}">
      <dgm:prSet/>
      <dgm:spPr>
        <a:solidFill>
          <a:srgbClr val="002873"/>
        </a:solidFill>
        <a:ln>
          <a:solidFill>
            <a:schemeClr val="accent1"/>
          </a:solidFill>
        </a:ln>
      </dgm:spPr>
      <dgm:t>
        <a:bodyPr/>
        <a:lstStyle/>
        <a:p>
          <a:endParaRPr lang="cs-CZ"/>
        </a:p>
      </dgm:t>
    </dgm:pt>
    <dgm:pt modelId="{59917A72-E267-4C4C-BC6F-F703C8B68A42}">
      <dgm:prSet phldrT="[Text]"/>
      <dgm:spPr>
        <a:solidFill>
          <a:srgbClr val="002873"/>
        </a:solidFill>
        <a:ln>
          <a:solidFill>
            <a:schemeClr val="accent1"/>
          </a:solidFill>
        </a:ln>
      </dgm:spPr>
      <dgm:t>
        <a:bodyPr/>
        <a:lstStyle/>
        <a:p>
          <a:r>
            <a:rPr lang="cs-CZ" dirty="0"/>
            <a:t>Strategie</a:t>
          </a:r>
        </a:p>
      </dgm:t>
    </dgm:pt>
    <dgm:pt modelId="{0A3D71AE-5A35-4BCA-92E9-250869E08A34}" type="parTrans" cxnId="{52D803E8-68F9-4AF2-80C3-E61E5B66005D}">
      <dgm:prSet/>
      <dgm:spPr/>
      <dgm:t>
        <a:bodyPr/>
        <a:lstStyle/>
        <a:p>
          <a:endParaRPr lang="cs-CZ"/>
        </a:p>
      </dgm:t>
    </dgm:pt>
    <dgm:pt modelId="{C3B6D9F3-2507-40FE-9794-5550ED10DCDA}" type="sibTrans" cxnId="{52D803E8-68F9-4AF2-80C3-E61E5B66005D}">
      <dgm:prSet/>
      <dgm:spPr>
        <a:solidFill>
          <a:srgbClr val="FF6004"/>
        </a:solidFill>
        <a:ln>
          <a:solidFill>
            <a:schemeClr val="accent1"/>
          </a:solidFill>
        </a:ln>
      </dgm:spPr>
      <dgm:t>
        <a:bodyPr/>
        <a:lstStyle/>
        <a:p>
          <a:endParaRPr lang="cs-CZ"/>
        </a:p>
      </dgm:t>
    </dgm:pt>
    <dgm:pt modelId="{02F0D01E-BD03-4509-B614-9D9667C4FFBC}" type="pres">
      <dgm:prSet presAssocID="{6595200F-1BCF-41ED-A005-AE0843D8534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E71A6A18-BD7B-4DDB-94CF-71EFE29836B3}" type="pres">
      <dgm:prSet presAssocID="{5A475278-13D3-48F6-A00B-FE9F3F92DD8E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A9BF835-6B70-4DA5-AD02-60528CD1850E}" type="pres">
      <dgm:prSet presAssocID="{5A475278-13D3-48F6-A00B-FE9F3F92DD8E}" presName="gear1srcNode" presStyleLbl="node1" presStyleIdx="0" presStyleCnt="3"/>
      <dgm:spPr/>
      <dgm:t>
        <a:bodyPr/>
        <a:lstStyle/>
        <a:p>
          <a:endParaRPr lang="cs-CZ"/>
        </a:p>
      </dgm:t>
    </dgm:pt>
    <dgm:pt modelId="{CC161BEA-25AE-4F15-9B3A-2A0BA6958177}" type="pres">
      <dgm:prSet presAssocID="{5A475278-13D3-48F6-A00B-FE9F3F92DD8E}" presName="gear1dstNode" presStyleLbl="node1" presStyleIdx="0" presStyleCnt="3"/>
      <dgm:spPr/>
      <dgm:t>
        <a:bodyPr/>
        <a:lstStyle/>
        <a:p>
          <a:endParaRPr lang="cs-CZ"/>
        </a:p>
      </dgm:t>
    </dgm:pt>
    <dgm:pt modelId="{A0E29544-B4D5-4A3F-9C3E-6E4B389FE0C3}" type="pres">
      <dgm:prSet presAssocID="{C7160701-6D67-45CA-9B39-DE3C710BE344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D81ECAD-420F-4B56-A87A-FC278B2CA4F3}" type="pres">
      <dgm:prSet presAssocID="{C7160701-6D67-45CA-9B39-DE3C710BE344}" presName="gear2srcNode" presStyleLbl="node1" presStyleIdx="1" presStyleCnt="3"/>
      <dgm:spPr/>
      <dgm:t>
        <a:bodyPr/>
        <a:lstStyle/>
        <a:p>
          <a:endParaRPr lang="cs-CZ"/>
        </a:p>
      </dgm:t>
    </dgm:pt>
    <dgm:pt modelId="{4BCBA5B8-6801-443C-B7F0-E1EC6A4F9483}" type="pres">
      <dgm:prSet presAssocID="{C7160701-6D67-45CA-9B39-DE3C710BE344}" presName="gear2dstNode" presStyleLbl="node1" presStyleIdx="1" presStyleCnt="3"/>
      <dgm:spPr/>
      <dgm:t>
        <a:bodyPr/>
        <a:lstStyle/>
        <a:p>
          <a:endParaRPr lang="cs-CZ"/>
        </a:p>
      </dgm:t>
    </dgm:pt>
    <dgm:pt modelId="{B475CA24-A269-4E86-B686-35945BF1718B}" type="pres">
      <dgm:prSet presAssocID="{59917A72-E267-4C4C-BC6F-F703C8B68A42}" presName="gear3" presStyleLbl="node1" presStyleIdx="2" presStyleCnt="3"/>
      <dgm:spPr/>
      <dgm:t>
        <a:bodyPr/>
        <a:lstStyle/>
        <a:p>
          <a:endParaRPr lang="cs-CZ"/>
        </a:p>
      </dgm:t>
    </dgm:pt>
    <dgm:pt modelId="{0E238921-92C5-42C0-AF73-450721C58A61}" type="pres">
      <dgm:prSet presAssocID="{59917A72-E267-4C4C-BC6F-F703C8B68A4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AB3E4DA-C107-4506-8313-1ED808CAE4A7}" type="pres">
      <dgm:prSet presAssocID="{59917A72-E267-4C4C-BC6F-F703C8B68A42}" presName="gear3srcNode" presStyleLbl="node1" presStyleIdx="2" presStyleCnt="3"/>
      <dgm:spPr/>
      <dgm:t>
        <a:bodyPr/>
        <a:lstStyle/>
        <a:p>
          <a:endParaRPr lang="cs-CZ"/>
        </a:p>
      </dgm:t>
    </dgm:pt>
    <dgm:pt modelId="{2A1C3A6B-B8B1-4A2E-967E-5E365F13CF11}" type="pres">
      <dgm:prSet presAssocID="{59917A72-E267-4C4C-BC6F-F703C8B68A42}" presName="gear3dstNode" presStyleLbl="node1" presStyleIdx="2" presStyleCnt="3"/>
      <dgm:spPr/>
      <dgm:t>
        <a:bodyPr/>
        <a:lstStyle/>
        <a:p>
          <a:endParaRPr lang="cs-CZ"/>
        </a:p>
      </dgm:t>
    </dgm:pt>
    <dgm:pt modelId="{5F2C56D7-A693-491F-93EE-82685566DF69}" type="pres">
      <dgm:prSet presAssocID="{8E6CB2D4-66EE-4BC6-A9A3-99A41DD8E519}" presName="connector1" presStyleLbl="sibTrans2D1" presStyleIdx="0" presStyleCnt="3"/>
      <dgm:spPr/>
      <dgm:t>
        <a:bodyPr/>
        <a:lstStyle/>
        <a:p>
          <a:endParaRPr lang="cs-CZ"/>
        </a:p>
      </dgm:t>
    </dgm:pt>
    <dgm:pt modelId="{C940EC6A-6432-4209-BC1C-ABA112A35FAB}" type="pres">
      <dgm:prSet presAssocID="{98BE563E-8493-478F-A27E-27B46781C233}" presName="connector2" presStyleLbl="sibTrans2D1" presStyleIdx="1" presStyleCnt="3"/>
      <dgm:spPr/>
      <dgm:t>
        <a:bodyPr/>
        <a:lstStyle/>
        <a:p>
          <a:endParaRPr lang="cs-CZ"/>
        </a:p>
      </dgm:t>
    </dgm:pt>
    <dgm:pt modelId="{C90C64AA-B63E-43E4-B614-C08C00DF2DEA}" type="pres">
      <dgm:prSet presAssocID="{C3B6D9F3-2507-40FE-9794-5550ED10DCDA}" presName="connector3" presStyleLbl="sibTrans2D1" presStyleIdx="2" presStyleCnt="3"/>
      <dgm:spPr/>
      <dgm:t>
        <a:bodyPr/>
        <a:lstStyle/>
        <a:p>
          <a:endParaRPr lang="cs-CZ"/>
        </a:p>
      </dgm:t>
    </dgm:pt>
  </dgm:ptLst>
  <dgm:cxnLst>
    <dgm:cxn modelId="{5DC6BD90-4304-42AF-A8D5-B98F2A46CC44}" type="presOf" srcId="{98BE563E-8493-478F-A27E-27B46781C233}" destId="{C940EC6A-6432-4209-BC1C-ABA112A35FAB}" srcOrd="0" destOrd="0" presId="urn:microsoft.com/office/officeart/2005/8/layout/gear1"/>
    <dgm:cxn modelId="{52D803E8-68F9-4AF2-80C3-E61E5B66005D}" srcId="{6595200F-1BCF-41ED-A005-AE0843D8534E}" destId="{59917A72-E267-4C4C-BC6F-F703C8B68A42}" srcOrd="2" destOrd="0" parTransId="{0A3D71AE-5A35-4BCA-92E9-250869E08A34}" sibTransId="{C3B6D9F3-2507-40FE-9794-5550ED10DCDA}"/>
    <dgm:cxn modelId="{D1D72CC6-9525-47C7-9760-DE8D61FC5F0E}" type="presOf" srcId="{C7160701-6D67-45CA-9B39-DE3C710BE344}" destId="{2D81ECAD-420F-4B56-A87A-FC278B2CA4F3}" srcOrd="1" destOrd="0" presId="urn:microsoft.com/office/officeart/2005/8/layout/gear1"/>
    <dgm:cxn modelId="{E2391858-4A6F-4EA6-A8D7-B524FB32D995}" type="presOf" srcId="{C3B6D9F3-2507-40FE-9794-5550ED10DCDA}" destId="{C90C64AA-B63E-43E4-B614-C08C00DF2DEA}" srcOrd="0" destOrd="0" presId="urn:microsoft.com/office/officeart/2005/8/layout/gear1"/>
    <dgm:cxn modelId="{499E3BCD-4CB4-499D-8035-0B9C22AB882C}" srcId="{6595200F-1BCF-41ED-A005-AE0843D8534E}" destId="{5A475278-13D3-48F6-A00B-FE9F3F92DD8E}" srcOrd="0" destOrd="0" parTransId="{475555AD-4C73-4E2C-9E9A-2E0DB3D6930C}" sibTransId="{8E6CB2D4-66EE-4BC6-A9A3-99A41DD8E519}"/>
    <dgm:cxn modelId="{31DE9189-1717-4D60-9497-8F6FB1AC96B9}" type="presOf" srcId="{59917A72-E267-4C4C-BC6F-F703C8B68A42}" destId="{2A1C3A6B-B8B1-4A2E-967E-5E365F13CF11}" srcOrd="3" destOrd="0" presId="urn:microsoft.com/office/officeart/2005/8/layout/gear1"/>
    <dgm:cxn modelId="{FB65F887-4848-408F-9443-ABB0D519EAB2}" srcId="{6595200F-1BCF-41ED-A005-AE0843D8534E}" destId="{C7160701-6D67-45CA-9B39-DE3C710BE344}" srcOrd="1" destOrd="0" parTransId="{A4942F1D-3112-4C8A-ABE6-2D869EA190E6}" sibTransId="{98BE563E-8493-478F-A27E-27B46781C233}"/>
    <dgm:cxn modelId="{F774991B-84F2-4736-80BE-915A1B33A1AC}" type="presOf" srcId="{5A475278-13D3-48F6-A00B-FE9F3F92DD8E}" destId="{E71A6A18-BD7B-4DDB-94CF-71EFE29836B3}" srcOrd="0" destOrd="0" presId="urn:microsoft.com/office/officeart/2005/8/layout/gear1"/>
    <dgm:cxn modelId="{5A56649A-78D0-445C-9928-81637B8A6554}" type="presOf" srcId="{5A475278-13D3-48F6-A00B-FE9F3F92DD8E}" destId="{BA9BF835-6B70-4DA5-AD02-60528CD1850E}" srcOrd="1" destOrd="0" presId="urn:microsoft.com/office/officeart/2005/8/layout/gear1"/>
    <dgm:cxn modelId="{E8B3554D-7A7A-4670-BEC7-FDEDBA5441A8}" type="presOf" srcId="{5A475278-13D3-48F6-A00B-FE9F3F92DD8E}" destId="{CC161BEA-25AE-4F15-9B3A-2A0BA6958177}" srcOrd="2" destOrd="0" presId="urn:microsoft.com/office/officeart/2005/8/layout/gear1"/>
    <dgm:cxn modelId="{D631D869-9683-4F0F-A2C5-8BE5D0FDB5AF}" type="presOf" srcId="{6595200F-1BCF-41ED-A005-AE0843D8534E}" destId="{02F0D01E-BD03-4509-B614-9D9667C4FFBC}" srcOrd="0" destOrd="0" presId="urn:microsoft.com/office/officeart/2005/8/layout/gear1"/>
    <dgm:cxn modelId="{7266E3EC-AADD-4D6E-93D5-A90E938736CF}" type="presOf" srcId="{C7160701-6D67-45CA-9B39-DE3C710BE344}" destId="{A0E29544-B4D5-4A3F-9C3E-6E4B389FE0C3}" srcOrd="0" destOrd="0" presId="urn:microsoft.com/office/officeart/2005/8/layout/gear1"/>
    <dgm:cxn modelId="{95B9AE04-096F-4C42-ABFC-461869A53ECC}" type="presOf" srcId="{59917A72-E267-4C4C-BC6F-F703C8B68A42}" destId="{B475CA24-A269-4E86-B686-35945BF1718B}" srcOrd="0" destOrd="0" presId="urn:microsoft.com/office/officeart/2005/8/layout/gear1"/>
    <dgm:cxn modelId="{B175E9DF-E89C-4F08-AF08-59701107BC64}" type="presOf" srcId="{C7160701-6D67-45CA-9B39-DE3C710BE344}" destId="{4BCBA5B8-6801-443C-B7F0-E1EC6A4F9483}" srcOrd="2" destOrd="0" presId="urn:microsoft.com/office/officeart/2005/8/layout/gear1"/>
    <dgm:cxn modelId="{84390828-8AE1-4CE3-9691-FDE8AAAD0F49}" type="presOf" srcId="{59917A72-E267-4C4C-BC6F-F703C8B68A42}" destId="{0E238921-92C5-42C0-AF73-450721C58A61}" srcOrd="1" destOrd="0" presId="urn:microsoft.com/office/officeart/2005/8/layout/gear1"/>
    <dgm:cxn modelId="{8AB24139-D9C3-45F0-9435-10F282AF26F9}" type="presOf" srcId="{59917A72-E267-4C4C-BC6F-F703C8B68A42}" destId="{7AB3E4DA-C107-4506-8313-1ED808CAE4A7}" srcOrd="2" destOrd="0" presId="urn:microsoft.com/office/officeart/2005/8/layout/gear1"/>
    <dgm:cxn modelId="{138FCC16-C0A0-4332-AD0B-EDC586042F4A}" type="presOf" srcId="{8E6CB2D4-66EE-4BC6-A9A3-99A41DD8E519}" destId="{5F2C56D7-A693-491F-93EE-82685566DF69}" srcOrd="0" destOrd="0" presId="urn:microsoft.com/office/officeart/2005/8/layout/gear1"/>
    <dgm:cxn modelId="{950F7846-8FCA-4714-811E-88B8AFAEA67D}" type="presParOf" srcId="{02F0D01E-BD03-4509-B614-9D9667C4FFBC}" destId="{E71A6A18-BD7B-4DDB-94CF-71EFE29836B3}" srcOrd="0" destOrd="0" presId="urn:microsoft.com/office/officeart/2005/8/layout/gear1"/>
    <dgm:cxn modelId="{205C068C-5BB1-47DB-BC2D-7E82C9817C8D}" type="presParOf" srcId="{02F0D01E-BD03-4509-B614-9D9667C4FFBC}" destId="{BA9BF835-6B70-4DA5-AD02-60528CD1850E}" srcOrd="1" destOrd="0" presId="urn:microsoft.com/office/officeart/2005/8/layout/gear1"/>
    <dgm:cxn modelId="{AA58A933-9166-4277-A599-3E5D1D8105FD}" type="presParOf" srcId="{02F0D01E-BD03-4509-B614-9D9667C4FFBC}" destId="{CC161BEA-25AE-4F15-9B3A-2A0BA6958177}" srcOrd="2" destOrd="0" presId="urn:microsoft.com/office/officeart/2005/8/layout/gear1"/>
    <dgm:cxn modelId="{D7206065-059D-432E-9784-BB640AEA39F5}" type="presParOf" srcId="{02F0D01E-BD03-4509-B614-9D9667C4FFBC}" destId="{A0E29544-B4D5-4A3F-9C3E-6E4B389FE0C3}" srcOrd="3" destOrd="0" presId="urn:microsoft.com/office/officeart/2005/8/layout/gear1"/>
    <dgm:cxn modelId="{76172C3F-D86A-4082-9C91-138B9FB6C8F3}" type="presParOf" srcId="{02F0D01E-BD03-4509-B614-9D9667C4FFBC}" destId="{2D81ECAD-420F-4B56-A87A-FC278B2CA4F3}" srcOrd="4" destOrd="0" presId="urn:microsoft.com/office/officeart/2005/8/layout/gear1"/>
    <dgm:cxn modelId="{10BDDFB4-6D4A-4840-ABDC-970A3EAB5A78}" type="presParOf" srcId="{02F0D01E-BD03-4509-B614-9D9667C4FFBC}" destId="{4BCBA5B8-6801-443C-B7F0-E1EC6A4F9483}" srcOrd="5" destOrd="0" presId="urn:microsoft.com/office/officeart/2005/8/layout/gear1"/>
    <dgm:cxn modelId="{FE7C2E54-EA4A-46C5-8074-163E4DBA9300}" type="presParOf" srcId="{02F0D01E-BD03-4509-B614-9D9667C4FFBC}" destId="{B475CA24-A269-4E86-B686-35945BF1718B}" srcOrd="6" destOrd="0" presId="urn:microsoft.com/office/officeart/2005/8/layout/gear1"/>
    <dgm:cxn modelId="{1C011A59-BB62-4F46-8E2E-362AD500B06E}" type="presParOf" srcId="{02F0D01E-BD03-4509-B614-9D9667C4FFBC}" destId="{0E238921-92C5-42C0-AF73-450721C58A61}" srcOrd="7" destOrd="0" presId="urn:microsoft.com/office/officeart/2005/8/layout/gear1"/>
    <dgm:cxn modelId="{68DBF72C-E536-43DE-A051-B79C8A7A0147}" type="presParOf" srcId="{02F0D01E-BD03-4509-B614-9D9667C4FFBC}" destId="{7AB3E4DA-C107-4506-8313-1ED808CAE4A7}" srcOrd="8" destOrd="0" presId="urn:microsoft.com/office/officeart/2005/8/layout/gear1"/>
    <dgm:cxn modelId="{805F617C-30EB-42A0-B333-3065A9B4494D}" type="presParOf" srcId="{02F0D01E-BD03-4509-B614-9D9667C4FFBC}" destId="{2A1C3A6B-B8B1-4A2E-967E-5E365F13CF11}" srcOrd="9" destOrd="0" presId="urn:microsoft.com/office/officeart/2005/8/layout/gear1"/>
    <dgm:cxn modelId="{7FBF8B5F-8FCD-4333-88A0-1369F57A180E}" type="presParOf" srcId="{02F0D01E-BD03-4509-B614-9D9667C4FFBC}" destId="{5F2C56D7-A693-491F-93EE-82685566DF69}" srcOrd="10" destOrd="0" presId="urn:microsoft.com/office/officeart/2005/8/layout/gear1"/>
    <dgm:cxn modelId="{84D8C128-F3E0-404C-978C-2C6A4FBA9C41}" type="presParOf" srcId="{02F0D01E-BD03-4509-B614-9D9667C4FFBC}" destId="{C940EC6A-6432-4209-BC1C-ABA112A35FAB}" srcOrd="11" destOrd="0" presId="urn:microsoft.com/office/officeart/2005/8/layout/gear1"/>
    <dgm:cxn modelId="{4E0A1DD4-488C-4C6A-BBC5-1CFC39543BC4}" type="presParOf" srcId="{02F0D01E-BD03-4509-B614-9D9667C4FFBC}" destId="{C90C64AA-B63E-43E4-B614-C08C00DF2DE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2945AC-55B3-41A2-90DF-DD118CF74A8A}">
      <dsp:nvSpPr>
        <dsp:cNvPr id="0" name=""/>
        <dsp:cNvSpPr/>
      </dsp:nvSpPr>
      <dsp:spPr>
        <a:xfrm>
          <a:off x="1785" y="316738"/>
          <a:ext cx="2175867" cy="870346"/>
        </a:xfrm>
        <a:prstGeom prst="chevron">
          <a:avLst/>
        </a:prstGeom>
        <a:solidFill>
          <a:srgbClr val="002873"/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028" tIns="73343" rIns="73343" bIns="73343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500" kern="1200" dirty="0"/>
            <a:t> </a:t>
          </a:r>
        </a:p>
      </dsp:txBody>
      <dsp:txXfrm>
        <a:off x="436958" y="316738"/>
        <a:ext cx="1305521" cy="870346"/>
      </dsp:txXfrm>
    </dsp:sp>
    <dsp:sp modelId="{E0A41F52-F43D-46AA-A17E-A7A74FC55842}">
      <dsp:nvSpPr>
        <dsp:cNvPr id="0" name=""/>
        <dsp:cNvSpPr/>
      </dsp:nvSpPr>
      <dsp:spPr>
        <a:xfrm>
          <a:off x="1960066" y="316738"/>
          <a:ext cx="2175867" cy="870346"/>
        </a:xfrm>
        <a:prstGeom prst="chevron">
          <a:avLst/>
        </a:prstGeom>
        <a:solidFill>
          <a:srgbClr val="FF6004"/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028" tIns="73343" rIns="73343" bIns="73343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500" kern="1200" dirty="0"/>
            <a:t> </a:t>
          </a:r>
        </a:p>
      </dsp:txBody>
      <dsp:txXfrm>
        <a:off x="2395239" y="316738"/>
        <a:ext cx="1305521" cy="870346"/>
      </dsp:txXfrm>
    </dsp:sp>
    <dsp:sp modelId="{DC20B507-42C4-4D0C-B279-39D0DA1ED0D7}">
      <dsp:nvSpPr>
        <dsp:cNvPr id="0" name=""/>
        <dsp:cNvSpPr/>
      </dsp:nvSpPr>
      <dsp:spPr>
        <a:xfrm>
          <a:off x="3918346" y="316738"/>
          <a:ext cx="2175867" cy="870346"/>
        </a:xfrm>
        <a:prstGeom prst="chevron">
          <a:avLst/>
        </a:prstGeom>
        <a:solidFill>
          <a:srgbClr val="002873"/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028" tIns="73343" rIns="73343" bIns="73343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500" kern="1200" dirty="0"/>
            <a:t> </a:t>
          </a:r>
        </a:p>
      </dsp:txBody>
      <dsp:txXfrm>
        <a:off x="4353519" y="316738"/>
        <a:ext cx="1305521" cy="8703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C6007-0DA7-406D-A162-99DA8722C564}" type="datetimeFigureOut">
              <a:rPr lang="cs-CZ" smtClean="0"/>
              <a:pPr/>
              <a:t>22.11.2022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817045-A090-43D3-8556-49C15B7A0D0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4493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17045-A090-43D3-8556-49C15B7A0D08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9705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17045-A090-43D3-8556-49C15B7A0D08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1919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17045-A090-43D3-8556-49C15B7A0D08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9992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17045-A090-43D3-8556-49C15B7A0D08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37477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17045-A090-43D3-8556-49C15B7A0D08}" type="slidenum">
              <a:rPr lang="cs-CZ" smtClean="0"/>
              <a:pPr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0682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17045-A090-43D3-8556-49C15B7A0D08}" type="slidenum">
              <a:rPr lang="cs-CZ" smtClean="0"/>
              <a:pPr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606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D9BECB8-C5C2-452D-B9EA-C9F83A1F439A}" type="datetimeFigureOut">
              <a:rPr lang="cs-CZ" smtClean="0"/>
              <a:pPr/>
              <a:t>22.11.2022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F532FC24-147D-4F4E-92F6-E52B1E291B0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Obdélní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Obdélní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bdélní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élní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ECB8-C5C2-452D-B9EA-C9F83A1F439A}" type="datetimeFigureOut">
              <a:rPr lang="cs-CZ" smtClean="0"/>
              <a:pPr/>
              <a:t>22.11.2022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FC24-147D-4F4E-92F6-E52B1E291B0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ECB8-C5C2-452D-B9EA-C9F83A1F439A}" type="datetimeFigureOut">
              <a:rPr lang="cs-CZ" smtClean="0"/>
              <a:pPr/>
              <a:t>22.11.2022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FC24-147D-4F4E-92F6-E52B1E291B0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Rovnoramenný trojúhelní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ECB8-C5C2-452D-B9EA-C9F83A1F439A}" type="datetimeFigureOut">
              <a:rPr lang="cs-CZ" smtClean="0"/>
              <a:pPr/>
              <a:t>22.11.2022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FC24-147D-4F4E-92F6-E52B1E291B0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D9BECB8-C5C2-452D-B9EA-C9F83A1F439A}" type="datetimeFigureOut">
              <a:rPr lang="cs-CZ" smtClean="0"/>
              <a:pPr/>
              <a:t>22.11.2022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F532FC24-147D-4F4E-92F6-E52B1E291B0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ECB8-C5C2-452D-B9EA-C9F83A1F439A}" type="datetimeFigureOut">
              <a:rPr lang="cs-CZ" smtClean="0"/>
              <a:pPr/>
              <a:t>22.11.2022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FC24-147D-4F4E-92F6-E52B1E291B0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ECB8-C5C2-452D-B9EA-C9F83A1F439A}" type="datetimeFigureOut">
              <a:rPr lang="cs-CZ" smtClean="0"/>
              <a:pPr/>
              <a:t>22.11.2022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FC24-147D-4F4E-92F6-E52B1E291B0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ECB8-C5C2-452D-B9EA-C9F83A1F439A}" type="datetimeFigureOut">
              <a:rPr lang="cs-CZ" smtClean="0"/>
              <a:pPr/>
              <a:t>22.11.2022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FC24-147D-4F4E-92F6-E52B1E291B0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ovnoramenný trojúhe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ECB8-C5C2-452D-B9EA-C9F83A1F439A}" type="datetimeFigureOut">
              <a:rPr lang="cs-CZ" smtClean="0"/>
              <a:pPr/>
              <a:t>22.11.2022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FC24-147D-4F4E-92F6-E52B1E291B0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5" name="Přímá spojovací čára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ovnoramenný trojúhe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ECB8-C5C2-452D-B9EA-C9F83A1F439A}" type="datetimeFigureOut">
              <a:rPr lang="cs-CZ" smtClean="0"/>
              <a:pPr/>
              <a:t>22.11.2022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FC24-147D-4F4E-92F6-E52B1E291B0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oramenný trojúhe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cs-CZ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ECB8-C5C2-452D-B9EA-C9F83A1F439A}" type="datetimeFigureOut">
              <a:rPr lang="cs-CZ" smtClean="0"/>
              <a:pPr/>
              <a:t>22.11.2022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2FC24-147D-4F4E-92F6-E52B1E291B0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oramenný trojúhe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/>
              <a:t>Klepnutím lze upravit styly předlohy textu.</a:t>
            </a:r>
          </a:p>
          <a:p>
            <a:pPr lvl="1" eaLnBrk="1" latinLnBrk="0" hangingPunct="1"/>
            <a:r>
              <a:rPr kumimoji="0" lang="cs-CZ"/>
              <a:t>Druhá úroveň</a:t>
            </a:r>
          </a:p>
          <a:p>
            <a:pPr lvl="2" eaLnBrk="1" latinLnBrk="0" hangingPunct="1"/>
            <a:r>
              <a:rPr kumimoji="0" lang="cs-CZ"/>
              <a:t>Třetí úroveň</a:t>
            </a:r>
          </a:p>
          <a:p>
            <a:pPr lvl="3" eaLnBrk="1" latinLnBrk="0" hangingPunct="1"/>
            <a:r>
              <a:rPr kumimoji="0" lang="cs-CZ"/>
              <a:t>Čtvrtá úroveň</a:t>
            </a:r>
          </a:p>
          <a:p>
            <a:pPr lvl="4" eaLnBrk="1" latinLnBrk="0" hangingPunct="1"/>
            <a:r>
              <a:rPr kumimoji="0" lang="cs-CZ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D9BECB8-C5C2-452D-B9EA-C9F83A1F439A}" type="datetimeFigureOut">
              <a:rPr lang="cs-CZ" smtClean="0"/>
              <a:pPr/>
              <a:t>22.11.2022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532FC24-147D-4F4E-92F6-E52B1E291B0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8" name="Přímá spojovací čára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Přímá spojovací čára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oramenný trojúhelní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eg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wmf"/><Relationship Id="rId7" Type="http://schemas.openxmlformats.org/officeDocument/2006/relationships/diagramColors" Target="../diagrams/colors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wmf"/><Relationship Id="rId7" Type="http://schemas.openxmlformats.org/officeDocument/2006/relationships/diagramColors" Target="../diagrams/colors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wmf"/><Relationship Id="rId7" Type="http://schemas.openxmlformats.org/officeDocument/2006/relationships/diagramColors" Target="../diagrams/colors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Digitální služby města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ICT ve službách samosprávy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57266"/>
            <a:ext cx="3476243" cy="504056"/>
          </a:xfrm>
          <a:prstGeom prst="rect">
            <a:avLst/>
          </a:prstGeom>
        </p:spPr>
      </p:pic>
      <p:pic>
        <p:nvPicPr>
          <p:cNvPr id="7" name="Obrázek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2101"/>
            <a:ext cx="2649220" cy="62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9641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635" y="2289312"/>
            <a:ext cx="1950720" cy="1950720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Cílem jsou digitální služby pro klienta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r>
              <a:rPr lang="pl-PL" dirty="0"/>
              <a:t>Nelze ponechat vnitřní služby nedigitalizované, když chceme poskytovat vnější služby elektronicky</a:t>
            </a:r>
          </a:p>
          <a:p>
            <a:pPr lvl="1"/>
            <a:r>
              <a:rPr lang="pl-PL" dirty="0"/>
              <a:t>Týká se především – ERP, evidencí a spisových služeb</a:t>
            </a:r>
          </a:p>
          <a:p>
            <a:endParaRPr lang="pl-PL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934321"/>
            <a:ext cx="2218468" cy="1733178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011315"/>
            <a:ext cx="2482337" cy="1656184"/>
          </a:xfrm>
          <a:prstGeom prst="rect">
            <a:avLst/>
          </a:prstGeom>
        </p:spPr>
      </p:pic>
      <p:sp>
        <p:nvSpPr>
          <p:cNvPr id="7" name="Šipka doprava 6"/>
          <p:cNvSpPr/>
          <p:nvPr/>
        </p:nvSpPr>
        <p:spPr>
          <a:xfrm>
            <a:off x="3240103" y="2839407"/>
            <a:ext cx="449291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683568" y="3789040"/>
            <a:ext cx="2482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Digitalizace klientských služeb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5648759" y="3816926"/>
            <a:ext cx="3264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Tomu musí také odpovídat digitalizace vnitřních služeb</a:t>
            </a:r>
          </a:p>
        </p:txBody>
      </p:sp>
      <p:sp>
        <p:nvSpPr>
          <p:cNvPr id="11" name="Šipka doprava 10"/>
          <p:cNvSpPr/>
          <p:nvPr/>
        </p:nvSpPr>
        <p:spPr>
          <a:xfrm>
            <a:off x="5244746" y="3279244"/>
            <a:ext cx="449291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4617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/>
              <a:t>Kde je potřeba taky přidat?</a:t>
            </a:r>
          </a:p>
          <a:p>
            <a:pPr lvl="1"/>
            <a:r>
              <a:rPr lang="cs-CZ" dirty="0">
                <a:solidFill>
                  <a:schemeClr val="tx1"/>
                </a:solidFill>
              </a:rPr>
              <a:t>V informovanosti – práce s cílovou skupinou (veřejnost i vlastní zaměstnanci)</a:t>
            </a:r>
          </a:p>
          <a:p>
            <a:pPr lvl="2"/>
            <a:r>
              <a:rPr lang="cs-CZ" dirty="0"/>
              <a:t>Vzdělávání </a:t>
            </a:r>
          </a:p>
          <a:p>
            <a:pPr lvl="2"/>
            <a:r>
              <a:rPr lang="cs-CZ" dirty="0" err="1"/>
              <a:t>Videonávody</a:t>
            </a:r>
            <a:endParaRPr lang="cs-CZ" dirty="0"/>
          </a:p>
          <a:p>
            <a:pPr lvl="2"/>
            <a:r>
              <a:rPr lang="cs-CZ" dirty="0"/>
              <a:t>Informace na přepážkách, že tohle lze vyřídit elektronicky</a:t>
            </a:r>
          </a:p>
          <a:p>
            <a:pPr lvl="2"/>
            <a:r>
              <a:rPr lang="cs-CZ" dirty="0"/>
              <a:t>Reakce na postřehy na sociálních sítích</a:t>
            </a:r>
          </a:p>
          <a:p>
            <a:pPr lvl="2"/>
            <a:r>
              <a:rPr lang="cs-CZ" dirty="0"/>
              <a:t>Atp.</a:t>
            </a:r>
          </a:p>
          <a:p>
            <a:pPr lvl="1"/>
            <a:r>
              <a:rPr lang="cs-CZ" sz="2100" dirty="0"/>
              <a:t>Čím lepší propagace tím lépe.</a:t>
            </a:r>
          </a:p>
          <a:p>
            <a:pPr lvl="1"/>
            <a:endParaRPr lang="cs-CZ" dirty="0"/>
          </a:p>
          <a:p>
            <a:pPr lvl="2"/>
            <a:endParaRPr lang="pl-PL" dirty="0"/>
          </a:p>
          <a:p>
            <a:pPr lvl="2"/>
            <a:endParaRPr lang="pl-PL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9924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Kde jsou výhody nebo benefity digitální služby?</a:t>
            </a:r>
          </a:p>
          <a:p>
            <a:pPr lvl="1"/>
            <a:r>
              <a:rPr lang="pl-PL" dirty="0"/>
              <a:t>Komfort vyřízení požadavku bez návštěvy úřadu</a:t>
            </a:r>
          </a:p>
          <a:p>
            <a:pPr lvl="1"/>
            <a:r>
              <a:rPr lang="pl-PL" dirty="0"/>
              <a:t>Zastupitelnost na straně úředníků</a:t>
            </a:r>
          </a:p>
          <a:p>
            <a:pPr lvl="1"/>
            <a:r>
              <a:rPr lang="pl-PL" dirty="0"/>
              <a:t>Provoz </a:t>
            </a:r>
            <a:r>
              <a:rPr lang="pl-PL" dirty="0">
                <a:sym typeface="Symbol" panose="05050102010706020507" pitchFamily="18" charset="2"/>
              </a:rPr>
              <a:t> 24 x 7 na rozdíl od běžné úřední doby</a:t>
            </a:r>
          </a:p>
          <a:p>
            <a:pPr lvl="1"/>
            <a:r>
              <a:rPr lang="pl-PL" dirty="0"/>
              <a:t>Automatizace rutinní práce</a:t>
            </a:r>
          </a:p>
          <a:p>
            <a:pPr lvl="1"/>
            <a:r>
              <a:rPr lang="pl-PL" dirty="0"/>
              <a:t>Snížení chybovosti vstupů (formální chyby podání, chybný variabilní symbol apod.)</a:t>
            </a:r>
          </a:p>
          <a:p>
            <a:pPr lvl="1"/>
            <a:r>
              <a:rPr lang="pl-PL" dirty="0"/>
              <a:t>Zvýšení komfortu občana</a:t>
            </a:r>
          </a:p>
          <a:p>
            <a:pPr lvl="1"/>
            <a:r>
              <a:rPr lang="pl-PL" dirty="0"/>
              <a:t>Zjednodušení agendy</a:t>
            </a:r>
          </a:p>
          <a:p>
            <a:pPr lvl="1"/>
            <a:endParaRPr lang="pl-PL" dirty="0"/>
          </a:p>
          <a:p>
            <a:pPr lvl="1"/>
            <a:endParaRPr lang="pl-PL" dirty="0"/>
          </a:p>
          <a:p>
            <a:pPr lvl="2"/>
            <a:endParaRPr lang="pl-PL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58" r="26894"/>
          <a:stretch/>
        </p:blipFill>
        <p:spPr>
          <a:xfrm>
            <a:off x="7010650" y="3933056"/>
            <a:ext cx="1809821" cy="23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720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dirty="0"/>
              <a:t>Digitální služby</a:t>
            </a:r>
          </a:p>
          <a:p>
            <a:pPr lvl="1"/>
            <a:r>
              <a:rPr lang="pl-PL" dirty="0"/>
              <a:t>Které služby lze digitalizovat?</a:t>
            </a:r>
          </a:p>
          <a:p>
            <a:pPr lvl="1"/>
            <a:r>
              <a:rPr lang="pl-PL" dirty="0"/>
              <a:t>Jen takové, které jsou:</a:t>
            </a:r>
          </a:p>
          <a:p>
            <a:pPr lvl="2"/>
            <a:r>
              <a:rPr lang="pl-PL" dirty="0"/>
              <a:t>Jednoduché a sekvenční</a:t>
            </a:r>
          </a:p>
          <a:p>
            <a:pPr lvl="2"/>
            <a:r>
              <a:rPr lang="pl-PL" dirty="0"/>
              <a:t>Dají se snadno algoritmizovat </a:t>
            </a:r>
          </a:p>
          <a:p>
            <a:pPr lvl="2"/>
            <a:r>
              <a:rPr lang="pl-PL" dirty="0"/>
              <a:t>Stavy procesů se dají rozpitvat na otázky ANO/NE</a:t>
            </a:r>
          </a:p>
          <a:p>
            <a:r>
              <a:rPr lang="pl-PL" dirty="0"/>
              <a:t>Pozor na tendenci digitalizovat vše</a:t>
            </a:r>
          </a:p>
          <a:p>
            <a:pPr lvl="1"/>
            <a:r>
              <a:rPr lang="pl-PL" dirty="0"/>
              <a:t>Jasné – kdy se předává hmotná věc (občanský průkaz, ...)</a:t>
            </a:r>
          </a:p>
          <a:p>
            <a:pPr lvl="1"/>
            <a:r>
              <a:rPr lang="pl-PL" dirty="0"/>
              <a:t>Ale i digitalizované služby – místní poplatky. Proč?</a:t>
            </a:r>
          </a:p>
          <a:p>
            <a:pPr lvl="2"/>
            <a:r>
              <a:rPr lang="pl-PL" dirty="0"/>
              <a:t>Jsou jasné případy, které se dají převést snadno</a:t>
            </a:r>
          </a:p>
          <a:p>
            <a:pPr lvl="2"/>
            <a:r>
              <a:rPr lang="pl-PL" dirty="0"/>
              <a:t>Ale jsou výjimečné případy (2–5 za rok) – ty nemá smysl automatizovat. </a:t>
            </a:r>
          </a:p>
          <a:p>
            <a:pPr lvl="2"/>
            <a:r>
              <a:rPr lang="pl-PL" dirty="0"/>
              <a:t>Jsou složité a jejich algoritmizace je pracná, nepřinesou tedy efekt úspory.</a:t>
            </a:r>
          </a:p>
          <a:p>
            <a:pPr lvl="2"/>
            <a:endParaRPr lang="pl-PL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3774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/>
              <a:t>Jaké agendy nebo procesy lze automatizovat?</a:t>
            </a:r>
          </a:p>
          <a:p>
            <a:pPr lvl="1"/>
            <a:r>
              <a:rPr lang="cs-CZ" sz="1800" dirty="0"/>
              <a:t>Jsou vytipované procesy v rámci agend nebo celé agendy, které lze automatizovat. </a:t>
            </a:r>
          </a:p>
          <a:p>
            <a:pPr lvl="1"/>
            <a:r>
              <a:rPr lang="cs-CZ" sz="1800" dirty="0"/>
              <a:t>Jedná se například o následující procesy:</a:t>
            </a:r>
          </a:p>
          <a:p>
            <a:pPr lvl="2"/>
            <a:r>
              <a:rPr lang="cs-CZ" sz="1800" dirty="0"/>
              <a:t>Příjem faktury ISDOC – není nutný přepis</a:t>
            </a:r>
          </a:p>
          <a:p>
            <a:pPr lvl="2"/>
            <a:r>
              <a:rPr lang="cs-CZ" sz="1800" dirty="0"/>
              <a:t>Poplatky za psa (agenda) </a:t>
            </a:r>
          </a:p>
          <a:p>
            <a:pPr lvl="2"/>
            <a:r>
              <a:rPr lang="cs-CZ" sz="1800" dirty="0"/>
              <a:t>Poplatky za svoz odpadu (agenda)</a:t>
            </a:r>
          </a:p>
          <a:p>
            <a:pPr lvl="2"/>
            <a:r>
              <a:rPr lang="cs-CZ" sz="1800" dirty="0"/>
              <a:t>Poplatky za veřejné prostranství</a:t>
            </a:r>
          </a:p>
          <a:p>
            <a:pPr lvl="2"/>
            <a:r>
              <a:rPr lang="cs-CZ" sz="1800" dirty="0"/>
              <a:t>Evidence seznámení se směrnicemi</a:t>
            </a:r>
          </a:p>
          <a:p>
            <a:pPr lvl="2"/>
            <a:r>
              <a:rPr lang="cs-CZ" sz="1800" dirty="0"/>
              <a:t>Hlášení závad občany</a:t>
            </a:r>
          </a:p>
          <a:p>
            <a:pPr lvl="2"/>
            <a:r>
              <a:rPr lang="cs-CZ" sz="1800" dirty="0"/>
              <a:t>Rezervace času úředníka</a:t>
            </a:r>
          </a:p>
          <a:p>
            <a:pPr lvl="2"/>
            <a:r>
              <a:rPr lang="cs-CZ" sz="1800" dirty="0"/>
              <a:t>…</a:t>
            </a:r>
          </a:p>
          <a:p>
            <a:pPr lvl="1"/>
            <a:endParaRPr lang="cs-CZ" dirty="0"/>
          </a:p>
          <a:p>
            <a:pPr lvl="2"/>
            <a:endParaRPr lang="pl-PL" dirty="0"/>
          </a:p>
          <a:p>
            <a:pPr lvl="2"/>
            <a:endParaRPr lang="pl-PL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146004074"/>
              </p:ext>
            </p:extLst>
          </p:nvPr>
        </p:nvGraphicFramePr>
        <p:xfrm>
          <a:off x="2915816" y="5085184"/>
          <a:ext cx="6096000" cy="1503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08656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O projektech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Co obsahují?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57266"/>
            <a:ext cx="3476243" cy="504056"/>
          </a:xfrm>
          <a:prstGeom prst="rect">
            <a:avLst/>
          </a:prstGeom>
        </p:spPr>
      </p:pic>
      <p:pic>
        <p:nvPicPr>
          <p:cNvPr id="7" name="Obrázek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2101"/>
            <a:ext cx="2649220" cy="62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7986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Komplexní pohled na ICT</a:t>
            </a:r>
          </a:p>
          <a:p>
            <a:pPr lvl="1"/>
            <a:r>
              <a:rPr lang="pl-PL" dirty="0"/>
              <a:t>Klíčové je se na ICT v komplexním pohledu jako na servisní službu pro město.</a:t>
            </a:r>
          </a:p>
          <a:p>
            <a:pPr lvl="1"/>
            <a:r>
              <a:rPr lang="pl-PL" dirty="0"/>
              <a:t>Vždy je nutné mít dlouhodobý plán, co chceme dosáhnout a kam se chceme dostat.</a:t>
            </a:r>
          </a:p>
          <a:p>
            <a:pPr lvl="1"/>
            <a:r>
              <a:rPr lang="pl-PL" dirty="0"/>
              <a:t>Postupné budování </a:t>
            </a:r>
          </a:p>
          <a:p>
            <a:pPr lvl="1"/>
            <a:r>
              <a:rPr lang="pl-PL" dirty="0"/>
              <a:t>Pečlivé ověřování, zda jsme dosáhli</a:t>
            </a:r>
            <a:br>
              <a:rPr lang="pl-PL" dirty="0"/>
            </a:br>
            <a:r>
              <a:rPr lang="pl-PL" dirty="0"/>
              <a:t>cíle</a:t>
            </a:r>
          </a:p>
          <a:p>
            <a:pPr lvl="1"/>
            <a:r>
              <a:rPr lang="pl-PL" dirty="0"/>
              <a:t>Vždy si uvědomit, co vše na ICT</a:t>
            </a:r>
            <a:br>
              <a:rPr lang="pl-PL" dirty="0"/>
            </a:br>
            <a:r>
              <a:rPr lang="pl-PL" dirty="0"/>
              <a:t>je závislé, co vše by nefungovalo</a:t>
            </a:r>
          </a:p>
          <a:p>
            <a:pPr lvl="1"/>
            <a:endParaRPr lang="pl-PL" dirty="0"/>
          </a:p>
          <a:p>
            <a:pPr lvl="1"/>
            <a:endParaRPr lang="pl-PL" dirty="0"/>
          </a:p>
          <a:p>
            <a:pPr lvl="2"/>
            <a:endParaRPr lang="pl-PL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48984609"/>
              </p:ext>
            </p:extLst>
          </p:nvPr>
        </p:nvGraphicFramePr>
        <p:xfrm>
          <a:off x="5100203" y="3356992"/>
          <a:ext cx="3719736" cy="2943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55066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Nabízet digitální služby města – co je nutné řešit?</a:t>
            </a:r>
          </a:p>
          <a:p>
            <a:pPr lvl="1"/>
            <a:r>
              <a:rPr lang="pl-PL" dirty="0"/>
              <a:t>Výpočetní výkon</a:t>
            </a:r>
          </a:p>
          <a:p>
            <a:pPr lvl="1"/>
            <a:r>
              <a:rPr lang="pl-PL" dirty="0"/>
              <a:t>Neveřejnou datovou síť – propojení MAN-UB</a:t>
            </a:r>
          </a:p>
          <a:p>
            <a:pPr lvl="1"/>
            <a:r>
              <a:rPr lang="pl-PL" dirty="0"/>
              <a:t>Licence infrastruktury</a:t>
            </a:r>
          </a:p>
          <a:p>
            <a:pPr lvl="1"/>
            <a:endParaRPr lang="pl-PL" dirty="0"/>
          </a:p>
          <a:p>
            <a:pPr lvl="1"/>
            <a:r>
              <a:rPr lang="pl-PL" dirty="0"/>
              <a:t>Kybernetická bezpečnost ve všech aspektech</a:t>
            </a:r>
          </a:p>
          <a:p>
            <a:pPr lvl="1"/>
            <a:r>
              <a:rPr lang="pl-PL" dirty="0"/>
              <a:t>Vysoká dostupnost</a:t>
            </a:r>
          </a:p>
          <a:p>
            <a:pPr lvl="1"/>
            <a:r>
              <a:rPr lang="pl-PL" dirty="0"/>
              <a:t>MFA ověřování přístupu uživatelů</a:t>
            </a:r>
          </a:p>
          <a:p>
            <a:pPr lvl="1"/>
            <a:endParaRPr lang="pl-PL" dirty="0"/>
          </a:p>
          <a:p>
            <a:pPr lvl="1"/>
            <a:r>
              <a:rPr lang="pl-PL" dirty="0"/>
              <a:t>Vnější procesy</a:t>
            </a:r>
          </a:p>
          <a:p>
            <a:pPr lvl="1"/>
            <a:r>
              <a:rPr lang="pl-PL" dirty="0"/>
              <a:t>Vnitřní procesy </a:t>
            </a:r>
          </a:p>
          <a:p>
            <a:pPr lvl="1"/>
            <a:r>
              <a:rPr lang="pl-PL" dirty="0"/>
              <a:t>Elektronické dokumenty</a:t>
            </a:r>
          </a:p>
          <a:p>
            <a:endParaRPr lang="pl-PL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Vývojový diagram: postup 1"/>
          <p:cNvSpPr/>
          <p:nvPr/>
        </p:nvSpPr>
        <p:spPr>
          <a:xfrm>
            <a:off x="611560" y="1628800"/>
            <a:ext cx="8075240" cy="1368152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Vývojový diagram: postup 6"/>
          <p:cNvSpPr/>
          <p:nvPr/>
        </p:nvSpPr>
        <p:spPr>
          <a:xfrm>
            <a:off x="611560" y="3107669"/>
            <a:ext cx="8075240" cy="1368152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Vývojový diagram: postup 7"/>
          <p:cNvSpPr/>
          <p:nvPr/>
        </p:nvSpPr>
        <p:spPr>
          <a:xfrm>
            <a:off x="611560" y="4586539"/>
            <a:ext cx="8075240" cy="1368152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 rot="16200000">
            <a:off x="7386278" y="1760978"/>
            <a:ext cx="1642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Vlastní prostředky</a:t>
            </a:r>
          </a:p>
        </p:txBody>
      </p:sp>
      <p:sp>
        <p:nvSpPr>
          <p:cNvPr id="9" name="TextovéPole 8"/>
          <p:cNvSpPr txBox="1"/>
          <p:nvPr/>
        </p:nvSpPr>
        <p:spPr>
          <a:xfrm rot="16200000">
            <a:off x="7464329" y="3417517"/>
            <a:ext cx="164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IROP 03</a:t>
            </a:r>
          </a:p>
        </p:txBody>
      </p:sp>
      <p:sp>
        <p:nvSpPr>
          <p:cNvPr id="10" name="TextovéPole 9"/>
          <p:cNvSpPr txBox="1"/>
          <p:nvPr/>
        </p:nvSpPr>
        <p:spPr>
          <a:xfrm rot="16200000">
            <a:off x="7464329" y="4927805"/>
            <a:ext cx="164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IROP 08</a:t>
            </a:r>
          </a:p>
        </p:txBody>
      </p:sp>
    </p:spTree>
    <p:extLst>
      <p:ext uri="{BB962C8B-B14F-4D97-AF65-F5344CB8AC3E}">
        <p14:creationId xmlns:p14="http://schemas.microsoft.com/office/powerpoint/2010/main" val="28919776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dirty="0"/>
              <a:t>Kybernetická bezpečnost – nekonečný příběh</a:t>
            </a:r>
          </a:p>
          <a:p>
            <a:pPr lvl="1"/>
            <a:r>
              <a:rPr lang="pl-PL" dirty="0"/>
              <a:t>Pokud mají být elektronické služby využívané, musí být důvěryhodné.</a:t>
            </a:r>
          </a:p>
          <a:p>
            <a:pPr lvl="1"/>
            <a:r>
              <a:rPr lang="pl-PL" dirty="0"/>
              <a:t>Klíčové prvky bezpečnosti:</a:t>
            </a:r>
          </a:p>
          <a:p>
            <a:pPr lvl="2"/>
            <a:r>
              <a:rPr lang="pl-PL" dirty="0"/>
              <a:t>Pečlivě segmentovaná síť včetně nastavených pravidel pro prostup mezi segmenty sítě.</a:t>
            </a:r>
          </a:p>
          <a:p>
            <a:pPr lvl="2"/>
            <a:r>
              <a:rPr lang="pl-PL" dirty="0"/>
              <a:t>Spolehlivé ověření uživatelů více faktory a centrální správa jejich přístupů.</a:t>
            </a:r>
          </a:p>
          <a:p>
            <a:pPr lvl="2"/>
            <a:r>
              <a:rPr lang="pl-PL" dirty="0"/>
              <a:t>Vzdálený přístup k virtuálnímu pracovišti Citrix</a:t>
            </a:r>
          </a:p>
          <a:p>
            <a:pPr lvl="2"/>
            <a:r>
              <a:rPr lang="pl-PL" dirty="0"/>
              <a:t>Centrální řízení záplatování (patch management)</a:t>
            </a:r>
          </a:p>
          <a:p>
            <a:pPr lvl="2"/>
            <a:r>
              <a:rPr lang="pl-PL" dirty="0"/>
              <a:t>Penetrační testování</a:t>
            </a:r>
          </a:p>
          <a:p>
            <a:pPr lvl="2"/>
            <a:r>
              <a:rPr lang="pl-PL" dirty="0"/>
              <a:t>Zálohování na bezpečná média</a:t>
            </a:r>
          </a:p>
          <a:p>
            <a:pPr lvl="2"/>
            <a:r>
              <a:rPr lang="pl-PL" dirty="0"/>
              <a:t>Odolnost a dostupnost </a:t>
            </a:r>
            <a:r>
              <a:rPr lang="cs-CZ" dirty="0"/>
              <a:t>infrastruktury – pokud není služba dostupná, zájem o ni odezní. </a:t>
            </a:r>
          </a:p>
          <a:p>
            <a:pPr lvl="2"/>
            <a:r>
              <a:rPr lang="cs-CZ" dirty="0"/>
              <a:t>A pokud k něčemu dojte – vědět o tom </a:t>
            </a:r>
            <a:r>
              <a:rPr lang="pl-PL" dirty="0"/>
              <a:t>poučit z toho, jak útok probíhal a zda nastavená opatření jsou v pořádku a funkční. </a:t>
            </a:r>
          </a:p>
          <a:p>
            <a:pPr lvl="2"/>
            <a:endParaRPr lang="cs-CZ" dirty="0"/>
          </a:p>
          <a:p>
            <a:pPr lvl="2"/>
            <a:endParaRPr lang="pl-PL" dirty="0"/>
          </a:p>
          <a:p>
            <a:pPr lvl="2"/>
            <a:endParaRPr lang="pl-PL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81836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/>
              <a:t>Elektronické služby I.</a:t>
            </a:r>
          </a:p>
          <a:p>
            <a:pPr lvl="1"/>
            <a:r>
              <a:rPr lang="cs-CZ" dirty="0"/>
              <a:t>Portál občana – samoobslužné procesy</a:t>
            </a:r>
          </a:p>
          <a:p>
            <a:pPr lvl="2"/>
            <a:r>
              <a:rPr lang="cs-CZ" dirty="0"/>
              <a:t>Místní poplatky (psi, odpady, zábory, parkování, </a:t>
            </a:r>
            <a:r>
              <a:rPr lang="cs-CZ" dirty="0">
                <a:solidFill>
                  <a:schemeClr val="accent2"/>
                </a:solidFill>
              </a:rPr>
              <a:t>platební brána</a:t>
            </a:r>
            <a:r>
              <a:rPr lang="cs-CZ" dirty="0"/>
              <a:t> apod.)</a:t>
            </a:r>
          </a:p>
          <a:p>
            <a:pPr lvl="2"/>
            <a:r>
              <a:rPr lang="cs-CZ" dirty="0"/>
              <a:t>Žádosti, oznámení a registrace</a:t>
            </a:r>
          </a:p>
          <a:p>
            <a:pPr lvl="2"/>
            <a:r>
              <a:rPr lang="cs-CZ" dirty="0"/>
              <a:t>Správa bytového hospodaření</a:t>
            </a:r>
          </a:p>
          <a:p>
            <a:pPr lvl="1"/>
            <a:r>
              <a:rPr lang="cs-CZ" dirty="0"/>
              <a:t>Portál úředníka – automatizace vnitřních procesů:</a:t>
            </a:r>
          </a:p>
          <a:p>
            <a:pPr lvl="2"/>
            <a:r>
              <a:rPr lang="cs-CZ" dirty="0"/>
              <a:t>Vnitřní procesy (směrnice, dovolené, úkoly, apod.)</a:t>
            </a:r>
          </a:p>
          <a:p>
            <a:pPr lvl="2"/>
            <a:r>
              <a:rPr lang="cs-CZ" dirty="0"/>
              <a:t>Informace pro zaměstnance</a:t>
            </a:r>
          </a:p>
          <a:p>
            <a:pPr lvl="2"/>
            <a:r>
              <a:rPr lang="cs-CZ" dirty="0"/>
              <a:t>Poskytování otevřených dat a propagace projektů (</a:t>
            </a:r>
            <a:r>
              <a:rPr lang="cs-CZ" dirty="0" err="1"/>
              <a:t>minisite</a:t>
            </a:r>
            <a:r>
              <a:rPr lang="cs-CZ" dirty="0"/>
              <a:t>)</a:t>
            </a:r>
          </a:p>
          <a:p>
            <a:pPr lvl="2"/>
            <a:r>
              <a:rPr lang="cs-CZ" dirty="0"/>
              <a:t>Automatizace práce orgánů města (RM/ZM)</a:t>
            </a:r>
            <a:endParaRPr lang="pl-PL" dirty="0"/>
          </a:p>
          <a:p>
            <a:pPr lvl="2"/>
            <a:endParaRPr lang="pl-PL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308" y="5578623"/>
            <a:ext cx="4063492" cy="69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56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Program prezentace</a:t>
            </a:r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76010595"/>
              </p:ext>
            </p:extLst>
          </p:nvPr>
        </p:nvGraphicFramePr>
        <p:xfrm>
          <a:off x="1763688" y="191683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764044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597340"/>
            <a:ext cx="1751856" cy="1751856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/>
              <a:t>Elektronické služby II.</a:t>
            </a:r>
          </a:p>
          <a:p>
            <a:pPr lvl="1"/>
            <a:r>
              <a:rPr lang="cs-CZ" dirty="0"/>
              <a:t>Automatizace práce s elektronickými dokumenty</a:t>
            </a:r>
          </a:p>
          <a:p>
            <a:pPr lvl="2"/>
            <a:r>
              <a:rPr lang="cs-CZ" dirty="0"/>
              <a:t>Automatizace rozesílání listinných dokumentů</a:t>
            </a:r>
          </a:p>
          <a:p>
            <a:pPr lvl="2"/>
            <a:r>
              <a:rPr lang="cs-CZ" dirty="0"/>
              <a:t>Třídění podání podle příznaků </a:t>
            </a:r>
          </a:p>
          <a:p>
            <a:pPr lvl="2"/>
            <a:r>
              <a:rPr lang="cs-CZ" dirty="0"/>
              <a:t>Automatizace skartace a archivační péče</a:t>
            </a:r>
          </a:p>
          <a:p>
            <a:pPr lvl="2"/>
            <a:r>
              <a:rPr lang="cs-CZ" dirty="0"/>
              <a:t>Rozšíření </a:t>
            </a:r>
            <a:r>
              <a:rPr lang="cs-CZ" dirty="0" err="1"/>
              <a:t>eSSL</a:t>
            </a:r>
            <a:r>
              <a:rPr lang="cs-CZ" dirty="0"/>
              <a:t> na organizace města (základ propojených služeb)</a:t>
            </a:r>
          </a:p>
          <a:p>
            <a:pPr lvl="1"/>
            <a:r>
              <a:rPr lang="cs-CZ" dirty="0"/>
              <a:t>Automatizace správy majetku</a:t>
            </a:r>
          </a:p>
          <a:p>
            <a:pPr lvl="2"/>
            <a:r>
              <a:rPr lang="cs-CZ" dirty="0"/>
              <a:t>Dálkové odečty měřidel</a:t>
            </a:r>
          </a:p>
          <a:p>
            <a:pPr lvl="2"/>
            <a:r>
              <a:rPr lang="cs-CZ" dirty="0"/>
              <a:t>Automatizace péče o majetek města – návrh prací</a:t>
            </a:r>
          </a:p>
          <a:p>
            <a:pPr lvl="2"/>
            <a:r>
              <a:rPr lang="cs-CZ" dirty="0"/>
              <a:t>Mobilní řešení</a:t>
            </a:r>
          </a:p>
          <a:p>
            <a:pPr lvl="2"/>
            <a:endParaRPr lang="pl-PL" dirty="0"/>
          </a:p>
          <a:p>
            <a:pPr lvl="2"/>
            <a:endParaRPr lang="pl-PL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14194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Modelování projektů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Jak modelujeme a proč?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57266"/>
            <a:ext cx="3476243" cy="504056"/>
          </a:xfrm>
          <a:prstGeom prst="rect">
            <a:avLst/>
          </a:prstGeom>
        </p:spPr>
      </p:pic>
      <p:pic>
        <p:nvPicPr>
          <p:cNvPr id="7" name="Obrázek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2101"/>
            <a:ext cx="2649220" cy="62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95362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Architektonické zásady pro modelování</a:t>
            </a:r>
          </a:p>
          <a:p>
            <a:pPr lvl="1"/>
            <a:r>
              <a:rPr lang="pl-PL" dirty="0"/>
              <a:t>Neděláme to jen pro sebe, modely by měli číst i lidé mimo ICT obor</a:t>
            </a:r>
          </a:p>
          <a:p>
            <a:pPr lvl="1"/>
            <a:r>
              <a:rPr lang="pl-PL" dirty="0"/>
              <a:t>Proto je klíčová jednoduchost a rozčlenění na jednotlivé funkčnosti.</a:t>
            </a:r>
          </a:p>
          <a:p>
            <a:pPr lvl="1"/>
            <a:r>
              <a:rPr lang="pl-PL" dirty="0"/>
              <a:t>Pro neIT je určen především byznys pohled. Proč?</a:t>
            </a:r>
          </a:p>
          <a:p>
            <a:pPr lvl="2"/>
            <a:r>
              <a:rPr lang="pl-PL" dirty="0"/>
              <a:t>Nezajímá je, jak to bude technicky řešeno, ale jak to bude fungovat.</a:t>
            </a:r>
          </a:p>
          <a:p>
            <a:pPr lvl="2"/>
            <a:endParaRPr lang="pl-PL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/>
          <p:cNvPicPr/>
          <p:nvPr/>
        </p:nvPicPr>
        <p:blipFill>
          <a:blip r:embed="rId4"/>
          <a:stretch>
            <a:fillRect/>
          </a:stretch>
        </p:blipFill>
        <p:spPr>
          <a:xfrm>
            <a:off x="1547664" y="4365104"/>
            <a:ext cx="5760720" cy="155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359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Motivační architektura</a:t>
            </a:r>
          </a:p>
          <a:p>
            <a:pPr lvl="1"/>
            <a:r>
              <a:rPr lang="pl-PL" dirty="0"/>
              <a:t>Proč vlastně děláme daný projekt?</a:t>
            </a:r>
          </a:p>
          <a:p>
            <a:pPr lvl="1"/>
            <a:r>
              <a:rPr lang="pl-PL" dirty="0"/>
              <a:t>Kdo a jakou má motivaci dosáhnout cíle?</a:t>
            </a:r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/>
          <p:cNvPicPr/>
          <p:nvPr/>
        </p:nvPicPr>
        <p:blipFill>
          <a:blip r:embed="rId4"/>
          <a:stretch>
            <a:fillRect/>
          </a:stretch>
        </p:blipFill>
        <p:spPr>
          <a:xfrm>
            <a:off x="1115616" y="2492896"/>
            <a:ext cx="6696159" cy="376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3414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Byznys architektura</a:t>
            </a:r>
          </a:p>
          <a:p>
            <a:pPr lvl="1"/>
            <a:r>
              <a:rPr lang="pl-PL" dirty="0"/>
              <a:t>Cílem je ukázat neIT lidem, jaké hlavní procesy jsou zajištěny nebo ovlivněny přes nové prvky nebo aplikace.</a:t>
            </a:r>
          </a:p>
          <a:p>
            <a:pPr lvl="1"/>
            <a:r>
              <a:rPr lang="pl-PL" dirty="0"/>
              <a:t>Jak je provedena inovace našich služeb a produktů</a:t>
            </a:r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/>
          <p:cNvPicPr/>
          <p:nvPr/>
        </p:nvPicPr>
        <p:blipFill>
          <a:blip r:embed="rId4"/>
          <a:stretch>
            <a:fillRect/>
          </a:stretch>
        </p:blipFill>
        <p:spPr>
          <a:xfrm>
            <a:off x="1331640" y="3074371"/>
            <a:ext cx="6624736" cy="3232016"/>
          </a:xfrm>
          <a:prstGeom prst="rect">
            <a:avLst/>
          </a:prstGeom>
        </p:spPr>
      </p:pic>
      <p:sp>
        <p:nvSpPr>
          <p:cNvPr id="10" name="Oválný bublinový popisek 9"/>
          <p:cNvSpPr/>
          <p:nvPr/>
        </p:nvSpPr>
        <p:spPr>
          <a:xfrm>
            <a:off x="5148064" y="2924944"/>
            <a:ext cx="3888432" cy="648072"/>
          </a:xfrm>
          <a:prstGeom prst="wedgeEllipseCallout">
            <a:avLst>
              <a:gd name="adj1" fmla="val -66704"/>
              <a:gd name="adj2" fmla="val 793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Jednoduché názvy, aby bylo jasné, co to je.</a:t>
            </a:r>
          </a:p>
        </p:txBody>
      </p:sp>
    </p:spTree>
    <p:extLst>
      <p:ext uri="{BB962C8B-B14F-4D97-AF65-F5344CB8AC3E}">
        <p14:creationId xmlns:p14="http://schemas.microsoft.com/office/powerpoint/2010/main" val="36600935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Modelování aplikační vrstvy</a:t>
            </a:r>
          </a:p>
          <a:p>
            <a:pPr lvl="1"/>
            <a:r>
              <a:rPr lang="pl-PL" dirty="0"/>
              <a:t>Propojení znázorňuje struktura aplikací</a:t>
            </a:r>
          </a:p>
          <a:p>
            <a:pPr lvl="2"/>
            <a:r>
              <a:rPr lang="pl-PL" dirty="0"/>
              <a:t>V té je vidět vše (staré komponenty, nové, data a vazby) vše v hrubých obrysech</a:t>
            </a:r>
          </a:p>
          <a:p>
            <a:pPr lvl="2"/>
            <a:r>
              <a:rPr lang="pl-PL" dirty="0"/>
              <a:t>Barvy pomáhají čtení modelu, byť to není zcela v souladu se standardem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/>
          <p:cNvPicPr/>
          <p:nvPr/>
        </p:nvPicPr>
        <p:blipFill>
          <a:blip r:embed="rId4"/>
          <a:stretch>
            <a:fillRect/>
          </a:stretch>
        </p:blipFill>
        <p:spPr>
          <a:xfrm>
            <a:off x="971600" y="3573016"/>
            <a:ext cx="7056824" cy="3021403"/>
          </a:xfrm>
          <a:prstGeom prst="rect">
            <a:avLst/>
          </a:prstGeom>
        </p:spPr>
      </p:pic>
      <p:sp>
        <p:nvSpPr>
          <p:cNvPr id="2" name="Oválný bublinový popisek 1"/>
          <p:cNvSpPr/>
          <p:nvPr/>
        </p:nvSpPr>
        <p:spPr>
          <a:xfrm>
            <a:off x="4211960" y="3284984"/>
            <a:ext cx="3888432" cy="648072"/>
          </a:xfrm>
          <a:prstGeom prst="wedgeEllipseCallout">
            <a:avLst>
              <a:gd name="adj1" fmla="val -60551"/>
              <a:gd name="adj2" fmla="val 476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Využití barev pro rychlou orientaci v modelu</a:t>
            </a:r>
          </a:p>
        </p:txBody>
      </p:sp>
    </p:spTree>
    <p:extLst>
      <p:ext uri="{BB962C8B-B14F-4D97-AF65-F5344CB8AC3E}">
        <p14:creationId xmlns:p14="http://schemas.microsoft.com/office/powerpoint/2010/main" val="35654273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Aplikační vrstva se rozčlení na jednotlivé IS</a:t>
            </a:r>
          </a:p>
          <a:p>
            <a:pPr lvl="1"/>
            <a:r>
              <a:rPr lang="pl-PL" dirty="0"/>
              <a:t>Zde lze ji podrobněji uvádět funkce, které SW musí mít, aby požadovanou automatizaci nebo funkci zajistil.</a:t>
            </a:r>
          </a:p>
          <a:p>
            <a:pPr lvl="1"/>
            <a:r>
              <a:rPr lang="pl-PL" dirty="0"/>
              <a:t>Diagram není komplikovaný</a:t>
            </a:r>
          </a:p>
          <a:p>
            <a:pPr lvl="1"/>
            <a:r>
              <a:rPr lang="pl-PL" dirty="0"/>
              <a:t>Je snadno čitelný</a:t>
            </a:r>
          </a:p>
          <a:p>
            <a:pPr lvl="1"/>
            <a:r>
              <a:rPr lang="pl-PL" dirty="0"/>
              <a:t>Popisky jsou umístěny přímo pod modelem, aby nebylo nutné hledat v velkém soupisu</a:t>
            </a:r>
          </a:p>
          <a:p>
            <a:pPr lvl="1"/>
            <a:endParaRPr lang="pl-PL" dirty="0"/>
          </a:p>
          <a:p>
            <a:pPr lvl="2"/>
            <a:endParaRPr lang="pl-PL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/>
          <p:cNvPicPr/>
          <p:nvPr/>
        </p:nvPicPr>
        <p:blipFill>
          <a:blip r:embed="rId4"/>
          <a:stretch>
            <a:fillRect/>
          </a:stretch>
        </p:blipFill>
        <p:spPr>
          <a:xfrm>
            <a:off x="1763688" y="4054915"/>
            <a:ext cx="5760720" cy="211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5622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Technologická vrstva</a:t>
            </a:r>
          </a:p>
          <a:p>
            <a:pPr lvl="1"/>
            <a:r>
              <a:rPr lang="pl-PL" dirty="0"/>
              <a:t>Klíčové jsou služby infrastruktury</a:t>
            </a:r>
          </a:p>
          <a:p>
            <a:pPr lvl="1"/>
            <a:r>
              <a:rPr lang="pl-PL" dirty="0"/>
              <a:t>Nejdříve komplexní pohled </a:t>
            </a:r>
          </a:p>
          <a:p>
            <a:pPr lvl="1"/>
            <a:r>
              <a:rPr lang="pl-PL" dirty="0"/>
              <a:t>Po něm rozčlenění.</a:t>
            </a:r>
          </a:p>
          <a:p>
            <a:pPr lvl="1"/>
            <a:endParaRPr lang="pl-PL" dirty="0"/>
          </a:p>
          <a:p>
            <a:pPr lvl="2"/>
            <a:endParaRPr lang="pl-PL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/>
          <p:cNvPicPr/>
          <p:nvPr/>
        </p:nvPicPr>
        <p:blipFill>
          <a:blip r:embed="rId4"/>
          <a:stretch>
            <a:fillRect/>
          </a:stretch>
        </p:blipFill>
        <p:spPr>
          <a:xfrm>
            <a:off x="1115616" y="3501008"/>
            <a:ext cx="7199630" cy="1945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5683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Hodnocení na OHA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Co nám přineslo?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57266"/>
            <a:ext cx="3476243" cy="504056"/>
          </a:xfrm>
          <a:prstGeom prst="rect">
            <a:avLst/>
          </a:prstGeom>
        </p:spPr>
      </p:pic>
      <p:pic>
        <p:nvPicPr>
          <p:cNvPr id="7" name="Obrázek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2101"/>
            <a:ext cx="2649220" cy="62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4536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V čem je hlavní přínos hodnocení lidmi z OHA?</a:t>
            </a:r>
          </a:p>
          <a:p>
            <a:pPr lvl="1"/>
            <a:r>
              <a:rPr lang="pl-PL" dirty="0"/>
              <a:t>Jiný pohled na věc</a:t>
            </a:r>
          </a:p>
          <a:p>
            <a:pPr lvl="1"/>
            <a:r>
              <a:rPr lang="pl-PL" dirty="0"/>
              <a:t>Ochota komunikovat a diskutovat o projektu</a:t>
            </a:r>
          </a:p>
          <a:p>
            <a:pPr lvl="1"/>
            <a:r>
              <a:rPr lang="pl-PL" dirty="0"/>
              <a:t>Nezávislý a odborný názor na projekt</a:t>
            </a:r>
          </a:p>
          <a:p>
            <a:pPr lvl="1"/>
            <a:r>
              <a:rPr lang="pl-PL" dirty="0"/>
              <a:t>Hodnotitelé kladou otázky a </a:t>
            </a:r>
            <a:br>
              <a:rPr lang="pl-PL" dirty="0"/>
            </a:br>
            <a:r>
              <a:rPr lang="pl-PL" dirty="0"/>
              <a:t>díky tomu zlepšujeme záměr</a:t>
            </a:r>
          </a:p>
          <a:p>
            <a:pPr lvl="1"/>
            <a:r>
              <a:rPr lang="pl-PL" dirty="0"/>
              <a:t>Bezpochyby se zvyšuje kvalita projektů</a:t>
            </a:r>
          </a:p>
          <a:p>
            <a:pPr lvl="1"/>
            <a:r>
              <a:rPr lang="pl-PL" dirty="0"/>
              <a:t>Vcelku jednotný výklad toho, </a:t>
            </a:r>
            <a:br>
              <a:rPr lang="pl-PL" dirty="0"/>
            </a:br>
            <a:r>
              <a:rPr lang="pl-PL" dirty="0"/>
              <a:t>co je potřeba vyplnit.</a:t>
            </a:r>
          </a:p>
          <a:p>
            <a:pPr lvl="1"/>
            <a:r>
              <a:rPr lang="pl-PL" dirty="0"/>
              <a:t>Trpělivost při reakci na opakující</a:t>
            </a:r>
            <a:br>
              <a:rPr lang="pl-PL" dirty="0"/>
            </a:br>
            <a:r>
              <a:rPr lang="pl-PL" dirty="0"/>
              <a:t>se nedostatky. </a:t>
            </a:r>
          </a:p>
          <a:p>
            <a:pPr lvl="1"/>
            <a:endParaRPr lang="pl-PL" dirty="0"/>
          </a:p>
          <a:p>
            <a:pPr lvl="1"/>
            <a:endParaRPr lang="pl-PL" dirty="0"/>
          </a:p>
          <a:p>
            <a:pPr lvl="2"/>
            <a:endParaRPr lang="pl-PL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168" y="3068960"/>
            <a:ext cx="2958832" cy="295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287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29600" cy="4937760"/>
          </a:xfrm>
        </p:spPr>
        <p:txBody>
          <a:bodyPr>
            <a:normAutofit lnSpcReduction="10000"/>
          </a:bodyPr>
          <a:lstStyle/>
          <a:p>
            <a:r>
              <a:rPr lang="pl-PL" dirty="0"/>
              <a:t>Uherský Brod</a:t>
            </a:r>
          </a:p>
          <a:p>
            <a:pPr lvl="1"/>
            <a:r>
              <a:rPr lang="pl-PL" dirty="0"/>
              <a:t>„Dálný Východ” </a:t>
            </a:r>
            <a:r>
              <a:rPr lang="pl-PL" dirty="0">
                <a:sym typeface="Wingdings" panose="05000000000000000000" pitchFamily="2" charset="2"/>
              </a:rPr>
              <a:t> </a:t>
            </a:r>
            <a:r>
              <a:rPr lang="pl-PL" dirty="0"/>
              <a:t>Zlínský kraj, jihovýchod Moravy</a:t>
            </a:r>
          </a:p>
          <a:p>
            <a:pPr lvl="1"/>
            <a:r>
              <a:rPr lang="pl-PL" dirty="0"/>
              <a:t>ORP s 30 obcemi (SO ORP cca 52 000 obyvatel)</a:t>
            </a:r>
          </a:p>
          <a:p>
            <a:pPr lvl="1"/>
            <a:r>
              <a:rPr lang="pl-PL" dirty="0"/>
              <a:t>Město: 16 organizací města, které využívají společné datové centrum, jedná se cca o 300 zaměstnanců</a:t>
            </a:r>
          </a:p>
          <a:p>
            <a:pPr lvl="1"/>
            <a:r>
              <a:rPr lang="pl-PL" dirty="0"/>
              <a:t>MěÚ: 10 odborů, 158 zaměstnanců</a:t>
            </a:r>
          </a:p>
          <a:p>
            <a:pPr lvl="1"/>
            <a:r>
              <a:rPr lang="pl-PL" dirty="0"/>
              <a:t>ICT – spadá pod Odbor kanceláře tajemníka</a:t>
            </a:r>
          </a:p>
          <a:p>
            <a:pPr lvl="1"/>
            <a:endParaRPr lang="pl-PL" dirty="0"/>
          </a:p>
          <a:p>
            <a:pPr lvl="1"/>
            <a:r>
              <a:rPr lang="pl-PL" dirty="0"/>
              <a:t>Oddělení ICT má:</a:t>
            </a:r>
          </a:p>
          <a:p>
            <a:pPr lvl="2"/>
            <a:r>
              <a:rPr lang="pl-PL" dirty="0"/>
              <a:t>1 vedoucí</a:t>
            </a:r>
          </a:p>
          <a:p>
            <a:pPr lvl="2"/>
            <a:r>
              <a:rPr lang="pl-PL" dirty="0"/>
              <a:t>2 informatici</a:t>
            </a:r>
          </a:p>
          <a:p>
            <a:pPr lvl="2"/>
            <a:r>
              <a:rPr lang="pl-PL" dirty="0"/>
              <a:t>1 manažer MAN-UB</a:t>
            </a:r>
          </a:p>
          <a:p>
            <a:pPr lvl="2"/>
            <a:r>
              <a:rPr lang="pl-PL" dirty="0"/>
              <a:t>1 správce GIS</a:t>
            </a:r>
          </a:p>
          <a:p>
            <a:pPr lvl="1"/>
            <a:endParaRPr lang="pl-PL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33056"/>
            <a:ext cx="4176464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ovéPole 3"/>
          <p:cNvSpPr txBox="1"/>
          <p:nvPr/>
        </p:nvSpPr>
        <p:spPr>
          <a:xfrm>
            <a:off x="5796136" y="5157192"/>
            <a:ext cx="2530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Bospor a Dardanely</a:t>
            </a:r>
          </a:p>
        </p:txBody>
      </p:sp>
      <p:cxnSp>
        <p:nvCxnSpPr>
          <p:cNvPr id="9" name="Přímá spojnice 8"/>
          <p:cNvCxnSpPr/>
          <p:nvPr/>
        </p:nvCxnSpPr>
        <p:spPr>
          <a:xfrm flipH="1">
            <a:off x="6385872" y="4884556"/>
            <a:ext cx="1008112" cy="108012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71742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Podněty k zamyšlení</a:t>
            </a:r>
          </a:p>
          <a:p>
            <a:pPr lvl="1"/>
            <a:r>
              <a:rPr lang="pl-PL" dirty="0"/>
              <a:t>Není jasná hranice mezi tím, co má být ve studii a co ve formuláři. Změnit oddělení studie a formuláře?</a:t>
            </a:r>
          </a:p>
          <a:p>
            <a:pPr lvl="1"/>
            <a:r>
              <a:rPr lang="pl-PL" dirty="0"/>
              <a:t>Není vždy jasné, co se míní otázkou</a:t>
            </a:r>
          </a:p>
          <a:p>
            <a:pPr lvl="2"/>
            <a:r>
              <a:rPr lang="pl-PL" dirty="0"/>
              <a:t>Hodně to zlepšilo uveřejnění příkladu vyplnění formuláře.</a:t>
            </a:r>
          </a:p>
          <a:p>
            <a:pPr lvl="2"/>
            <a:r>
              <a:rPr lang="pl-PL" dirty="0"/>
              <a:t>Jeden příklad je lepší než tisíc metodik.</a:t>
            </a:r>
          </a:p>
          <a:p>
            <a:pPr lvl="1"/>
            <a:endParaRPr lang="pl-PL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04801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Diskuse a otázky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Děkuji za pozornost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57266"/>
            <a:ext cx="3476243" cy="504056"/>
          </a:xfrm>
          <a:prstGeom prst="rect">
            <a:avLst/>
          </a:prstGeom>
        </p:spPr>
      </p:pic>
      <p:pic>
        <p:nvPicPr>
          <p:cNvPr id="7" name="Obrázek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2101"/>
            <a:ext cx="2649220" cy="62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Naštěstí máme čas řešit, kdo je kdo:</a:t>
            </a:r>
          </a:p>
          <a:p>
            <a:pPr lvl="1"/>
            <a:endParaRPr lang="pl-PL" dirty="0"/>
          </a:p>
          <a:p>
            <a:pPr lvl="1"/>
            <a:r>
              <a:rPr lang="pl-PL" dirty="0"/>
              <a:t>Ing. Kamil Válek, tajemník městského úřadu</a:t>
            </a:r>
          </a:p>
          <a:p>
            <a:pPr lvl="1"/>
            <a:r>
              <a:rPr lang="pl-PL" dirty="0"/>
              <a:t>Ing.  Vladimír Jochim, vedoucí Oddělení informatiky</a:t>
            </a:r>
          </a:p>
          <a:p>
            <a:pPr lvl="1"/>
            <a:r>
              <a:rPr lang="pl-PL" dirty="0"/>
              <a:t>Ing. David Janečka, zpracovatel řešení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93" y="3720291"/>
            <a:ext cx="3505207" cy="2628905"/>
          </a:xfrm>
          <a:prstGeom prst="rect">
            <a:avLst/>
          </a:prstGeom>
        </p:spPr>
      </p:pic>
      <p:sp>
        <p:nvSpPr>
          <p:cNvPr id="8" name="Oválný bublinový popisek 7"/>
          <p:cNvSpPr/>
          <p:nvPr/>
        </p:nvSpPr>
        <p:spPr>
          <a:xfrm>
            <a:off x="2483768" y="4314663"/>
            <a:ext cx="2448272" cy="1440160"/>
          </a:xfrm>
          <a:prstGeom prst="wedgeEllipseCallout">
            <a:avLst>
              <a:gd name="adj1" fmla="val 133832"/>
              <a:gd name="adj2" fmla="val 112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dirty="0"/>
              <a:t>Rozkaz zněl jasně,</a:t>
            </a:r>
          </a:p>
          <a:p>
            <a:pPr algn="ctr"/>
            <a:r>
              <a:rPr lang="cs-CZ" dirty="0"/>
              <a:t>eGovernment. </a:t>
            </a:r>
          </a:p>
        </p:txBody>
      </p:sp>
    </p:spTree>
    <p:extLst>
      <p:ext uri="{BB962C8B-B14F-4D97-AF65-F5344CB8AC3E}">
        <p14:creationId xmlns:p14="http://schemas.microsoft.com/office/powerpoint/2010/main" val="1171973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dirty="0"/>
              <a:t>Předpoklady projektu</a:t>
            </a:r>
          </a:p>
          <a:p>
            <a:pPr lvl="1"/>
            <a:r>
              <a:rPr lang="pl-PL" dirty="0"/>
              <a:t>Bez </a:t>
            </a:r>
            <a:r>
              <a:rPr lang="pl-PL" dirty="0"/>
              <a:t>podpory vedení města to nejde...</a:t>
            </a:r>
          </a:p>
          <a:p>
            <a:pPr lvl="1"/>
            <a:r>
              <a:rPr lang="cs-CZ" dirty="0"/>
              <a:t>Vedení </a:t>
            </a:r>
            <a:r>
              <a:rPr lang="cs-CZ" dirty="0"/>
              <a:t>musí aktivně spolupracovat a být jedním z tahounů elektronizace procesů a podporovat je</a:t>
            </a:r>
          </a:p>
          <a:p>
            <a:pPr lvl="1"/>
            <a:r>
              <a:rPr lang="cs-CZ" dirty="0"/>
              <a:t>Zajištění koncepčního přístupu, jednotnost – úkol pro IT</a:t>
            </a:r>
          </a:p>
          <a:p>
            <a:pPr lvl="1"/>
            <a:r>
              <a:rPr lang="cs-CZ" dirty="0">
                <a:sym typeface="Wingdings" panose="05000000000000000000" pitchFamily="2" charset="2"/>
              </a:rPr>
              <a:t>Systematický přístup, strategie a koncepce rozvoje</a:t>
            </a:r>
          </a:p>
          <a:p>
            <a:pPr lvl="1"/>
            <a:r>
              <a:rPr lang="cs-CZ" dirty="0">
                <a:sym typeface="Wingdings" panose="05000000000000000000" pitchFamily="2" charset="2"/>
              </a:rPr>
              <a:t>Nečekat pouze na velké výzvy z projektů IROP</a:t>
            </a:r>
          </a:p>
          <a:p>
            <a:pPr lvl="1"/>
            <a:r>
              <a:rPr lang="cs-CZ" dirty="0"/>
              <a:t>Finance jsou v poslední řadě na prvním místě </a:t>
            </a:r>
            <a:r>
              <a:rPr lang="cs-CZ" dirty="0"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cs-CZ" dirty="0">
                <a:sym typeface="Wingdings" panose="05000000000000000000" pitchFamily="2" charset="2"/>
              </a:rPr>
              <a:t>Na toto máme štěstí …</a:t>
            </a:r>
            <a:endParaRPr lang="cs-CZ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975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l-PL" dirty="0"/>
              <a:t>Realizace IT projektů za posledních 5 let</a:t>
            </a:r>
          </a:p>
          <a:p>
            <a:r>
              <a:rPr lang="cs-CZ" b="1" dirty="0" smtClean="0"/>
              <a:t>Dotace</a:t>
            </a:r>
            <a:r>
              <a:rPr lang="cs-CZ" b="1" dirty="0"/>
              <a:t>:</a:t>
            </a:r>
          </a:p>
          <a:p>
            <a:pPr lvl="2"/>
            <a:r>
              <a:rPr lang="cs-CZ" dirty="0"/>
              <a:t>IROP 28 – rok 2019</a:t>
            </a:r>
          </a:p>
          <a:p>
            <a:pPr lvl="2"/>
            <a:r>
              <a:rPr lang="cs-CZ" dirty="0"/>
              <a:t>IROP 47 3 školy – výzva roky 2018–2020</a:t>
            </a:r>
          </a:p>
          <a:p>
            <a:pPr lvl="2"/>
            <a:r>
              <a:rPr lang="cs-CZ" dirty="0"/>
              <a:t>SRUB 2022+ získání ISO 27001, zavedení projektového řízení</a:t>
            </a:r>
          </a:p>
          <a:p>
            <a:r>
              <a:rPr lang="cs-CZ" b="1" dirty="0"/>
              <a:t>Vlastní projekty = vlastní finanční prostředky</a:t>
            </a:r>
          </a:p>
          <a:p>
            <a:pPr lvl="2"/>
            <a:r>
              <a:rPr lang="cs-CZ" sz="2400" dirty="0"/>
              <a:t>IT infrastruktura dalších 2 škol, rok 2019</a:t>
            </a:r>
          </a:p>
          <a:p>
            <a:pPr lvl="2"/>
            <a:r>
              <a:rPr lang="cs-CZ" sz="2400" dirty="0"/>
              <a:t>Modernizace </a:t>
            </a:r>
            <a:r>
              <a:rPr lang="cs-CZ" sz="2400" dirty="0" err="1"/>
              <a:t>serverovny</a:t>
            </a:r>
            <a:r>
              <a:rPr lang="cs-CZ" sz="2400" dirty="0"/>
              <a:t>, rok 2021</a:t>
            </a:r>
          </a:p>
          <a:p>
            <a:pPr lvl="2"/>
            <a:r>
              <a:rPr lang="cs-CZ" sz="2400" dirty="0" err="1"/>
              <a:t>Hosting</a:t>
            </a:r>
            <a:r>
              <a:rPr lang="cs-CZ" sz="2400" dirty="0"/>
              <a:t> pro PO, virtuální servery, e-mailové služby a aplikační </a:t>
            </a:r>
            <a:r>
              <a:rPr lang="cs-CZ" sz="2400" dirty="0" err="1"/>
              <a:t>hosting</a:t>
            </a:r>
            <a:r>
              <a:rPr lang="cs-CZ" sz="2400" dirty="0"/>
              <a:t> od roku 2018</a:t>
            </a:r>
          </a:p>
          <a:p>
            <a:pPr lvl="2"/>
            <a:r>
              <a:rPr lang="cs-CZ" sz="2400" dirty="0"/>
              <a:t>Sjednocení všech PO pod jednu IP ústřednu</a:t>
            </a:r>
          </a:p>
          <a:p>
            <a:pPr lvl="2"/>
            <a:r>
              <a:rPr lang="cs-CZ" sz="2400" dirty="0"/>
              <a:t>Správa infrastruktury PO</a:t>
            </a:r>
          </a:p>
          <a:p>
            <a:pPr lvl="2"/>
            <a:r>
              <a:rPr lang="cs-CZ" sz="2400" dirty="0"/>
              <a:t>Společné nákupy licencí M365, antivirového systému</a:t>
            </a:r>
          </a:p>
          <a:p>
            <a:pPr lvl="2"/>
            <a:r>
              <a:rPr lang="cs-CZ" sz="2400" dirty="0"/>
              <a:t>Komunikace s PO - základ je metropolitní síť MAN-UB, 36 přípojných bodů, optická infrastruktura</a:t>
            </a:r>
          </a:p>
          <a:p>
            <a:pPr lvl="2"/>
            <a:r>
              <a:rPr lang="cs-CZ" sz="2400" dirty="0"/>
              <a:t>Hlášení závad občany města a jiné elektronické služby pro občany…</a:t>
            </a:r>
          </a:p>
          <a:p>
            <a:pPr lvl="2"/>
            <a:endParaRPr lang="cs-CZ" dirty="0">
              <a:solidFill>
                <a:schemeClr val="accent2"/>
              </a:solidFill>
            </a:endParaRPr>
          </a:p>
          <a:p>
            <a:pPr lvl="2"/>
            <a:endParaRPr lang="cs-CZ" dirty="0"/>
          </a:p>
          <a:p>
            <a:pPr lvl="2"/>
            <a:endParaRPr lang="cs-CZ" dirty="0"/>
          </a:p>
          <a:p>
            <a:pPr lvl="2"/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2706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Co je naším cílem?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Co chceme dosáhnout?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57266"/>
            <a:ext cx="3476243" cy="504056"/>
          </a:xfrm>
          <a:prstGeom prst="rect">
            <a:avLst/>
          </a:prstGeom>
        </p:spPr>
      </p:pic>
      <p:pic>
        <p:nvPicPr>
          <p:cNvPr id="7" name="Obrázek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2101"/>
            <a:ext cx="2649220" cy="62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53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Pohled na výzvy IROP</a:t>
            </a:r>
          </a:p>
          <a:p>
            <a:pPr lvl="2"/>
            <a:endParaRPr lang="cs-CZ" dirty="0"/>
          </a:p>
          <a:p>
            <a:pPr lvl="2"/>
            <a:endParaRPr lang="cs-CZ" dirty="0"/>
          </a:p>
          <a:p>
            <a:pPr lvl="1"/>
            <a:r>
              <a:rPr lang="cs-CZ" dirty="0"/>
              <a:t>„IROP výzvy vnímáme nikoliv jako údržbu zavedených systémů, ale jako příležitost k rozvoji, inovaci a skokovému posunu vpřed. Z pouhé obnovy HW se stává okrajová záležitost, důležité jsou služby.“</a:t>
            </a:r>
          </a:p>
          <a:p>
            <a:pPr lvl="2"/>
            <a:endParaRPr lang="cs-CZ" dirty="0"/>
          </a:p>
          <a:p>
            <a:pPr lvl="2"/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437112"/>
            <a:ext cx="8208912" cy="135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911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pl-PL" dirty="0"/>
              <a:t>Co je zamýšleným cílem projektů?</a:t>
            </a:r>
          </a:p>
          <a:p>
            <a:pPr lvl="1"/>
            <a:r>
              <a:rPr lang="pl-PL" dirty="0"/>
              <a:t>Digitalizovat běžné služby města tam, kde to je vhodné a možné.</a:t>
            </a:r>
          </a:p>
          <a:p>
            <a:pPr lvl="1"/>
            <a:r>
              <a:rPr lang="pl-PL" dirty="0">
                <a:solidFill>
                  <a:schemeClr val="tx1"/>
                </a:solidFill>
              </a:rPr>
              <a:t>Modernizovat stávající infrastrukturu z hlediska bezpečnosti a přístupnosti</a:t>
            </a:r>
          </a:p>
          <a:p>
            <a:r>
              <a:rPr lang="pl-PL" dirty="0"/>
              <a:t>Z pohledu občana</a:t>
            </a:r>
          </a:p>
          <a:p>
            <a:pPr lvl="1"/>
            <a:r>
              <a:rPr lang="pl-PL" dirty="0"/>
              <a:t>Vyřídit co nejvíce úkonů digitalizovaně.</a:t>
            </a:r>
          </a:p>
          <a:p>
            <a:pPr lvl="1"/>
            <a:r>
              <a:rPr lang="pl-PL" dirty="0"/>
              <a:t>Otázka občana – proč jenom úkony? Proč ne třeba přihlášení dítěte do zájmového kroužku nebo rezervace sportoviště apod.?</a:t>
            </a:r>
          </a:p>
          <a:p>
            <a:r>
              <a:rPr lang="pl-PL" dirty="0"/>
              <a:t>Ale to znamená propojení s příspěvkovými organizacemi</a:t>
            </a:r>
          </a:p>
          <a:p>
            <a:pPr lvl="1"/>
            <a:r>
              <a:rPr lang="pl-PL" dirty="0"/>
              <a:t>Z pohledu občana je lhostejné, kdo to reálně udělá, vnímá město jako celek.</a:t>
            </a:r>
          </a:p>
          <a:p>
            <a:endParaRPr lang="pl-PL" dirty="0"/>
          </a:p>
          <a:p>
            <a:pPr lvl="1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056" y="548680"/>
            <a:ext cx="3593744" cy="521093"/>
          </a:xfrm>
          <a:prstGeom prst="rect">
            <a:avLst/>
          </a:prstGeom>
        </p:spPr>
      </p:pic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72" y="404664"/>
            <a:ext cx="2649220" cy="62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5881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ůvod">
  <a:themeElements>
    <a:clrScheme name="HCM BARVY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002170"/>
      </a:accent1>
      <a:accent2>
        <a:srgbClr val="FD690F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ůvod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1356</Words>
  <Application>Microsoft Office PowerPoint</Application>
  <PresentationFormat>Předvádění na obrazovce (4:3)</PresentationFormat>
  <Paragraphs>244</Paragraphs>
  <Slides>31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31</vt:i4>
      </vt:variant>
    </vt:vector>
  </HeadingPairs>
  <TitlesOfParts>
    <vt:vector size="38" baseType="lpstr">
      <vt:lpstr>Bookman Old Style</vt:lpstr>
      <vt:lpstr>Calibri</vt:lpstr>
      <vt:lpstr>Gill Sans MT</vt:lpstr>
      <vt:lpstr>Symbol</vt:lpstr>
      <vt:lpstr>Wingdings</vt:lpstr>
      <vt:lpstr>Wingdings 3</vt:lpstr>
      <vt:lpstr>Původ</vt:lpstr>
      <vt:lpstr>Digitální služby města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Co je naším cílem?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O projektech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Modelování projektů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Hodnocení na OHA</vt:lpstr>
      <vt:lpstr>Prezentace aplikace PowerPoint</vt:lpstr>
      <vt:lpstr>Prezentace aplikace PowerPoint</vt:lpstr>
      <vt:lpstr>Diskuse a otázky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2014-01-26T19:24:48Z</dcterms:created>
  <dcterms:modified xsi:type="dcterms:W3CDTF">2022-11-22T17:00:08Z</dcterms:modified>
</cp:coreProperties>
</file>