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319" r:id="rId11"/>
    <p:sldId id="275" r:id="rId12"/>
    <p:sldId id="276" r:id="rId13"/>
    <p:sldId id="311" r:id="rId14"/>
    <p:sldId id="269" r:id="rId15"/>
    <p:sldId id="312" r:id="rId16"/>
    <p:sldId id="318" r:id="rId17"/>
    <p:sldId id="320" r:id="rId18"/>
    <p:sldId id="317" r:id="rId19"/>
    <p:sldId id="315" r:id="rId20"/>
    <p:sldId id="272" r:id="rId21"/>
    <p:sldId id="321" r:id="rId22"/>
    <p:sldId id="270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58DF09-5C46-42D3-8824-AF761F906D0E}" v="11" dt="2023-06-05T08:09:15.9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6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áš Šedivec" userId="5859117d-4fed-45af-939e-a078bb4ea44f" providerId="ADAL" clId="{2558DF09-5C46-42D3-8824-AF761F906D0E}"/>
    <pc:docChg chg="undo custSel addSld delSld modSld">
      <pc:chgData name="Tomáš Šedivec" userId="5859117d-4fed-45af-939e-a078bb4ea44f" providerId="ADAL" clId="{2558DF09-5C46-42D3-8824-AF761F906D0E}" dt="2023-06-05T08:28:27.024" v="939" actId="255"/>
      <pc:docMkLst>
        <pc:docMk/>
      </pc:docMkLst>
      <pc:sldChg chg="modSp mod">
        <pc:chgData name="Tomáš Šedivec" userId="5859117d-4fed-45af-939e-a078bb4ea44f" providerId="ADAL" clId="{2558DF09-5C46-42D3-8824-AF761F906D0E}" dt="2023-06-05T08:07:29.590" v="570" actId="20577"/>
        <pc:sldMkLst>
          <pc:docMk/>
          <pc:sldMk cId="2059693041" sldId="257"/>
        </pc:sldMkLst>
        <pc:spChg chg="mod">
          <ac:chgData name="Tomáš Šedivec" userId="5859117d-4fed-45af-939e-a078bb4ea44f" providerId="ADAL" clId="{2558DF09-5C46-42D3-8824-AF761F906D0E}" dt="2023-06-05T08:07:29.590" v="570" actId="20577"/>
          <ac:spMkLst>
            <pc:docMk/>
            <pc:sldMk cId="2059693041" sldId="257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2558DF09-5C46-42D3-8824-AF761F906D0E}" dt="2023-06-05T08:07:50.280" v="571" actId="113"/>
        <pc:sldMkLst>
          <pc:docMk/>
          <pc:sldMk cId="3010951941" sldId="259"/>
        </pc:sldMkLst>
        <pc:spChg chg="mod">
          <ac:chgData name="Tomáš Šedivec" userId="5859117d-4fed-45af-939e-a078bb4ea44f" providerId="ADAL" clId="{2558DF09-5C46-42D3-8824-AF761F906D0E}" dt="2023-06-05T08:07:50.280" v="571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Tomáš Šedivec" userId="5859117d-4fed-45af-939e-a078bb4ea44f" providerId="ADAL" clId="{2558DF09-5C46-42D3-8824-AF761F906D0E}" dt="2023-06-01T14:56:35.572" v="391"/>
        <pc:sldMkLst>
          <pc:docMk/>
          <pc:sldMk cId="882677355" sldId="269"/>
        </pc:sldMkLst>
        <pc:spChg chg="mod">
          <ac:chgData name="Tomáš Šedivec" userId="5859117d-4fed-45af-939e-a078bb4ea44f" providerId="ADAL" clId="{2558DF09-5C46-42D3-8824-AF761F906D0E}" dt="2023-06-01T14:56:35.572" v="391"/>
          <ac:spMkLst>
            <pc:docMk/>
            <pc:sldMk cId="882677355" sldId="269"/>
            <ac:spMk id="2" creationId="{00000000-0000-0000-0000-000000000000}"/>
          </ac:spMkLst>
        </pc:spChg>
      </pc:sldChg>
      <pc:sldChg chg="modSp mod">
        <pc:chgData name="Tomáš Šedivec" userId="5859117d-4fed-45af-939e-a078bb4ea44f" providerId="ADAL" clId="{2558DF09-5C46-42D3-8824-AF761F906D0E}" dt="2023-06-01T14:50:46.814" v="386" actId="207"/>
        <pc:sldMkLst>
          <pc:docMk/>
          <pc:sldMk cId="4043810431" sldId="274"/>
        </pc:sldMkLst>
        <pc:spChg chg="mod">
          <ac:chgData name="Tomáš Šedivec" userId="5859117d-4fed-45af-939e-a078bb4ea44f" providerId="ADAL" clId="{2558DF09-5C46-42D3-8824-AF761F906D0E}" dt="2023-06-01T14:50:46.814" v="386" actId="207"/>
          <ac:spMkLst>
            <pc:docMk/>
            <pc:sldMk cId="4043810431" sldId="274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2558DF09-5C46-42D3-8824-AF761F906D0E}" dt="2023-06-01T14:54:03.166" v="387"/>
        <pc:sldMkLst>
          <pc:docMk/>
          <pc:sldMk cId="3282216109" sldId="275"/>
        </pc:sldMkLst>
        <pc:spChg chg="mod">
          <ac:chgData name="Tomáš Šedivec" userId="5859117d-4fed-45af-939e-a078bb4ea44f" providerId="ADAL" clId="{2558DF09-5C46-42D3-8824-AF761F906D0E}" dt="2023-06-01T14:54:03.166" v="387"/>
          <ac:spMkLst>
            <pc:docMk/>
            <pc:sldMk cId="3282216109" sldId="275"/>
            <ac:spMk id="3" creationId="{00000000-0000-0000-0000-000000000000}"/>
          </ac:spMkLst>
        </pc:spChg>
      </pc:sldChg>
      <pc:sldChg chg="modSp del mod">
        <pc:chgData name="Tomáš Šedivec" userId="5859117d-4fed-45af-939e-a078bb4ea44f" providerId="ADAL" clId="{2558DF09-5C46-42D3-8824-AF761F906D0E}" dt="2023-06-01T15:04:51.074" v="477" actId="47"/>
        <pc:sldMkLst>
          <pc:docMk/>
          <pc:sldMk cId="1886866324" sldId="309"/>
        </pc:sldMkLst>
        <pc:spChg chg="mod">
          <ac:chgData name="Tomáš Šedivec" userId="5859117d-4fed-45af-939e-a078bb4ea44f" providerId="ADAL" clId="{2558DF09-5C46-42D3-8824-AF761F906D0E}" dt="2023-06-01T14:57:20.172" v="399" actId="6549"/>
          <ac:spMkLst>
            <pc:docMk/>
            <pc:sldMk cId="1886866324" sldId="309"/>
            <ac:spMk id="6" creationId="{00000000-0000-0000-0000-000000000000}"/>
          </ac:spMkLst>
        </pc:spChg>
      </pc:sldChg>
      <pc:sldChg chg="modSp mod">
        <pc:chgData name="Tomáš Šedivec" userId="5859117d-4fed-45af-939e-a078bb4ea44f" providerId="ADAL" clId="{2558DF09-5C46-42D3-8824-AF761F906D0E}" dt="2023-06-01T14:54:26.852" v="388"/>
        <pc:sldMkLst>
          <pc:docMk/>
          <pc:sldMk cId="3184153825" sldId="311"/>
        </pc:sldMkLst>
        <pc:spChg chg="mod">
          <ac:chgData name="Tomáš Šedivec" userId="5859117d-4fed-45af-939e-a078bb4ea44f" providerId="ADAL" clId="{2558DF09-5C46-42D3-8824-AF761F906D0E}" dt="2023-06-01T14:54:26.852" v="388"/>
          <ac:spMkLst>
            <pc:docMk/>
            <pc:sldMk cId="3184153825" sldId="311"/>
            <ac:spMk id="2" creationId="{00000000-0000-0000-0000-000000000000}"/>
          </ac:spMkLst>
        </pc:spChg>
      </pc:sldChg>
      <pc:sldChg chg="modSp mod">
        <pc:chgData name="Tomáš Šedivec" userId="5859117d-4fed-45af-939e-a078bb4ea44f" providerId="ADAL" clId="{2558DF09-5C46-42D3-8824-AF761F906D0E}" dt="2023-06-01T14:56:50.234" v="394"/>
        <pc:sldMkLst>
          <pc:docMk/>
          <pc:sldMk cId="1227977212" sldId="312"/>
        </pc:sldMkLst>
        <pc:spChg chg="mod">
          <ac:chgData name="Tomáš Šedivec" userId="5859117d-4fed-45af-939e-a078bb4ea44f" providerId="ADAL" clId="{2558DF09-5C46-42D3-8824-AF761F906D0E}" dt="2023-06-01T14:56:50.234" v="394"/>
          <ac:spMkLst>
            <pc:docMk/>
            <pc:sldMk cId="1227977212" sldId="312"/>
            <ac:spMk id="2" creationId="{00000000-0000-0000-0000-000000000000}"/>
          </ac:spMkLst>
        </pc:spChg>
      </pc:sldChg>
      <pc:sldChg chg="modSp mod">
        <pc:chgData name="Tomáš Šedivec" userId="5859117d-4fed-45af-939e-a078bb4ea44f" providerId="ADAL" clId="{2558DF09-5C46-42D3-8824-AF761F906D0E}" dt="2023-06-05T08:19:45.246" v="835"/>
        <pc:sldMkLst>
          <pc:docMk/>
          <pc:sldMk cId="1339601766" sldId="315"/>
        </pc:sldMkLst>
        <pc:spChg chg="mod">
          <ac:chgData name="Tomáš Šedivec" userId="5859117d-4fed-45af-939e-a078bb4ea44f" providerId="ADAL" clId="{2558DF09-5C46-42D3-8824-AF761F906D0E}" dt="2023-06-05T08:19:45.246" v="835"/>
          <ac:spMkLst>
            <pc:docMk/>
            <pc:sldMk cId="1339601766" sldId="315"/>
            <ac:spMk id="2" creationId="{00000000-0000-0000-0000-000000000000}"/>
          </ac:spMkLst>
        </pc:spChg>
        <pc:spChg chg="mod">
          <ac:chgData name="Tomáš Šedivec" userId="5859117d-4fed-45af-939e-a078bb4ea44f" providerId="ADAL" clId="{2558DF09-5C46-42D3-8824-AF761F906D0E}" dt="2023-06-01T15:09:29.070" v="480" actId="20577"/>
          <ac:spMkLst>
            <pc:docMk/>
            <pc:sldMk cId="1339601766" sldId="315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2558DF09-5C46-42D3-8824-AF761F906D0E}" dt="2023-06-01T14:57:06.466" v="398" actId="1076"/>
        <pc:sldMkLst>
          <pc:docMk/>
          <pc:sldMk cId="3151466732" sldId="317"/>
        </pc:sldMkLst>
        <pc:spChg chg="mod">
          <ac:chgData name="Tomáš Šedivec" userId="5859117d-4fed-45af-939e-a078bb4ea44f" providerId="ADAL" clId="{2558DF09-5C46-42D3-8824-AF761F906D0E}" dt="2023-06-01T14:57:06.466" v="398" actId="1076"/>
          <ac:spMkLst>
            <pc:docMk/>
            <pc:sldMk cId="3151466732" sldId="317"/>
            <ac:spMk id="2" creationId="{00000000-0000-0000-0000-000000000000}"/>
          </ac:spMkLst>
        </pc:spChg>
      </pc:sldChg>
      <pc:sldChg chg="modSp new mod">
        <pc:chgData name="Tomáš Šedivec" userId="5859117d-4fed-45af-939e-a078bb4ea44f" providerId="ADAL" clId="{2558DF09-5C46-42D3-8824-AF761F906D0E}" dt="2023-06-05T08:13:58.582" v="642" actId="20577"/>
        <pc:sldMkLst>
          <pc:docMk/>
          <pc:sldMk cId="605065347" sldId="318"/>
        </pc:sldMkLst>
        <pc:spChg chg="mod">
          <ac:chgData name="Tomáš Šedivec" userId="5859117d-4fed-45af-939e-a078bb4ea44f" providerId="ADAL" clId="{2558DF09-5C46-42D3-8824-AF761F906D0E}" dt="2023-06-05T08:13:42.833" v="638"/>
          <ac:spMkLst>
            <pc:docMk/>
            <pc:sldMk cId="605065347" sldId="318"/>
            <ac:spMk id="2" creationId="{0DF1AF43-9235-8ABD-4665-F9CC12C63CBE}"/>
          </ac:spMkLst>
        </pc:spChg>
        <pc:spChg chg="mod">
          <ac:chgData name="Tomáš Šedivec" userId="5859117d-4fed-45af-939e-a078bb4ea44f" providerId="ADAL" clId="{2558DF09-5C46-42D3-8824-AF761F906D0E}" dt="2023-06-05T08:13:58.582" v="642" actId="20577"/>
          <ac:spMkLst>
            <pc:docMk/>
            <pc:sldMk cId="605065347" sldId="318"/>
            <ac:spMk id="3" creationId="{4A99825D-AE0C-B9E2-0CB1-32CE3B00C2C1}"/>
          </ac:spMkLst>
        </pc:spChg>
      </pc:sldChg>
      <pc:sldChg chg="del">
        <pc:chgData name="Tomáš Šedivec" userId="5859117d-4fed-45af-939e-a078bb4ea44f" providerId="ADAL" clId="{2558DF09-5C46-42D3-8824-AF761F906D0E}" dt="2023-06-01T15:09:42.063" v="481" actId="47"/>
        <pc:sldMkLst>
          <pc:docMk/>
          <pc:sldMk cId="1085309124" sldId="318"/>
        </pc:sldMkLst>
      </pc:sldChg>
      <pc:sldChg chg="modSp add mod">
        <pc:chgData name="Tomáš Šedivec" userId="5859117d-4fed-45af-939e-a078bb4ea44f" providerId="ADAL" clId="{2558DF09-5C46-42D3-8824-AF761F906D0E}" dt="2023-06-05T08:10:51.438" v="637" actId="20577"/>
        <pc:sldMkLst>
          <pc:docMk/>
          <pc:sldMk cId="1184037923" sldId="319"/>
        </pc:sldMkLst>
        <pc:spChg chg="mod">
          <ac:chgData name="Tomáš Šedivec" userId="5859117d-4fed-45af-939e-a078bb4ea44f" providerId="ADAL" clId="{2558DF09-5C46-42D3-8824-AF761F906D0E}" dt="2023-06-05T08:10:51.438" v="637" actId="20577"/>
          <ac:spMkLst>
            <pc:docMk/>
            <pc:sldMk cId="1184037923" sldId="319"/>
            <ac:spMk id="2" creationId="{00000000-0000-0000-0000-000000000000}"/>
          </ac:spMkLst>
        </pc:spChg>
        <pc:spChg chg="mod">
          <ac:chgData name="Tomáš Šedivec" userId="5859117d-4fed-45af-939e-a078bb4ea44f" providerId="ADAL" clId="{2558DF09-5C46-42D3-8824-AF761F906D0E}" dt="2023-06-05T08:10:25.670" v="592" actId="108"/>
          <ac:spMkLst>
            <pc:docMk/>
            <pc:sldMk cId="1184037923" sldId="319"/>
            <ac:spMk id="3" creationId="{00000000-0000-0000-0000-000000000000}"/>
          </ac:spMkLst>
        </pc:spChg>
      </pc:sldChg>
      <pc:sldChg chg="modSp new mod">
        <pc:chgData name="Tomáš Šedivec" userId="5859117d-4fed-45af-939e-a078bb4ea44f" providerId="ADAL" clId="{2558DF09-5C46-42D3-8824-AF761F906D0E}" dt="2023-06-05T08:19:24.339" v="834" actId="1076"/>
        <pc:sldMkLst>
          <pc:docMk/>
          <pc:sldMk cId="2874004244" sldId="320"/>
        </pc:sldMkLst>
        <pc:spChg chg="mod">
          <ac:chgData name="Tomáš Šedivec" userId="5859117d-4fed-45af-939e-a078bb4ea44f" providerId="ADAL" clId="{2558DF09-5C46-42D3-8824-AF761F906D0E}" dt="2023-06-05T08:14:19.631" v="644"/>
          <ac:spMkLst>
            <pc:docMk/>
            <pc:sldMk cId="2874004244" sldId="320"/>
            <ac:spMk id="2" creationId="{F7585308-89A6-E49B-7BFB-7505B571BFF9}"/>
          </ac:spMkLst>
        </pc:spChg>
        <pc:spChg chg="mod">
          <ac:chgData name="Tomáš Šedivec" userId="5859117d-4fed-45af-939e-a078bb4ea44f" providerId="ADAL" clId="{2558DF09-5C46-42D3-8824-AF761F906D0E}" dt="2023-06-05T08:19:24.339" v="834" actId="1076"/>
          <ac:spMkLst>
            <pc:docMk/>
            <pc:sldMk cId="2874004244" sldId="320"/>
            <ac:spMk id="3" creationId="{DCBCA042-3A20-18C6-3686-0E1441673D68}"/>
          </ac:spMkLst>
        </pc:spChg>
      </pc:sldChg>
      <pc:sldChg chg="modSp new mod">
        <pc:chgData name="Tomáš Šedivec" userId="5859117d-4fed-45af-939e-a078bb4ea44f" providerId="ADAL" clId="{2558DF09-5C46-42D3-8824-AF761F906D0E}" dt="2023-06-05T08:28:27.024" v="939" actId="255"/>
        <pc:sldMkLst>
          <pc:docMk/>
          <pc:sldMk cId="4262386618" sldId="321"/>
        </pc:sldMkLst>
        <pc:spChg chg="mod">
          <ac:chgData name="Tomáš Šedivec" userId="5859117d-4fed-45af-939e-a078bb4ea44f" providerId="ADAL" clId="{2558DF09-5C46-42D3-8824-AF761F906D0E}" dt="2023-06-05T08:20:25.602" v="837"/>
          <ac:spMkLst>
            <pc:docMk/>
            <pc:sldMk cId="4262386618" sldId="321"/>
            <ac:spMk id="2" creationId="{B93E8C9E-2D0F-1C32-9738-6ABA656FA46C}"/>
          </ac:spMkLst>
        </pc:spChg>
        <pc:spChg chg="mod">
          <ac:chgData name="Tomáš Šedivec" userId="5859117d-4fed-45af-939e-a078bb4ea44f" providerId="ADAL" clId="{2558DF09-5C46-42D3-8824-AF761F906D0E}" dt="2023-06-05T08:28:27.024" v="939" actId="255"/>
          <ac:spMkLst>
            <pc:docMk/>
            <pc:sldMk cId="4262386618" sldId="321"/>
            <ac:spMk id="3" creationId="{37E307A7-B4AA-B143-A3DE-C988DFB8834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05.06.2023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rpp-ais.egon.gov.cz/AISP/verejne/isvs/zobrazeni-isvs/24976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playgroud:prehled_zakonu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eif" TargetMode="External"/><Relationship Id="rId2" Type="http://schemas.openxmlformats.org/officeDocument/2006/relationships/hyperlink" Target="https://archi.gov.cz/uvod_schvalovan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.gov.cz/znalostni_baze#navody_pro_praci_s_ais_rpp_pusobnostn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utlum_rc" TargetMode="External"/><Relationship Id="rId2" Type="http://schemas.openxmlformats.org/officeDocument/2006/relationships/hyperlink" Target="https://archi.gov.cz/znalostni_baze#navody_pro_praci_s_ais_rpp_pusobnostn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znalostni_baze:implementace_zopds" TargetMode="External"/><Relationship Id="rId4" Type="http://schemas.openxmlformats.org/officeDocument/2006/relationships/hyperlink" Target="https://archi.gov.cz/znalostni_baze:prace_s_kliente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3200" b="1" i="0" u="none" strike="noStrike" kern="1200" cap="none" spc="0" normalizeH="0" baseline="0" noProof="0" dirty="0" err="1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5. 6. 2023</a:t>
            </a:r>
            <a:endParaRPr kumimoji="0" lang="cs-CZ" sz="32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Priority a projekty DIA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53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Informování o </a:t>
            </a:r>
            <a:r>
              <a:rPr lang="cs-CZ" sz="4400" b="1" dirty="0" err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Interoperable</a:t>
            </a:r>
            <a:r>
              <a:rPr lang="cs-CZ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4400" b="1" dirty="0" err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</a:t>
            </a:r>
            <a:r>
              <a:rPr lang="cs-CZ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4400" b="1" dirty="0" err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1022" y="1546771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Informování o OOTS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77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F1AF43-9235-8ABD-4665-F9CC12C63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Informování o OOTS 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A99825D-AE0C-B9E2-0CB1-32CE3B00C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1690"/>
            <a:ext cx="10515600" cy="4351338"/>
          </a:xfrm>
        </p:spPr>
        <p:txBody>
          <a:bodyPr/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A12251 - Mezistátní komunikace</a:t>
            </a:r>
          </a:p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Informační systém pro mezistátní výměnu údajů o subjektech práva </a:t>
            </a:r>
            <a:r>
              <a:rPr lang="cs-CZ" sz="4000" b="1" dirty="0">
                <a:ln>
                  <a:solidFill>
                    <a:schemeClr val="bg1"/>
                  </a:solidFill>
                </a:ln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https://rpp-ais.egon.gov.cz/AISP/verejne/isvs/zobrazeni-isvs/24976</a:t>
            </a:r>
            <a:r>
              <a:rPr lang="cs-CZ" sz="4000" b="1" dirty="0">
                <a:ln>
                  <a:solidFill>
                    <a:schemeClr val="bg1"/>
                  </a:solidFill>
                </a:ln>
                <a:solidFill>
                  <a:schemeClr val="accent5"/>
                </a:solidFill>
              </a:rPr>
              <a:t>  </a:t>
            </a:r>
          </a:p>
          <a:p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Nařízení SDG účinné 12/2023</a:t>
            </a:r>
          </a:p>
        </p:txBody>
      </p:sp>
    </p:spTree>
    <p:extLst>
      <p:ext uri="{BB962C8B-B14F-4D97-AF65-F5344CB8AC3E}">
        <p14:creationId xmlns:p14="http://schemas.microsoft.com/office/powerpoint/2010/main" val="605065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585308-89A6-E49B-7BFB-7505B571B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Informování o OOTS 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CBCA042-3A20-18C6-3686-0E1441673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4779"/>
            <a:ext cx="10515600" cy="4351338"/>
          </a:xfrm>
        </p:spPr>
        <p:txBody>
          <a:bodyPr/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Výměna informací pomocí referenčního rozhraní veřejné správy (ISSS)</a:t>
            </a:r>
          </a:p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Publikace jen jednou pro různé agendy</a:t>
            </a:r>
          </a:p>
          <a:p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Není nutno budovat vlastní infrastrukturu </a:t>
            </a:r>
            <a:r>
              <a:rPr lang="cs-CZ" sz="4000" b="1" dirty="0" err="1">
                <a:ln>
                  <a:solidFill>
                    <a:schemeClr val="bg1"/>
                  </a:solidFill>
                </a:ln>
              </a:rPr>
              <a:t>eDelivery</a:t>
            </a:r>
            <a:endParaRPr lang="cs-CZ" sz="40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74004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8695" y="1450888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Plnění úkolů z plenárního zasedání RVIS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466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Plnění úkolů z plenárního zasedání RVIS 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4302" y="1186201"/>
            <a:ext cx="11392929" cy="5086341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Uloženo zpracovat přehled aktuální legislativy týkající se realizace projektů IT ve veřejné správě usnesením RVIS 2023/03/17/U6</a:t>
            </a:r>
          </a:p>
          <a:p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Podklady dodalo MPO</a:t>
            </a:r>
          </a:p>
          <a:p>
            <a:r>
              <a:rPr lang="cs-CZ" sz="4000" b="1" dirty="0">
                <a:ln>
                  <a:solidFill>
                    <a:schemeClr val="bg1"/>
                  </a:solidFill>
                </a:ln>
                <a:hlinkClick r:id="rId2"/>
              </a:rPr>
              <a:t>https://archi.gov.cz/playgroud:prehled_zakonu</a:t>
            </a:r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9601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3E8C9E-2D0F-1C32-9738-6ABA656FA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</a:t>
            </a:r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a </a:t>
            </a:r>
            <a:r>
              <a:rPr lang="es-ES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nejasnosti</a:t>
            </a:r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es-ES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členů</a:t>
            </a:r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es-ES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pracovní</a:t>
            </a:r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es-ES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skupiny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7E307A7-B4AA-B143-A3DE-C988DFB88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0369"/>
            <a:ext cx="10515600" cy="4512506"/>
          </a:xfrm>
        </p:spPr>
        <p:txBody>
          <a:bodyPr>
            <a:normAutofit fontScale="85000" lnSpcReduction="20000"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Vladimír Halm</a:t>
            </a:r>
          </a:p>
          <a:p>
            <a:pPr lvl="1"/>
            <a:r>
              <a:rPr lang="cs-CZ" sz="4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téma posuzování pořízení ICT komponent</a:t>
            </a:r>
          </a:p>
          <a:p>
            <a:pPr marL="457200" lvl="1" indent="0">
              <a:buNone/>
            </a:pPr>
            <a:endParaRPr lang="cs-CZ" sz="32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1"/>
            <a:endParaRPr lang="cs-CZ" sz="1800" dirty="0">
              <a:latin typeface="Calibri" panose="020F0502020204030204" pitchFamily="34" charset="0"/>
            </a:endParaRPr>
          </a:p>
          <a:p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Radek Chromý</a:t>
            </a:r>
          </a:p>
          <a:p>
            <a:pPr lvl="1"/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stav budování centrálního mandátního registru</a:t>
            </a:r>
          </a:p>
          <a:p>
            <a:pPr lvl="1"/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stav infrastruktury ZR – informace, že je potřeba snížit zátěž ZR - snížit počet 1000 záznamů na 200 v jednom volání a také nastavit volání z asynchronního na synchronní zpracování.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2386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Priority a projekty DIA </a:t>
            </a:r>
            <a:r>
              <a:rPr lang="cs-CZ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Martin Mesršmíd, Petr Kuchař</a:t>
            </a:r>
            <a:r>
              <a:rPr lang="cs-CZ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cs-CZ" sz="28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Informování o </a:t>
            </a:r>
            <a:r>
              <a:rPr lang="cs-CZ" sz="2800" b="1" dirty="0" err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Interoperable</a:t>
            </a:r>
            <a:r>
              <a:rPr lang="cs-CZ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b="1" dirty="0" err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</a:t>
            </a:r>
            <a:r>
              <a:rPr lang="cs-CZ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b="1" dirty="0" err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</a:t>
            </a:r>
            <a:r>
              <a:rPr lang="cs-CZ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cs-CZ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Alena Klímová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Informování o OOTS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Plnění úkolů z plenárního zasedání RVIS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a nejasnosti členů pracovní skupiny –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Závěr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6161" y="1087143"/>
            <a:ext cx="11296691" cy="5770857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Videonávody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k CMS https://archi.gov.cz/znalostni_baze#videonavody_k_centralnimu_mistu_sluzeb </a:t>
            </a:r>
            <a:endParaRPr lang="cs-CZ" sz="2900" b="1" u="sng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Informace ke schvalování projektů </a:t>
            </a:r>
            <a:r>
              <a:rPr lang="pl-PL" sz="2900" b="1" dirty="0">
                <a:ln w="0">
                  <a:solidFill>
                    <a:schemeClr val="bg1"/>
                  </a:solidFill>
                </a:ln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https://archi.gov.cz/uvod_schvalovani</a:t>
            </a:r>
            <a:r>
              <a:rPr lang="pl-PL" sz="2900" b="1" dirty="0">
                <a:ln w="0">
                  <a:solidFill>
                    <a:schemeClr val="bg1"/>
                  </a:solidFill>
                </a:ln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</a:t>
            </a:r>
          </a:p>
          <a:p>
            <a:pPr>
              <a:lnSpc>
                <a:spcPct val="120000"/>
              </a:lnSpc>
            </a:pPr>
            <a:r>
              <a:rPr lang="cs-CZ" sz="2900" b="1" dirty="0" err="1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Sharing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and </a:t>
            </a:r>
            <a:r>
              <a:rPr lang="cs-CZ" sz="2900" b="1" dirty="0" err="1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reuse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Framework </a:t>
            </a:r>
            <a:r>
              <a:rPr lang="cs-CZ" sz="2900" b="1" dirty="0" err="1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IT </a:t>
            </a:r>
            <a:r>
              <a:rPr lang="cs-CZ" sz="2900" b="1" dirty="0" err="1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solutions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https://archi.gov.cz/znalostni_baze:eif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   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Návody na práci s AIS působnostním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https://archi.gov.cz/znalostni_baze#navody_pro_praci_s_ais_rpp_pusobnostni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Důležité změny schválené z minula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964614"/>
            <a:ext cx="11296691" cy="577085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Návody na práci s AIS působnostním 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https://archi.gov.cz/znalostni_baze#navody_pro_praci_s_ais_rpp_pusobnostni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Utlumování rodných čísel 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https://archi.gov.cz/znalostni_baze:utlum_rc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accent5"/>
                </a:solidFill>
              </a:rPr>
              <a:t> 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  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Práce s klientem na portálu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https://archi.gov.cz/znalostni_baze:prace_s_klientem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  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Mandáty/zastupování a role v elektronické komunikaci https://archi.gov.cz/nap:mandat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Implementace povinností </a:t>
            </a:r>
            <a:r>
              <a:rPr lang="cs-CZ" sz="2900" b="1" dirty="0" err="1">
                <a:ln>
                  <a:solidFill>
                    <a:schemeClr val="bg1"/>
                  </a:solidFill>
                </a:ln>
              </a:rPr>
              <a:t>ZoPDS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5"/>
              </a:rPr>
              <a:t>https://archi.gov.cz/znalostni_baze:implementace_zopds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   </a:t>
            </a:r>
          </a:p>
          <a:p>
            <a:pPr>
              <a:lnSpc>
                <a:spcPct val="120000"/>
              </a:lnSpc>
            </a:pPr>
            <a:endParaRPr lang="cs-CZ" sz="29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84037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2023/03/17/U6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1816</TotalTime>
  <Words>653</Words>
  <Application>Microsoft Office PowerPoint</Application>
  <PresentationFormat>Širokoúhlá obrazovka</PresentationFormat>
  <Paragraphs>69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2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Důležité změny schválené z minula</vt:lpstr>
      <vt:lpstr>Změny v Národní architektuře eGovernmentu</vt:lpstr>
      <vt:lpstr>Diskutuje s námi</vt:lpstr>
      <vt:lpstr>Priority a projekty DIA </vt:lpstr>
      <vt:lpstr>Informování o Interoperable Europe Act</vt:lpstr>
      <vt:lpstr>Informování o OOTS </vt:lpstr>
      <vt:lpstr>Informování o OOTS </vt:lpstr>
      <vt:lpstr>Informování o OOTS </vt:lpstr>
      <vt:lpstr>Plnění úkolů z plenárního zasedání RVIS </vt:lpstr>
      <vt:lpstr>Plnění úkolů z plenárního zasedání RVIS </vt:lpstr>
      <vt:lpstr>Otázky a nejasnosti členů pracovní skupiny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Tomáš Šedivec</cp:lastModifiedBy>
  <cp:revision>112</cp:revision>
  <dcterms:created xsi:type="dcterms:W3CDTF">2021-01-27T09:19:54Z</dcterms:created>
  <dcterms:modified xsi:type="dcterms:W3CDTF">2023-06-05T08:28:34Z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