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2" r:id="rId5"/>
  </p:sldMasterIdLst>
  <p:notesMasterIdLst>
    <p:notesMasterId r:id="rId13"/>
  </p:notesMasterIdLst>
  <p:sldIdLst>
    <p:sldId id="277" r:id="rId6"/>
    <p:sldId id="382" r:id="rId7"/>
    <p:sldId id="383" r:id="rId8"/>
    <p:sldId id="384" r:id="rId9"/>
    <p:sldId id="327" r:id="rId10"/>
    <p:sldId id="385" r:id="rId11"/>
    <p:sldId id="374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áš Šedivec" initials="TŠ" lastIdx="1" clrIdx="0"/>
  <p:cmAuthor id="2" name="Radek Průša" initials="RP" lastIdx="3" clrIdx="1">
    <p:extLst>
      <p:ext uri="{19B8F6BF-5375-455C-9EA6-DF929625EA0E}">
        <p15:presenceInfo xmlns:p15="http://schemas.microsoft.com/office/powerpoint/2012/main" userId="Radek Průša" providerId="None"/>
      </p:ext>
    </p:extLst>
  </p:cmAuthor>
  <p:cmAuthor id="3" name="DUŠIČKOVÁ Dorotka" initials="DD" lastIdx="8" clrIdx="2">
    <p:extLst>
      <p:ext uri="{19B8F6BF-5375-455C-9EA6-DF929625EA0E}">
        <p15:presenceInfo xmlns:p15="http://schemas.microsoft.com/office/powerpoint/2012/main" userId="DUŠIČKOVÁ Dorot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02DD"/>
    <a:srgbClr val="D5D5D5"/>
    <a:srgbClr val="F7C9E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D2DF5F-A781-47BA-B1E6-2EC4EDEAFC0A}" v="25" dt="2019-10-29T20:22:54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3497" autoAdjust="0"/>
  </p:normalViewPr>
  <p:slideViewPr>
    <p:cSldViewPr>
      <p:cViewPr varScale="1">
        <p:scale>
          <a:sx n="68" d="100"/>
          <a:sy n="68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57" Type="http://schemas.microsoft.com/office/2015/10/relationships/revisionInfo" Target="revisionInfo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Relationship Id="rId5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dek Průša" userId="985e1826-ce34-4efe-b9d5-16d27415d574" providerId="ADAL" clId="{D9D2DF5F-A781-47BA-B1E6-2EC4EDEAFC0A}"/>
    <pc:docChg chg="undo custSel addSld delSld modSld sldOrd">
      <pc:chgData name="Radek Průša" userId="985e1826-ce34-4efe-b9d5-16d27415d574" providerId="ADAL" clId="{D9D2DF5F-A781-47BA-B1E6-2EC4EDEAFC0A}" dt="2019-10-29T20:23:18.191" v="432" actId="14100"/>
      <pc:docMkLst>
        <pc:docMk/>
      </pc:docMkLst>
      <pc:sldChg chg="addSp delSp modSp">
        <pc:chgData name="Radek Průša" userId="985e1826-ce34-4efe-b9d5-16d27415d574" providerId="ADAL" clId="{D9D2DF5F-A781-47BA-B1E6-2EC4EDEAFC0A}" dt="2019-10-29T07:58:11.808" v="57" actId="108"/>
        <pc:sldMkLst>
          <pc:docMk/>
          <pc:sldMk cId="1040130769" sldId="327"/>
        </pc:sldMkLst>
        <pc:spChg chg="mod">
          <ac:chgData name="Radek Průša" userId="985e1826-ce34-4efe-b9d5-16d27415d574" providerId="ADAL" clId="{D9D2DF5F-A781-47BA-B1E6-2EC4EDEAFC0A}" dt="2019-10-29T07:58:11.808" v="57" actId="108"/>
          <ac:spMkLst>
            <pc:docMk/>
            <pc:sldMk cId="1040130769" sldId="327"/>
            <ac:spMk id="3" creationId="{00000000-0000-0000-0000-000000000000}"/>
          </ac:spMkLst>
        </pc:spChg>
        <pc:picChg chg="add mod">
          <ac:chgData name="Radek Průša" userId="985e1826-ce34-4efe-b9d5-16d27415d574" providerId="ADAL" clId="{D9D2DF5F-A781-47BA-B1E6-2EC4EDEAFC0A}" dt="2019-10-29T07:56:28.467" v="5" actId="14100"/>
          <ac:picMkLst>
            <pc:docMk/>
            <pc:sldMk cId="1040130769" sldId="327"/>
            <ac:picMk id="2" creationId="{9B31ADA9-D31C-4578-973C-BC31CCE0E9AF}"/>
          </ac:picMkLst>
        </pc:picChg>
        <pc:picChg chg="del">
          <ac:chgData name="Radek Průša" userId="985e1826-ce34-4efe-b9d5-16d27415d574" providerId="ADAL" clId="{D9D2DF5F-A781-47BA-B1E6-2EC4EDEAFC0A}" dt="2019-10-29T07:54:51.446" v="0" actId="478"/>
          <ac:picMkLst>
            <pc:docMk/>
            <pc:sldMk cId="1040130769" sldId="327"/>
            <ac:picMk id="4" creationId="{D37E8F20-080D-4AF9-BB7F-AA68AF814AB3}"/>
          </ac:picMkLst>
        </pc:picChg>
      </pc:sldChg>
      <pc:sldChg chg="addSp delSp modSp">
        <pc:chgData name="Radek Průša" userId="985e1826-ce34-4efe-b9d5-16d27415d574" providerId="ADAL" clId="{D9D2DF5F-A781-47BA-B1E6-2EC4EDEAFC0A}" dt="2019-10-29T19:53:33.965" v="405" actId="14100"/>
        <pc:sldMkLst>
          <pc:docMk/>
          <pc:sldMk cId="532029198" sldId="333"/>
        </pc:sldMkLst>
        <pc:picChg chg="add del mod">
          <ac:chgData name="Radek Průša" userId="985e1826-ce34-4efe-b9d5-16d27415d574" providerId="ADAL" clId="{D9D2DF5F-A781-47BA-B1E6-2EC4EDEAFC0A}" dt="2019-10-29T19:53:22.266" v="400" actId="478"/>
          <ac:picMkLst>
            <pc:docMk/>
            <pc:sldMk cId="532029198" sldId="333"/>
            <ac:picMk id="4" creationId="{BD52156D-5121-40DE-AEC4-00956142D66A}"/>
          </ac:picMkLst>
        </pc:picChg>
        <pc:picChg chg="add mod">
          <ac:chgData name="Radek Průša" userId="985e1826-ce34-4efe-b9d5-16d27415d574" providerId="ADAL" clId="{D9D2DF5F-A781-47BA-B1E6-2EC4EDEAFC0A}" dt="2019-10-29T19:53:33.965" v="405" actId="14100"/>
          <ac:picMkLst>
            <pc:docMk/>
            <pc:sldMk cId="532029198" sldId="333"/>
            <ac:picMk id="5" creationId="{F6830C37-F77C-4198-A89C-E633C11C0703}"/>
          </ac:picMkLst>
        </pc:picChg>
        <pc:picChg chg="del">
          <ac:chgData name="Radek Průša" userId="985e1826-ce34-4efe-b9d5-16d27415d574" providerId="ADAL" clId="{D9D2DF5F-A781-47BA-B1E6-2EC4EDEAFC0A}" dt="2019-10-29T19:51:45.289" v="394" actId="478"/>
          <ac:picMkLst>
            <pc:docMk/>
            <pc:sldMk cId="532029198" sldId="333"/>
            <ac:picMk id="7" creationId="{00000000-0000-0000-0000-000000000000}"/>
          </ac:picMkLst>
        </pc:picChg>
      </pc:sldChg>
      <pc:sldChg chg="modSp ord">
        <pc:chgData name="Radek Průša" userId="985e1826-ce34-4efe-b9d5-16d27415d574" providerId="ADAL" clId="{D9D2DF5F-A781-47BA-B1E6-2EC4EDEAFC0A}" dt="2019-10-29T20:19:39.682" v="427"/>
        <pc:sldMkLst>
          <pc:docMk/>
          <pc:sldMk cId="1033922287" sldId="336"/>
        </pc:sldMkLst>
        <pc:graphicFrameChg chg="mod modGraphic">
          <ac:chgData name="Radek Průša" userId="985e1826-ce34-4efe-b9d5-16d27415d574" providerId="ADAL" clId="{D9D2DF5F-A781-47BA-B1E6-2EC4EDEAFC0A}" dt="2019-10-29T19:11:06.734" v="385" actId="1076"/>
          <ac:graphicFrameMkLst>
            <pc:docMk/>
            <pc:sldMk cId="1033922287" sldId="336"/>
            <ac:graphicFrameMk id="18" creationId="{00000000-0000-0000-0000-000000000000}"/>
          </ac:graphicFrameMkLst>
        </pc:graphicFrameChg>
      </pc:sldChg>
      <pc:sldChg chg="modSp">
        <pc:chgData name="Radek Průša" userId="985e1826-ce34-4efe-b9d5-16d27415d574" providerId="ADAL" clId="{D9D2DF5F-A781-47BA-B1E6-2EC4EDEAFC0A}" dt="2019-10-29T17:50:00.624" v="352" actId="20577"/>
        <pc:sldMkLst>
          <pc:docMk/>
          <pc:sldMk cId="2794849074" sldId="338"/>
        </pc:sldMkLst>
        <pc:spChg chg="mod">
          <ac:chgData name="Radek Průša" userId="985e1826-ce34-4efe-b9d5-16d27415d574" providerId="ADAL" clId="{D9D2DF5F-A781-47BA-B1E6-2EC4EDEAFC0A}" dt="2019-10-29T14:48:08.526" v="228" actId="20577"/>
          <ac:spMkLst>
            <pc:docMk/>
            <pc:sldMk cId="2794849074" sldId="338"/>
            <ac:spMk id="2" creationId="{00000000-0000-0000-0000-000000000000}"/>
          </ac:spMkLst>
        </pc:spChg>
        <pc:spChg chg="mod">
          <ac:chgData name="Radek Průša" userId="985e1826-ce34-4efe-b9d5-16d27415d574" providerId="ADAL" clId="{D9D2DF5F-A781-47BA-B1E6-2EC4EDEAFC0A}" dt="2019-10-29T17:50:00.624" v="352" actId="20577"/>
          <ac:spMkLst>
            <pc:docMk/>
            <pc:sldMk cId="2794849074" sldId="338"/>
            <ac:spMk id="3" creationId="{00000000-0000-0000-0000-000000000000}"/>
          </ac:spMkLst>
        </pc:spChg>
      </pc:sldChg>
      <pc:sldChg chg="ord">
        <pc:chgData name="Radek Průša" userId="985e1826-ce34-4efe-b9d5-16d27415d574" providerId="ADAL" clId="{D9D2DF5F-A781-47BA-B1E6-2EC4EDEAFC0A}" dt="2019-10-29T18:09:22.160" v="383"/>
        <pc:sldMkLst>
          <pc:docMk/>
          <pc:sldMk cId="2531748543" sldId="341"/>
        </pc:sldMkLst>
      </pc:sldChg>
      <pc:sldChg chg="addCm delCm modCm">
        <pc:chgData name="Radek Průša" userId="985e1826-ce34-4efe-b9d5-16d27415d574" providerId="ADAL" clId="{D9D2DF5F-A781-47BA-B1E6-2EC4EDEAFC0A}" dt="2019-10-29T14:12:26.104" v="62" actId="1592"/>
        <pc:sldMkLst>
          <pc:docMk/>
          <pc:sldMk cId="832997782" sldId="343"/>
        </pc:sldMkLst>
      </pc:sldChg>
      <pc:sldChg chg="addSp delSp modSp delAnim">
        <pc:chgData name="Radek Průša" userId="985e1826-ce34-4efe-b9d5-16d27415d574" providerId="ADAL" clId="{D9D2DF5F-A781-47BA-B1E6-2EC4EDEAFC0A}" dt="2019-10-29T17:53:06.173" v="381" actId="27636"/>
        <pc:sldMkLst>
          <pc:docMk/>
          <pc:sldMk cId="1933530574" sldId="351"/>
        </pc:sldMkLst>
        <pc:spChg chg="del">
          <ac:chgData name="Radek Průša" userId="985e1826-ce34-4efe-b9d5-16d27415d574" providerId="ADAL" clId="{D9D2DF5F-A781-47BA-B1E6-2EC4EDEAFC0A}" dt="2019-10-29T14:48:56.806" v="254" actId="478"/>
          <ac:spMkLst>
            <pc:docMk/>
            <pc:sldMk cId="1933530574" sldId="351"/>
            <ac:spMk id="8" creationId="{C62D183E-CBA0-4BDC-9639-9A3FF9B4AEA5}"/>
          </ac:spMkLst>
        </pc:spChg>
        <pc:spChg chg="mod">
          <ac:chgData name="Radek Průša" userId="985e1826-ce34-4efe-b9d5-16d27415d574" providerId="ADAL" clId="{D9D2DF5F-A781-47BA-B1E6-2EC4EDEAFC0A}" dt="2019-10-29T17:42:10.221" v="326" actId="20577"/>
          <ac:spMkLst>
            <pc:docMk/>
            <pc:sldMk cId="1933530574" sldId="351"/>
            <ac:spMk id="9" creationId="{C72EBF44-B07D-4D11-821A-02FA038C37D6}"/>
          </ac:spMkLst>
        </pc:spChg>
        <pc:spChg chg="del">
          <ac:chgData name="Radek Průša" userId="985e1826-ce34-4efe-b9d5-16d27415d574" providerId="ADAL" clId="{D9D2DF5F-A781-47BA-B1E6-2EC4EDEAFC0A}" dt="2019-10-29T14:48:58.165" v="255" actId="478"/>
          <ac:spMkLst>
            <pc:docMk/>
            <pc:sldMk cId="1933530574" sldId="351"/>
            <ac:spMk id="13" creationId="{192ABD52-A4C2-4BE7-884D-99FB0BE6BA58}"/>
          </ac:spMkLst>
        </pc:spChg>
        <pc:spChg chg="mod">
          <ac:chgData name="Radek Průša" userId="985e1826-ce34-4efe-b9d5-16d27415d574" providerId="ADAL" clId="{D9D2DF5F-A781-47BA-B1E6-2EC4EDEAFC0A}" dt="2019-10-29T17:53:06.173" v="381" actId="27636"/>
          <ac:spMkLst>
            <pc:docMk/>
            <pc:sldMk cId="1933530574" sldId="351"/>
            <ac:spMk id="14" creationId="{36276693-A199-4FD8-AD1B-CC65B36A493D}"/>
          </ac:spMkLst>
        </pc:spChg>
        <pc:picChg chg="add mod">
          <ac:chgData name="Radek Průša" userId="985e1826-ce34-4efe-b9d5-16d27415d574" providerId="ADAL" clId="{D9D2DF5F-A781-47BA-B1E6-2EC4EDEAFC0A}" dt="2019-10-29T14:49:45.106" v="260" actId="1076"/>
          <ac:picMkLst>
            <pc:docMk/>
            <pc:sldMk cId="1933530574" sldId="351"/>
            <ac:picMk id="2" creationId="{D39B69CC-A48E-47B1-82BE-CC6EE8CC919C}"/>
          </ac:picMkLst>
        </pc:picChg>
        <pc:picChg chg="del">
          <ac:chgData name="Radek Průša" userId="985e1826-ce34-4efe-b9d5-16d27415d574" providerId="ADAL" clId="{D9D2DF5F-A781-47BA-B1E6-2EC4EDEAFC0A}" dt="2019-10-29T14:48:53.017" v="253" actId="478"/>
          <ac:picMkLst>
            <pc:docMk/>
            <pc:sldMk cId="1933530574" sldId="351"/>
            <ac:picMk id="3" creationId="{D33574C0-392E-4C09-BF24-7393136C1BB0}"/>
          </ac:picMkLst>
        </pc:picChg>
      </pc:sldChg>
      <pc:sldChg chg="addSp delSp modSp ord">
        <pc:chgData name="Radek Průša" userId="985e1826-ce34-4efe-b9d5-16d27415d574" providerId="ADAL" clId="{D9D2DF5F-A781-47BA-B1E6-2EC4EDEAFC0A}" dt="2019-10-29T19:55:51.969" v="407" actId="14100"/>
        <pc:sldMkLst>
          <pc:docMk/>
          <pc:sldMk cId="1035619704" sldId="352"/>
        </pc:sldMkLst>
        <pc:spChg chg="mod">
          <ac:chgData name="Radek Průša" userId="985e1826-ce34-4efe-b9d5-16d27415d574" providerId="ADAL" clId="{D9D2DF5F-A781-47BA-B1E6-2EC4EDEAFC0A}" dt="2019-10-29T17:43:28.645" v="332"/>
          <ac:spMkLst>
            <pc:docMk/>
            <pc:sldMk cId="1035619704" sldId="352"/>
            <ac:spMk id="6" creationId="{88505316-68DB-41D3-8133-390DD0F9CAB1}"/>
          </ac:spMkLst>
        </pc:spChg>
        <pc:picChg chg="del ord">
          <ac:chgData name="Radek Průša" userId="985e1826-ce34-4efe-b9d5-16d27415d574" providerId="ADAL" clId="{D9D2DF5F-A781-47BA-B1E6-2EC4EDEAFC0A}" dt="2019-10-29T17:44:25.559" v="334" actId="478"/>
          <ac:picMkLst>
            <pc:docMk/>
            <pc:sldMk cId="1035619704" sldId="352"/>
            <ac:picMk id="3" creationId="{51F48B80-1AB1-404F-BA46-2CCE9B3C465E}"/>
          </ac:picMkLst>
        </pc:picChg>
        <pc:picChg chg="add mod ord">
          <ac:chgData name="Radek Průša" userId="985e1826-ce34-4efe-b9d5-16d27415d574" providerId="ADAL" clId="{D9D2DF5F-A781-47BA-B1E6-2EC4EDEAFC0A}" dt="2019-10-29T19:55:51.969" v="407" actId="14100"/>
          <ac:picMkLst>
            <pc:docMk/>
            <pc:sldMk cId="1035619704" sldId="352"/>
            <ac:picMk id="4" creationId="{9E22B31D-0BF3-41C4-B614-997C9F5CE2C5}"/>
          </ac:picMkLst>
        </pc:picChg>
      </pc:sldChg>
      <pc:sldChg chg="addSp delSp modSp">
        <pc:chgData name="Radek Průša" userId="985e1826-ce34-4efe-b9d5-16d27415d574" providerId="ADAL" clId="{D9D2DF5F-A781-47BA-B1E6-2EC4EDEAFC0A}" dt="2019-10-29T15:24:10.847" v="275" actId="171"/>
        <pc:sldMkLst>
          <pc:docMk/>
          <pc:sldMk cId="2388171404" sldId="353"/>
        </pc:sldMkLst>
        <pc:picChg chg="add mod ord">
          <ac:chgData name="Radek Průša" userId="985e1826-ce34-4efe-b9d5-16d27415d574" providerId="ADAL" clId="{D9D2DF5F-A781-47BA-B1E6-2EC4EDEAFC0A}" dt="2019-10-29T15:24:10.847" v="275" actId="171"/>
          <ac:picMkLst>
            <pc:docMk/>
            <pc:sldMk cId="2388171404" sldId="353"/>
            <ac:picMk id="2" creationId="{6EB18302-6CB7-444F-9B27-A78679FDC64E}"/>
          </ac:picMkLst>
        </pc:picChg>
        <pc:picChg chg="del">
          <ac:chgData name="Radek Průša" userId="985e1826-ce34-4efe-b9d5-16d27415d574" providerId="ADAL" clId="{D9D2DF5F-A781-47BA-B1E6-2EC4EDEAFC0A}" dt="2019-10-29T15:23:52.891" v="271" actId="478"/>
          <ac:picMkLst>
            <pc:docMk/>
            <pc:sldMk cId="2388171404" sldId="353"/>
            <ac:picMk id="8" creationId="{0F22CB89-9B4C-4052-BCB3-85D05A38EA89}"/>
          </ac:picMkLst>
        </pc:picChg>
      </pc:sldChg>
      <pc:sldChg chg="addSp delSp modSp">
        <pc:chgData name="Radek Průša" userId="985e1826-ce34-4efe-b9d5-16d27415d574" providerId="ADAL" clId="{D9D2DF5F-A781-47BA-B1E6-2EC4EDEAFC0A}" dt="2019-10-29T20:07:52.671" v="412" actId="1076"/>
        <pc:sldMkLst>
          <pc:docMk/>
          <pc:sldMk cId="38671979" sldId="354"/>
        </pc:sldMkLst>
        <pc:spChg chg="mod">
          <ac:chgData name="Radek Průša" userId="985e1826-ce34-4efe-b9d5-16d27415d574" providerId="ADAL" clId="{D9D2DF5F-A781-47BA-B1E6-2EC4EDEAFC0A}" dt="2019-10-29T20:07:52.671" v="412" actId="1076"/>
          <ac:spMkLst>
            <pc:docMk/>
            <pc:sldMk cId="38671979" sldId="354"/>
            <ac:spMk id="8" creationId="{159DF12D-F7E4-4276-B1CC-F7AEEC542C77}"/>
          </ac:spMkLst>
        </pc:spChg>
        <pc:picChg chg="add mod ord">
          <ac:chgData name="Radek Průša" userId="985e1826-ce34-4efe-b9d5-16d27415d574" providerId="ADAL" clId="{D9D2DF5F-A781-47BA-B1E6-2EC4EDEAFC0A}" dt="2019-10-29T20:07:44.904" v="411" actId="167"/>
          <ac:picMkLst>
            <pc:docMk/>
            <pc:sldMk cId="38671979" sldId="354"/>
            <ac:picMk id="2" creationId="{56B9688C-C7E0-4CED-A98A-C34F1A8EF1AD}"/>
          </ac:picMkLst>
        </pc:picChg>
        <pc:picChg chg="del">
          <ac:chgData name="Radek Průša" userId="985e1826-ce34-4efe-b9d5-16d27415d574" providerId="ADAL" clId="{D9D2DF5F-A781-47BA-B1E6-2EC4EDEAFC0A}" dt="2019-10-29T20:07:29.253" v="408" actId="478"/>
          <ac:picMkLst>
            <pc:docMk/>
            <pc:sldMk cId="38671979" sldId="354"/>
            <ac:picMk id="3" creationId="{ECEE8C3F-D6EC-4A86-8E3A-AA301CB6D09A}"/>
          </ac:picMkLst>
        </pc:picChg>
      </pc:sldChg>
      <pc:sldChg chg="addSp delSp modSp">
        <pc:chgData name="Radek Průša" userId="985e1826-ce34-4efe-b9d5-16d27415d574" providerId="ADAL" clId="{D9D2DF5F-A781-47BA-B1E6-2EC4EDEAFC0A}" dt="2019-10-29T20:08:57.618" v="425" actId="14100"/>
        <pc:sldMkLst>
          <pc:docMk/>
          <pc:sldMk cId="290256000" sldId="355"/>
        </pc:sldMkLst>
        <pc:spChg chg="mod">
          <ac:chgData name="Radek Průša" userId="985e1826-ce34-4efe-b9d5-16d27415d574" providerId="ADAL" clId="{D9D2DF5F-A781-47BA-B1E6-2EC4EDEAFC0A}" dt="2019-10-29T20:08:36.693" v="422" actId="14100"/>
          <ac:spMkLst>
            <pc:docMk/>
            <pc:sldMk cId="290256000" sldId="355"/>
            <ac:spMk id="5" creationId="{DA51D3C5-D197-4F5E-8E94-DF0FEE117DF9}"/>
          </ac:spMkLst>
        </pc:spChg>
        <pc:picChg chg="add mod">
          <ac:chgData name="Radek Průša" userId="985e1826-ce34-4efe-b9d5-16d27415d574" providerId="ADAL" clId="{D9D2DF5F-A781-47BA-B1E6-2EC4EDEAFC0A}" dt="2019-10-29T20:08:57.618" v="425" actId="14100"/>
          <ac:picMkLst>
            <pc:docMk/>
            <pc:sldMk cId="290256000" sldId="355"/>
            <ac:picMk id="2" creationId="{B3A37A33-05E0-4070-80B0-EA2A2B54E976}"/>
          </ac:picMkLst>
        </pc:picChg>
        <pc:picChg chg="del">
          <ac:chgData name="Radek Průša" userId="985e1826-ce34-4efe-b9d5-16d27415d574" providerId="ADAL" clId="{D9D2DF5F-A781-47BA-B1E6-2EC4EDEAFC0A}" dt="2019-10-29T20:08:39.960" v="423" actId="478"/>
          <ac:picMkLst>
            <pc:docMk/>
            <pc:sldMk cId="290256000" sldId="355"/>
            <ac:picMk id="8" creationId="{4C20F4F8-F452-4DAC-BC5C-98B966A9D301}"/>
          </ac:picMkLst>
        </pc:picChg>
      </pc:sldChg>
      <pc:sldChg chg="addSp delSp modSp">
        <pc:chgData name="Radek Průša" userId="985e1826-ce34-4efe-b9d5-16d27415d574" providerId="ADAL" clId="{D9D2DF5F-A781-47BA-B1E6-2EC4EDEAFC0A}" dt="2019-10-29T15:38:30.713" v="279" actId="14100"/>
        <pc:sldMkLst>
          <pc:docMk/>
          <pc:sldMk cId="3059207173" sldId="375"/>
        </pc:sldMkLst>
        <pc:spChg chg="mod">
          <ac:chgData name="Radek Průša" userId="985e1826-ce34-4efe-b9d5-16d27415d574" providerId="ADAL" clId="{D9D2DF5F-A781-47BA-B1E6-2EC4EDEAFC0A}" dt="2019-10-29T15:06:16.668" v="270" actId="14100"/>
          <ac:spMkLst>
            <pc:docMk/>
            <pc:sldMk cId="3059207173" sldId="375"/>
            <ac:spMk id="2" creationId="{B3464BC4-8C6C-4D7B-845C-CD6A996521FE}"/>
          </ac:spMkLst>
        </pc:spChg>
        <pc:spChg chg="del">
          <ac:chgData name="Radek Průša" userId="985e1826-ce34-4efe-b9d5-16d27415d574" providerId="ADAL" clId="{D9D2DF5F-A781-47BA-B1E6-2EC4EDEAFC0A}" dt="2019-10-29T15:02:58.051" v="263" actId="478"/>
          <ac:spMkLst>
            <pc:docMk/>
            <pc:sldMk cId="3059207173" sldId="375"/>
            <ac:spMk id="4" creationId="{35F4619F-C0A3-4BE9-8490-D9AE934683F9}"/>
          </ac:spMkLst>
        </pc:spChg>
        <pc:spChg chg="del">
          <ac:chgData name="Radek Průša" userId="985e1826-ce34-4efe-b9d5-16d27415d574" providerId="ADAL" clId="{D9D2DF5F-A781-47BA-B1E6-2EC4EDEAFC0A}" dt="2019-10-29T15:03:01.953" v="264" actId="478"/>
          <ac:spMkLst>
            <pc:docMk/>
            <pc:sldMk cId="3059207173" sldId="375"/>
            <ac:spMk id="5" creationId="{38059F4E-D6D8-46B9-BA64-708571658EEA}"/>
          </ac:spMkLst>
        </pc:spChg>
        <pc:spChg chg="add del mod">
          <ac:chgData name="Radek Průša" userId="985e1826-ce34-4efe-b9d5-16d27415d574" providerId="ADAL" clId="{D9D2DF5F-A781-47BA-B1E6-2EC4EDEAFC0A}" dt="2019-10-29T15:02:53.980" v="262" actId="478"/>
          <ac:spMkLst>
            <pc:docMk/>
            <pc:sldMk cId="3059207173" sldId="375"/>
            <ac:spMk id="8" creationId="{0B6C521D-8093-41B3-8B81-461E2CED1456}"/>
          </ac:spMkLst>
        </pc:spChg>
        <pc:picChg chg="del">
          <ac:chgData name="Radek Průša" userId="985e1826-ce34-4efe-b9d5-16d27415d574" providerId="ADAL" clId="{D9D2DF5F-A781-47BA-B1E6-2EC4EDEAFC0A}" dt="2019-10-29T15:02:49.970" v="261" actId="478"/>
          <ac:picMkLst>
            <pc:docMk/>
            <pc:sldMk cId="3059207173" sldId="375"/>
            <ac:picMk id="7" creationId="{10232DD4-2159-45E1-9C94-873B429A3701}"/>
          </ac:picMkLst>
        </pc:picChg>
        <pc:picChg chg="add del mod">
          <ac:chgData name="Radek Průša" userId="985e1826-ce34-4efe-b9d5-16d27415d574" providerId="ADAL" clId="{D9D2DF5F-A781-47BA-B1E6-2EC4EDEAFC0A}" dt="2019-10-29T15:33:21.964" v="276" actId="478"/>
          <ac:picMkLst>
            <pc:docMk/>
            <pc:sldMk cId="3059207173" sldId="375"/>
            <ac:picMk id="9" creationId="{B97B8EF0-6B9D-4A1B-A289-D96A5012F9B5}"/>
          </ac:picMkLst>
        </pc:picChg>
        <pc:picChg chg="add mod">
          <ac:chgData name="Radek Průša" userId="985e1826-ce34-4efe-b9d5-16d27415d574" providerId="ADAL" clId="{D9D2DF5F-A781-47BA-B1E6-2EC4EDEAFC0A}" dt="2019-10-29T15:38:30.713" v="279" actId="14100"/>
          <ac:picMkLst>
            <pc:docMk/>
            <pc:sldMk cId="3059207173" sldId="375"/>
            <ac:picMk id="10" creationId="{AA61C6C0-7188-448E-AF96-AB4845AE13EA}"/>
          </ac:picMkLst>
        </pc:picChg>
      </pc:sldChg>
      <pc:sldChg chg="addSp delSp modSp">
        <pc:chgData name="Radek Průša" userId="985e1826-ce34-4efe-b9d5-16d27415d574" providerId="ADAL" clId="{D9D2DF5F-A781-47BA-B1E6-2EC4EDEAFC0A}" dt="2019-10-29T20:23:18.191" v="432" actId="14100"/>
        <pc:sldMkLst>
          <pc:docMk/>
          <pc:sldMk cId="2131814771" sldId="376"/>
        </pc:sldMkLst>
        <pc:spChg chg="mod">
          <ac:chgData name="Radek Průša" userId="985e1826-ce34-4efe-b9d5-16d27415d574" providerId="ADAL" clId="{D9D2DF5F-A781-47BA-B1E6-2EC4EDEAFC0A}" dt="2019-10-29T15:41:19.996" v="309" actId="20577"/>
          <ac:spMkLst>
            <pc:docMk/>
            <pc:sldMk cId="2131814771" sldId="376"/>
            <ac:spMk id="2" creationId="{AD67E044-10F0-40AB-8418-872F691CBBD4}"/>
          </ac:spMkLst>
        </pc:spChg>
        <pc:spChg chg="del">
          <ac:chgData name="Radek Průša" userId="985e1826-ce34-4efe-b9d5-16d27415d574" providerId="ADAL" clId="{D9D2DF5F-A781-47BA-B1E6-2EC4EDEAFC0A}" dt="2019-10-29T15:33:57.215" v="278" actId="478"/>
          <ac:spMkLst>
            <pc:docMk/>
            <pc:sldMk cId="2131814771" sldId="376"/>
            <ac:spMk id="3" creationId="{E9BED2EF-92B1-4D64-BD27-0B0AE16DB63E}"/>
          </ac:spMkLst>
        </pc:spChg>
        <pc:spChg chg="del">
          <ac:chgData name="Radek Průša" userId="985e1826-ce34-4efe-b9d5-16d27415d574" providerId="ADAL" clId="{D9D2DF5F-A781-47BA-B1E6-2EC4EDEAFC0A}" dt="2019-10-29T15:39:44.188" v="299" actId="478"/>
          <ac:spMkLst>
            <pc:docMk/>
            <pc:sldMk cId="2131814771" sldId="376"/>
            <ac:spMk id="4" creationId="{445ED299-38FF-4CCD-A5F1-DF1BEF42DE54}"/>
          </ac:spMkLst>
        </pc:spChg>
        <pc:spChg chg="del mod">
          <ac:chgData name="Radek Průša" userId="985e1826-ce34-4efe-b9d5-16d27415d574" providerId="ADAL" clId="{D9D2DF5F-A781-47BA-B1E6-2EC4EDEAFC0A}" dt="2019-10-29T15:39:42.108" v="298" actId="478"/>
          <ac:spMkLst>
            <pc:docMk/>
            <pc:sldMk cId="2131814771" sldId="376"/>
            <ac:spMk id="5" creationId="{A5A3368D-7AA7-4B43-99C8-D90EC0D5F892}"/>
          </ac:spMkLst>
        </pc:spChg>
        <pc:picChg chg="add del mod ord">
          <ac:chgData name="Radek Průša" userId="985e1826-ce34-4efe-b9d5-16d27415d574" providerId="ADAL" clId="{D9D2DF5F-A781-47BA-B1E6-2EC4EDEAFC0A}" dt="2019-10-29T20:22:53.122" v="428" actId="478"/>
          <ac:picMkLst>
            <pc:docMk/>
            <pc:sldMk cId="2131814771" sldId="376"/>
            <ac:picMk id="7" creationId="{4F3BA136-EE7D-4CC8-889D-AD6A6896DE55}"/>
          </ac:picMkLst>
        </pc:picChg>
        <pc:picChg chg="add mod">
          <ac:chgData name="Radek Průša" userId="985e1826-ce34-4efe-b9d5-16d27415d574" providerId="ADAL" clId="{D9D2DF5F-A781-47BA-B1E6-2EC4EDEAFC0A}" dt="2019-10-29T20:23:18.191" v="432" actId="14100"/>
          <ac:picMkLst>
            <pc:docMk/>
            <pc:sldMk cId="2131814771" sldId="376"/>
            <ac:picMk id="8" creationId="{F757504C-CA51-4E10-8528-9D7A8D45C465}"/>
          </ac:picMkLst>
        </pc:picChg>
      </pc:sldChg>
      <pc:sldChg chg="addSp delSp add del">
        <pc:chgData name="Radek Průša" userId="985e1826-ce34-4efe-b9d5-16d27415d574" providerId="ADAL" clId="{D9D2DF5F-A781-47BA-B1E6-2EC4EDEAFC0A}" dt="2019-10-29T19:51:40.626" v="393" actId="47"/>
        <pc:sldMkLst>
          <pc:docMk/>
          <pc:sldMk cId="1035374350" sldId="377"/>
        </pc:sldMkLst>
        <pc:spChg chg="del">
          <ac:chgData name="Radek Průša" userId="985e1826-ce34-4efe-b9d5-16d27415d574" providerId="ADAL" clId="{D9D2DF5F-A781-47BA-B1E6-2EC4EDEAFC0A}" dt="2019-10-29T19:42:50.975" v="389" actId="478"/>
          <ac:spMkLst>
            <pc:docMk/>
            <pc:sldMk cId="1035374350" sldId="377"/>
            <ac:spMk id="3" creationId="{4F7C2BC7-9F3A-4C4F-B9AC-41CB41ED43FF}"/>
          </ac:spMkLst>
        </pc:spChg>
        <pc:picChg chg="add del">
          <ac:chgData name="Radek Průša" userId="985e1826-ce34-4efe-b9d5-16d27415d574" providerId="ADAL" clId="{D9D2DF5F-A781-47BA-B1E6-2EC4EDEAFC0A}" dt="2019-10-29T19:42:47.506" v="388"/>
          <ac:picMkLst>
            <pc:docMk/>
            <pc:sldMk cId="1035374350" sldId="377"/>
            <ac:picMk id="7" creationId="{F0A85EEC-7A0C-4C04-8A73-94566EC14363}"/>
          </ac:picMkLst>
        </pc:picChg>
        <pc:picChg chg="add del">
          <ac:chgData name="Radek Průša" userId="985e1826-ce34-4efe-b9d5-16d27415d574" providerId="ADAL" clId="{D9D2DF5F-A781-47BA-B1E6-2EC4EDEAFC0A}" dt="2019-10-29T19:51:10.227" v="391" actId="478"/>
          <ac:picMkLst>
            <pc:docMk/>
            <pc:sldMk cId="1035374350" sldId="377"/>
            <ac:picMk id="8" creationId="{7C783287-FE6C-4AEC-A163-0C6183C41CD1}"/>
          </ac:picMkLst>
        </pc:picChg>
        <pc:picChg chg="add">
          <ac:chgData name="Radek Průša" userId="985e1826-ce34-4efe-b9d5-16d27415d574" providerId="ADAL" clId="{D9D2DF5F-A781-47BA-B1E6-2EC4EDEAFC0A}" dt="2019-10-29T19:51:11.293" v="392"/>
          <ac:picMkLst>
            <pc:docMk/>
            <pc:sldMk cId="1035374350" sldId="377"/>
            <ac:picMk id="9" creationId="{1E405F0A-C9B4-4BDD-99AF-73B59D6463FE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87F3E-B5F5-4EDF-8A2B-2CF3EAE0310D}" type="datetimeFigureOut">
              <a:rPr lang="cs-CZ" smtClean="0"/>
              <a:t>04.04.2022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6BBF3-BAF2-4F55-B3BD-42C9350B9A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77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6BBF3-BAF2-4F55-B3BD-42C9350B9A4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54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37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106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46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fld id="{6DC0A98D-1A13-4B46-870B-7D1CEE87A390}" type="datetime1">
              <a:rPr lang="cs-CZ" smtClean="0"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9003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D0BA98E4-FC40-4AB0-92A5-713A61AE4A3C}" type="datetime1">
              <a:rPr lang="cs-CZ" smtClean="0"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461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A1F1C3FF-806B-4A64-8F63-A1961BE91273}" type="datetime1">
              <a:rPr lang="cs-CZ" smtClean="0"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4836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27F02018-354A-421A-8A26-BFA641432312}" type="datetime1">
              <a:rPr lang="cs-CZ" smtClean="0"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5676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fld id="{239C146B-A646-4C65-92E7-FF8EE2738C26}" type="datetime1">
              <a:rPr lang="cs-CZ" smtClean="0"/>
              <a:t>04.04.2022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201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5A1F048E-2A65-4390-8CC4-45D491AB6CAD}" type="datetime1">
              <a:rPr lang="cs-CZ" smtClean="0"/>
              <a:t>04.04.2022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319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B5BFF56C-7281-4035-9ACC-AB9876F46634}" type="datetime1">
              <a:rPr lang="cs-CZ" smtClean="0"/>
              <a:t>04.04.2022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97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61594D4D-99CF-49C9-B1C8-A045F72D804F}" type="datetime1">
              <a:rPr lang="cs-CZ" smtClean="0"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433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9678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5B44A599-62AC-45A1-B339-B127CD99D64F}" type="datetime1">
              <a:rPr lang="cs-CZ" smtClean="0"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8015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3CFCE994-6F3E-4EE7-B348-14E60648A94E}" type="datetime1">
              <a:rPr lang="cs-CZ" smtClean="0"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07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34881BD7-015D-4A04-8370-5C8658AC02B7}" type="datetime1">
              <a:rPr lang="cs-CZ" smtClean="0"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49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31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9098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533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062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6. 12. 2016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662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016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/>
              <a:t>6. 12. 2016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Prezentace - Výbor pro architekturu a strategii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34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6. 12. 2016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861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877983D-7C97-4F2D-8CAE-0001F2A7B095}" type="datetime1">
              <a:rPr lang="cs-CZ" smtClean="0"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Prezentace - Výbor pro architekturu a strategii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990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chi.gov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2.c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komunikacni_infrastruktura_verejne_spravy" TargetMode="External"/><Relationship Id="rId2" Type="http://schemas.openxmlformats.org/officeDocument/2006/relationships/hyperlink" Target="http://www.cms2.cz/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OHA@mvcr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00000" y="1412776"/>
            <a:ext cx="7772400" cy="374441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cs-CZ" sz="4000" b="1" cap="small" dirty="0"/>
              <a:t>Zasedání pracovní skupiny pro architekturu a řízení ICT</a:t>
            </a:r>
            <a:r>
              <a:rPr lang="cs-CZ" sz="4000" b="1" cap="small" dirty="0" smtClean="0"/>
              <a:t/>
            </a:r>
            <a:br>
              <a:rPr lang="cs-CZ" sz="4000" b="1" cap="small" dirty="0" smtClean="0"/>
            </a:br>
            <a:r>
              <a:rPr lang="cs-CZ" sz="4000" b="1" cap="small" dirty="0" smtClean="0"/>
              <a:t> -</a:t>
            </a:r>
            <a:br>
              <a:rPr lang="cs-CZ" sz="4000" b="1" cap="small" dirty="0" smtClean="0"/>
            </a:br>
            <a:r>
              <a:rPr lang="cs-CZ" sz="4000" b="1" cap="small" dirty="0" smtClean="0"/>
              <a:t>Centrální místo služeb</a:t>
            </a:r>
            <a:br>
              <a:rPr lang="cs-CZ" sz="4000" b="1" cap="small" dirty="0" smtClean="0"/>
            </a:br>
            <a:r>
              <a:rPr lang="cs-CZ" sz="4000" b="1" cap="small" dirty="0" smtClean="0"/>
              <a:t>CMS</a:t>
            </a:r>
            <a:r>
              <a:rPr lang="cs-CZ" sz="5300" b="1" cap="small" dirty="0"/>
              <a:t/>
            </a:r>
            <a:br>
              <a:rPr lang="cs-CZ" sz="5300" b="1" cap="small" dirty="0"/>
            </a:br>
            <a:r>
              <a:rPr lang="cs-CZ" sz="1800" b="1" cap="small" dirty="0"/>
              <a:t/>
            </a:r>
            <a:br>
              <a:rPr lang="cs-CZ" sz="1800" b="1" cap="small" dirty="0"/>
            </a:br>
            <a:r>
              <a:rPr lang="cs-CZ" sz="1800" b="1" cap="small" dirty="0"/>
              <a:t/>
            </a:r>
            <a:br>
              <a:rPr lang="cs-CZ" sz="1800" b="1" cap="small" dirty="0"/>
            </a:br>
            <a:r>
              <a:rPr lang="cs-CZ" sz="1800" b="1" cap="small" dirty="0"/>
              <a:t/>
            </a:r>
            <a:br>
              <a:rPr lang="cs-CZ" sz="1800" b="1" cap="small" dirty="0"/>
            </a:br>
            <a:endParaRPr lang="cs-CZ" sz="1800" b="1" cap="small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39552" y="155679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</p:txBody>
      </p:sp>
      <p:sp>
        <p:nvSpPr>
          <p:cNvPr id="8" name="Zástupný symbol pro text 4"/>
          <p:cNvSpPr txBox="1">
            <a:spLocks/>
          </p:cNvSpPr>
          <p:nvPr/>
        </p:nvSpPr>
        <p:spPr>
          <a:xfrm>
            <a:off x="400000" y="4699157"/>
            <a:ext cx="7772400" cy="1716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b="1" dirty="0" smtClean="0"/>
              <a:t>Ing. Oldřich Kalina </a:t>
            </a:r>
          </a:p>
          <a:p>
            <a:r>
              <a:rPr lang="cs-CZ" sz="1800" dirty="0"/>
              <a:t>O</a:t>
            </a:r>
            <a:r>
              <a:rPr lang="cs-CZ" sz="1800" dirty="0" smtClean="0"/>
              <a:t>dbor Hlavního Architekta eGovernmentu MVČR</a:t>
            </a:r>
          </a:p>
          <a:p>
            <a:endParaRPr lang="cs-CZ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41151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5829312" cy="706090"/>
          </a:xfrm>
        </p:spPr>
        <p:txBody>
          <a:bodyPr/>
          <a:lstStyle/>
          <a:p>
            <a:r>
              <a:rPr lang="cs-CZ" sz="2200" b="1" cap="small" dirty="0"/>
              <a:t>CMS z pohledu informační koncepce ČR</a:t>
            </a: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84784"/>
            <a:ext cx="8472518" cy="4752528"/>
          </a:xfrm>
        </p:spPr>
        <p:txBody>
          <a:bodyPr>
            <a:normAutofit/>
          </a:bodyPr>
          <a:lstStyle/>
          <a:p>
            <a:pPr algn="just"/>
            <a:r>
              <a:rPr lang="cs-CZ" sz="1600" dirty="0"/>
              <a:t>CMS je systém, jehož primárním účelem je </a:t>
            </a:r>
            <a:r>
              <a:rPr lang="cs-CZ" sz="1600" b="1" dirty="0"/>
              <a:t>zprostředkovávat řízené a evidované propojení informačních systémů subjektů OVS ke službám</a:t>
            </a:r>
            <a:r>
              <a:rPr lang="cs-CZ" sz="1600" dirty="0"/>
              <a:t> (aplikacím), které poskytují informační systémy jiných subjektů OVS – přístup ke službám </a:t>
            </a:r>
            <a:r>
              <a:rPr lang="cs-CZ" sz="1600" b="1" dirty="0"/>
              <a:t>eGovernmentu</a:t>
            </a:r>
            <a:r>
              <a:rPr lang="cs-CZ" sz="1600" dirty="0"/>
              <a:t>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b="1" dirty="0"/>
              <a:t>Službou</a:t>
            </a:r>
            <a:r>
              <a:rPr lang="cs-CZ" sz="1600" dirty="0"/>
              <a:t> se v tomto kontextu myslí služba nějakého informačního systému veřejné správy-ISVS (aplikace), který je připojen k CMS, jedna aplikace službu poskytuje a jiné ji používají (konzumují).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dirty="0"/>
              <a:t>Důsledná implementace zásad/principů/architektury CMS pro propojení informačních systémů subjektů veřejné správy současně účinně eliminuje negativní dopady aktuálních hrozeb a problémů veřejného internetu (výpadky DNS, latence, </a:t>
            </a:r>
            <a:r>
              <a:rPr lang="cs-CZ" sz="1600" dirty="0" err="1"/>
              <a:t>DoS</a:t>
            </a:r>
            <a:r>
              <a:rPr lang="cs-CZ" sz="1600" dirty="0"/>
              <a:t>, …) na funkčnost ISVS- zvyšuje úroveň bezpečnosti.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dirty="0"/>
              <a:t>CMS jako komunikační součást „referenčního rozhraní„ je definováno zákonem č.365/2000.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79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25760"/>
            <a:ext cx="6192688" cy="1143000"/>
          </a:xfrm>
        </p:spPr>
        <p:txBody>
          <a:bodyPr/>
          <a:lstStyle/>
          <a:p>
            <a:r>
              <a:rPr lang="cs-CZ" sz="2200" b="1" cap="small" dirty="0"/>
              <a:t>Zákon č. 365/2000 Sb. (Zákon o informačních systémech veřejné správy a o změně některých dalších zákonů)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5946" y="1628800"/>
            <a:ext cx="8472518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1600" b="1" dirty="0"/>
              <a:t>CMS</a:t>
            </a:r>
            <a:r>
              <a:rPr lang="cs-CZ" sz="1600" dirty="0"/>
              <a:t> jako komunikační součást „</a:t>
            </a:r>
            <a:r>
              <a:rPr lang="cs-CZ" sz="1600" b="1" dirty="0"/>
              <a:t>referenčního rozhraní</a:t>
            </a:r>
            <a:r>
              <a:rPr lang="cs-CZ" sz="1600" dirty="0"/>
              <a:t>“ je definováno zákonem č.365/2000 Sb.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b="1" dirty="0"/>
              <a:t>§ 4(1)g) </a:t>
            </a:r>
            <a:r>
              <a:rPr lang="cs-CZ" sz="1600" dirty="0"/>
              <a:t>Ministerstvo vnitra stanoví a spravuje referenční rozhraní a stanoví prováděcím právním předpisem technické a funkční náležitosti uskutečňování vazeb mezi informačními systémy veřejné správy prostřednictvím referenčního rozhraní.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b="1" dirty="0"/>
              <a:t>§ 4(2)d) </a:t>
            </a:r>
            <a:r>
              <a:rPr lang="cs-CZ" sz="1600" dirty="0"/>
              <a:t>Ministerstvo vnitra stanoví pravidla pro vazby mezi jednotlivými informačními systémy veřejné správy prostřednictvím referenčního rozhraní.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b="1" dirty="0"/>
              <a:t>§ 5(2)d) -</a:t>
            </a:r>
            <a:r>
              <a:rPr lang="cs-CZ" sz="1600" dirty="0"/>
              <a:t> Orgány veřejné správy (OVS) jsou v rámci informačních systémů veřejné správy </a:t>
            </a:r>
            <a:r>
              <a:rPr lang="cs-CZ" sz="1600" b="1" dirty="0"/>
              <a:t>povinny zajistit</a:t>
            </a:r>
            <a:r>
              <a:rPr lang="cs-CZ" sz="1600" dirty="0"/>
              <a:t>, aby vazby jimi spravovaného informačního systému veřejné správy na informační systémy veřejné správy jiného správce byly uskutečňovány prostřednictvím referenčního rozhraní.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b="1" dirty="0"/>
              <a:t>§ 6g</a:t>
            </a:r>
            <a:r>
              <a:rPr lang="cs-CZ" sz="1600" dirty="0"/>
              <a:t> - Centrálním místem služeb se rozumí soubor technického a programového vybavení, jehož prostřednictvím jsou poskytovány služby informačních systémů veřejné správy a jehož prostřednictvím jsou využívány a propojovány sítě elektronických komunikací.</a:t>
            </a:r>
          </a:p>
          <a:p>
            <a:pPr algn="just"/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​Povinnost zajistit vazby mezi ISVS jednotlivých OVS prostřednictvím CMS vyplývá i z Informační koncepce České republiky a jejích návazných dokumentů, viz </a:t>
            </a:r>
            <a:r>
              <a:rPr lang="cs-CZ" sz="1600" dirty="0">
                <a:hlinkClick r:id="rId2"/>
              </a:rPr>
              <a:t>archi.gov.cz</a:t>
            </a:r>
            <a:r>
              <a:rPr lang="cs-CZ" sz="1600" dirty="0"/>
              <a:t>.</a:t>
            </a:r>
          </a:p>
          <a:p>
            <a:endParaRPr lang="cs-CZ" sz="16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93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A23B60A0-57FA-46F7-94A1-DDE11B3B58BD}"/>
              </a:ext>
            </a:extLst>
          </p:cNvPr>
          <p:cNvSpPr txBox="1">
            <a:spLocks/>
          </p:cNvSpPr>
          <p:nvPr/>
        </p:nvSpPr>
        <p:spPr>
          <a:xfrm>
            <a:off x="2638034" y="116632"/>
            <a:ext cx="4371985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z="2000" b="1" cap="small" smtClean="0"/>
              <a:t>CMS / KIVS</a:t>
            </a:r>
            <a:endParaRPr lang="cs-CZ" sz="200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8424797" cy="5400600"/>
          </a:xfrm>
        </p:spPr>
      </p:pic>
    </p:spTree>
    <p:extLst>
      <p:ext uri="{BB962C8B-B14F-4D97-AF65-F5344CB8AC3E}">
        <p14:creationId xmlns:p14="http://schemas.microsoft.com/office/powerpoint/2010/main" val="314328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7030" y="1412776"/>
            <a:ext cx="8601020" cy="45879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400" dirty="0"/>
              <a:t>CMS zprostředkovává komunikaci mezi jednotlivými OVS a v kombinaci s KIVS službami nabízí pro jednotlivá OVS např.: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dirty="0"/>
              <a:t>Bezpečný a spolehlivý přístup k aplikačním službám jednotlivých ISVS.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dirty="0"/>
              <a:t>Bezpečnou a spolehlivou publikaci aplikačních služeb jednotlivých ISVS.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dirty="0"/>
              <a:t>Bezpečný přístup do internetu.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dirty="0"/>
              <a:t>Bezpečný přístup k poštovním službám v internetu.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dirty="0"/>
              <a:t>Bezpečné síťové prostředí pro zajištění interoperability v rámci EU.</a:t>
            </a:r>
          </a:p>
          <a:p>
            <a:pPr marL="57150" indent="0">
              <a:buNone/>
            </a:pPr>
            <a:r>
              <a:rPr lang="cs-CZ" sz="1400" dirty="0"/>
              <a:t>Kompletní přehled služeb CMS je dostupný na webové stránce MV </a:t>
            </a:r>
            <a:r>
              <a:rPr lang="cs-CZ" sz="1400" dirty="0" smtClean="0">
                <a:hlinkClick r:id="rId3"/>
              </a:rPr>
              <a:t>www.cms2.cz</a:t>
            </a:r>
            <a:r>
              <a:rPr lang="cs-CZ" sz="1400" dirty="0" smtClean="0"/>
              <a:t> .</a:t>
            </a:r>
          </a:p>
          <a:p>
            <a:pPr marL="57150" indent="0">
              <a:buNone/>
            </a:pPr>
            <a:endParaRPr lang="cs-CZ" sz="18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5</a:t>
            </a:fld>
            <a:endParaRPr lang="cs-CZ" dirty="0"/>
          </a:p>
        </p:txBody>
      </p:sp>
      <p:sp>
        <p:nvSpPr>
          <p:cNvPr id="7" name="TextBox 13"/>
          <p:cNvSpPr txBox="1"/>
          <p:nvPr/>
        </p:nvSpPr>
        <p:spPr>
          <a:xfrm>
            <a:off x="440757" y="5993884"/>
            <a:ext cx="308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6E9A"/>
                </a:solidFill>
                <a:latin typeface="Arial" panose="020B0502040204020203" pitchFamily="34" charset="0"/>
                <a:cs typeface="Arial" panose="020B0502040204020203" pitchFamily="34" charset="0"/>
              </a:rPr>
              <a:t>KIVS služby + CMS = KIVS</a:t>
            </a:r>
            <a:endParaRPr lang="cs-CZ" dirty="0">
              <a:solidFill>
                <a:srgbClr val="006E9A"/>
              </a:solidFill>
              <a:latin typeface="Arial" panose="020B0502040204020203" pitchFamily="34" charset="0"/>
              <a:cs typeface="Arial" panose="020B0502040204020203" pitchFamily="34" charset="0"/>
            </a:endParaRP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A23B60A0-57FA-46F7-94A1-DDE11B3B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8034" y="116632"/>
            <a:ext cx="4371985" cy="857251"/>
          </a:xfrm>
        </p:spPr>
        <p:txBody>
          <a:bodyPr>
            <a:normAutofit/>
          </a:bodyPr>
          <a:lstStyle/>
          <a:p>
            <a:r>
              <a:rPr lang="cs-CZ" sz="2000" b="1" cap="small" dirty="0"/>
              <a:t>CMS / KIVS</a:t>
            </a:r>
            <a:endParaRPr lang="cs-CZ" sz="2000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9B31ADA9-D31C-4578-973C-BC31CCE0E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5" y="3713860"/>
            <a:ext cx="6984825" cy="314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3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6</a:t>
            </a:fld>
            <a:endParaRPr lang="cs-CZ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464558"/>
              </p:ext>
            </p:extLst>
          </p:nvPr>
        </p:nvGraphicFramePr>
        <p:xfrm>
          <a:off x="146755" y="973883"/>
          <a:ext cx="8850488" cy="5479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List" r:id="rId3" imgW="13992085" imgH="7515225" progId="Excel.Sheet.12">
                  <p:embed/>
                </p:oleObj>
              </mc:Choice>
              <mc:Fallback>
                <p:oleObj name="List" r:id="rId3" imgW="13992085" imgH="75152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755" y="973883"/>
                        <a:ext cx="8850488" cy="5479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Nadpis 1">
            <a:extLst>
              <a:ext uri="{FF2B5EF4-FFF2-40B4-BE49-F238E27FC236}">
                <a16:creationId xmlns:a16="http://schemas.microsoft.com/office/drawing/2014/main" id="{A23B60A0-57FA-46F7-94A1-DDE11B3B58BD}"/>
              </a:ext>
            </a:extLst>
          </p:cNvPr>
          <p:cNvSpPr txBox="1">
            <a:spLocks/>
          </p:cNvSpPr>
          <p:nvPr/>
        </p:nvSpPr>
        <p:spPr>
          <a:xfrm>
            <a:off x="2638034" y="116632"/>
            <a:ext cx="4371985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z="2000" b="1" cap="small" smtClean="0"/>
              <a:t>CMS / KIVS</a:t>
            </a:r>
            <a:endParaRPr lang="cs-CZ" sz="2000"/>
          </a:p>
        </p:txBody>
      </p:sp>
    </p:spTree>
    <p:extLst>
      <p:ext uri="{BB962C8B-B14F-4D97-AF65-F5344CB8AC3E}">
        <p14:creationId xmlns:p14="http://schemas.microsoft.com/office/powerpoint/2010/main" val="1858690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24283" y="1268759"/>
            <a:ext cx="7962517" cy="3528393"/>
          </a:xfrm>
        </p:spPr>
        <p:txBody>
          <a:bodyPr>
            <a:noAutofit/>
          </a:bodyPr>
          <a:lstStyle/>
          <a:p>
            <a:pPr algn="ctr"/>
            <a:r>
              <a:rPr lang="cs-CZ" sz="4000" b="1" cap="small" dirty="0"/>
              <a:t>Otázky</a:t>
            </a:r>
            <a:r>
              <a:rPr lang="cs-CZ" sz="8800" dirty="0"/>
              <a:t> </a:t>
            </a:r>
            <a:r>
              <a:rPr lang="cs-CZ" sz="4800" dirty="0"/>
              <a:t>?</a:t>
            </a:r>
            <a:br>
              <a:rPr lang="cs-CZ" sz="4800" dirty="0"/>
            </a:br>
            <a:r>
              <a:rPr lang="cs-CZ" sz="4800" dirty="0" smtClean="0"/>
              <a:t/>
            </a:r>
            <a:br>
              <a:rPr lang="cs-CZ" sz="4800" dirty="0" smtClean="0"/>
            </a:br>
            <a:r>
              <a:rPr lang="cs-CZ" sz="2800" dirty="0" smtClean="0">
                <a:hlinkClick r:id="rId2"/>
              </a:rPr>
              <a:t>www.cms2.cz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000" dirty="0">
                <a:hlinkClick r:id="rId3"/>
              </a:rPr>
              <a:t>https://</a:t>
            </a:r>
            <a:r>
              <a:rPr lang="cs-CZ" sz="2000" dirty="0" smtClean="0">
                <a:hlinkClick r:id="rId3"/>
              </a:rPr>
              <a:t>archi.gov.cz/nap:komunikacni_infrastruktura_verejne_spravy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1600" dirty="0" smtClean="0">
                <a:solidFill>
                  <a:schemeClr val="tx1"/>
                </a:solidFill>
              </a:rPr>
              <a:t>Kontakt: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>
                <a:hlinkClick r:id="rId4"/>
              </a:rPr>
              <a:t>OHA@mvcr.cz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/>
            </a:r>
            <a:br>
              <a:rPr lang="cs-CZ" sz="1600" dirty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/>
              <a:t/>
            </a:r>
            <a:br>
              <a:rPr lang="cs-CZ" sz="4800" dirty="0"/>
            </a:br>
            <a:endParaRPr lang="cs-CZ" sz="48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39552" y="155679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83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A06C3376FCD84AB5E7754E47AC4CBF" ma:contentTypeVersion="31" ma:contentTypeDescription="Vytvoří nový dokument" ma:contentTypeScope="" ma:versionID="605b349c9222e9cd481484c1da9d027c">
  <xsd:schema xmlns:xsd="http://www.w3.org/2001/XMLSchema" xmlns:xs="http://www.w3.org/2001/XMLSchema" xmlns:p="http://schemas.microsoft.com/office/2006/metadata/properties" xmlns:ns3="f2670a32-cc8e-43f2-9ead-450e308b3551" xmlns:ns4="665af277-5840-49c3-8cf9-a0bcb1dd0b99" targetNamespace="http://schemas.microsoft.com/office/2006/metadata/properties" ma:root="true" ma:fieldsID="65e62ac0ceb2f85ecd8bf0273a4bd22a" ns3:_="" ns4:_="">
    <xsd:import namespace="f2670a32-cc8e-43f2-9ead-450e308b3551"/>
    <xsd:import namespace="665af277-5840-49c3-8cf9-a0bcb1dd0b9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70a32-cc8e-43f2-9ead-450e308b355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af277-5840-49c3-8cf9-a0bcb1dd0b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s xmlns="665af277-5840-49c3-8cf9-a0bcb1dd0b99" xsi:nil="true"/>
    <CultureName xmlns="665af277-5840-49c3-8cf9-a0bcb1dd0b99" xsi:nil="true"/>
    <Invited_Students xmlns="665af277-5840-49c3-8cf9-a0bcb1dd0b99" xsi:nil="true"/>
    <Teachers xmlns="665af277-5840-49c3-8cf9-a0bcb1dd0b99">
      <UserInfo>
        <DisplayName/>
        <AccountId xsi:nil="true"/>
        <AccountType/>
      </UserInfo>
    </Teachers>
    <Student_Groups xmlns="665af277-5840-49c3-8cf9-a0bcb1dd0b99">
      <UserInfo>
        <DisplayName/>
        <AccountId xsi:nil="true"/>
        <AccountType/>
      </UserInfo>
    </Student_Groups>
    <Distribution_Groups xmlns="665af277-5840-49c3-8cf9-a0bcb1dd0b99" xsi:nil="true"/>
    <Invited_Teachers xmlns="665af277-5840-49c3-8cf9-a0bcb1dd0b99" xsi:nil="true"/>
    <Is_Collaboration_Space_Locked xmlns="665af277-5840-49c3-8cf9-a0bcb1dd0b99" xsi:nil="true"/>
    <Math_Settings xmlns="665af277-5840-49c3-8cf9-a0bcb1dd0b99" xsi:nil="true"/>
    <Has_Teacher_Only_SectionGroup xmlns="665af277-5840-49c3-8cf9-a0bcb1dd0b99" xsi:nil="true"/>
    <Owner xmlns="665af277-5840-49c3-8cf9-a0bcb1dd0b99">
      <UserInfo>
        <DisplayName/>
        <AccountId xsi:nil="true"/>
        <AccountType/>
      </UserInfo>
    </Owner>
    <LMS_Mappings xmlns="665af277-5840-49c3-8cf9-a0bcb1dd0b99" xsi:nil="true"/>
    <NotebookType xmlns="665af277-5840-49c3-8cf9-a0bcb1dd0b99" xsi:nil="true"/>
    <FolderType xmlns="665af277-5840-49c3-8cf9-a0bcb1dd0b99" xsi:nil="true"/>
    <TeamsChannelId xmlns="665af277-5840-49c3-8cf9-a0bcb1dd0b99" xsi:nil="true"/>
    <IsNotebookLocked xmlns="665af277-5840-49c3-8cf9-a0bcb1dd0b99" xsi:nil="true"/>
    <DefaultSectionNames xmlns="665af277-5840-49c3-8cf9-a0bcb1dd0b99" xsi:nil="true"/>
    <Self_Registration_Enabled xmlns="665af277-5840-49c3-8cf9-a0bcb1dd0b99" xsi:nil="true"/>
    <Students xmlns="665af277-5840-49c3-8cf9-a0bcb1dd0b99">
      <UserInfo>
        <DisplayName/>
        <AccountId xsi:nil="true"/>
        <AccountType/>
      </UserInfo>
    </Students>
    <AppVersion xmlns="665af277-5840-49c3-8cf9-a0bcb1dd0b99" xsi:nil="true"/>
  </documentManagement>
</p:properties>
</file>

<file path=customXml/itemProps1.xml><?xml version="1.0" encoding="utf-8"?>
<ds:datastoreItem xmlns:ds="http://schemas.openxmlformats.org/officeDocument/2006/customXml" ds:itemID="{EC8770CA-F47D-4C58-972A-54A9A77E5E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6C80C5-B3F7-4409-B5A9-6E8ED5CEBA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670a32-cc8e-43f2-9ead-450e308b3551"/>
    <ds:schemaRef ds:uri="665af277-5840-49c3-8cf9-a0bcb1dd0b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5B050B-A6DF-4A98-B807-B3293876E832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665af277-5840-49c3-8cf9-a0bcb1dd0b99"/>
    <ds:schemaRef ds:uri="http://purl.org/dc/dcmitype/"/>
    <ds:schemaRef ds:uri="http://www.w3.org/XML/1998/namespace"/>
    <ds:schemaRef ds:uri="http://schemas.microsoft.com/office/infopath/2007/PartnerControls"/>
    <ds:schemaRef ds:uri="f2670a32-cc8e-43f2-9ead-450e308b355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9125</TotalTime>
  <Words>470</Words>
  <Application>Microsoft Office PowerPoint</Application>
  <PresentationFormat>Předvádění na obrazovce (4:3)</PresentationFormat>
  <Paragraphs>44</Paragraphs>
  <Slides>7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Arial</vt:lpstr>
      <vt:lpstr>Calibri</vt:lpstr>
      <vt:lpstr>Wingdings</vt:lpstr>
      <vt:lpstr>1_MV_sablona1_2007</vt:lpstr>
      <vt:lpstr>2_MV_sablona1_2007</vt:lpstr>
      <vt:lpstr>List Microsoft Excelu</vt:lpstr>
      <vt:lpstr>Zasedání pracovní skupiny pro architekturu a řízení ICT  - Centrální místo služeb CMS    </vt:lpstr>
      <vt:lpstr>CMS z pohledu informační koncepce ČR</vt:lpstr>
      <vt:lpstr>Zákon č. 365/2000 Sb. (Zákon o informačních systémech veřejné správy a o změně některých dalších zákonů) </vt:lpstr>
      <vt:lpstr>Prezentace aplikace PowerPoint</vt:lpstr>
      <vt:lpstr>CMS / KIVS</vt:lpstr>
      <vt:lpstr>Prezentace aplikace PowerPoint</vt:lpstr>
      <vt:lpstr>Otázky ?  www.cms2.cz  https://archi.gov.cz/nap:komunikacni_infrastruktura_verejne_spravy  Kontakt: OHA@mvcr.cz      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Pracovní výbor pro architekturu a strategii – prezentace materiálů OHA</dc:title>
  <dc:creator>Tomáš Šedivec</dc:creator>
  <cp:lastModifiedBy>Kalina Oldřich</cp:lastModifiedBy>
  <cp:revision>475</cp:revision>
  <cp:lastPrinted>2019-10-21T04:57:41Z</cp:lastPrinted>
  <dcterms:created xsi:type="dcterms:W3CDTF">2016-11-30T11:51:16Z</dcterms:created>
  <dcterms:modified xsi:type="dcterms:W3CDTF">2022-04-04T10:56:16Z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0x0101008DA06C3376FCD84AB5E7754E47AC4CBF</vt:lpwstr>
  </property>
</Properties>
</file>