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7"/>
  </p:notesMasterIdLst>
  <p:sldIdLst>
    <p:sldId id="256" r:id="rId5"/>
    <p:sldId id="269" r:id="rId6"/>
    <p:sldId id="275" r:id="rId7"/>
    <p:sldId id="270" r:id="rId8"/>
    <p:sldId id="271" r:id="rId9"/>
    <p:sldId id="272" r:id="rId10"/>
    <p:sldId id="274" r:id="rId11"/>
    <p:sldId id="276" r:id="rId12"/>
    <p:sldId id="277" r:id="rId13"/>
    <p:sldId id="278" r:id="rId14"/>
    <p:sldId id="279" r:id="rId15"/>
    <p:sldId id="268" r:id="rId16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iří Valášek" initials="JV" lastIdx="1" clrIdx="0"/>
  <p:cmAuthor id="2" name="PEKU" initials="P" lastIdx="1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F81BD"/>
    <a:srgbClr val="000000"/>
    <a:srgbClr val="FFFFFF"/>
    <a:srgbClr val="FF9393"/>
    <a:srgbClr val="00A9E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85B487F-7970-4647-B12F-5D749A861B04}" v="11" dt="2022-08-28T20:43:56.006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1"/>
    <p:restoredTop sz="50000" autoAdjust="0"/>
  </p:normalViewPr>
  <p:slideViewPr>
    <p:cSldViewPr>
      <p:cViewPr varScale="1">
        <p:scale>
          <a:sx n="82" d="100"/>
          <a:sy n="82" d="100"/>
        </p:scale>
        <p:origin x="1474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6/11/relationships/changesInfo" Target="changesInfos/changesInfo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etr Tiller" userId="a77ffee73ff775ae" providerId="LiveId" clId="{A85B487F-7970-4647-B12F-5D749A861B04}"/>
    <pc:docChg chg="undo custSel addSld delSld modSld">
      <pc:chgData name="Petr Tiller" userId="a77ffee73ff775ae" providerId="LiveId" clId="{A85B487F-7970-4647-B12F-5D749A861B04}" dt="2022-08-29T12:51:11.792" v="4034" actId="478"/>
      <pc:docMkLst>
        <pc:docMk/>
      </pc:docMkLst>
      <pc:sldChg chg="modSp mod">
        <pc:chgData name="Petr Tiller" userId="a77ffee73ff775ae" providerId="LiveId" clId="{A85B487F-7970-4647-B12F-5D749A861B04}" dt="2022-08-28T19:48:02.566" v="49" actId="20577"/>
        <pc:sldMkLst>
          <pc:docMk/>
          <pc:sldMk cId="0" sldId="256"/>
        </pc:sldMkLst>
        <pc:spChg chg="mod">
          <ac:chgData name="Petr Tiller" userId="a77ffee73ff775ae" providerId="LiveId" clId="{A85B487F-7970-4647-B12F-5D749A861B04}" dt="2022-08-28T19:47:46.891" v="42" actId="20577"/>
          <ac:spMkLst>
            <pc:docMk/>
            <pc:sldMk cId="0" sldId="256"/>
            <ac:spMk id="2" creationId="{00000000-0000-0000-0000-000000000000}"/>
          </ac:spMkLst>
        </pc:spChg>
        <pc:spChg chg="mod">
          <ac:chgData name="Petr Tiller" userId="a77ffee73ff775ae" providerId="LiveId" clId="{A85B487F-7970-4647-B12F-5D749A861B04}" dt="2022-08-28T19:48:02.566" v="49" actId="20577"/>
          <ac:spMkLst>
            <pc:docMk/>
            <pc:sldMk cId="0" sldId="256"/>
            <ac:spMk id="3" creationId="{00000000-0000-0000-0000-000000000000}"/>
          </ac:spMkLst>
        </pc:spChg>
        <pc:spChg chg="mod">
          <ac:chgData name="Petr Tiller" userId="a77ffee73ff775ae" providerId="LiveId" clId="{A85B487F-7970-4647-B12F-5D749A861B04}" dt="2022-08-28T19:47:51.114" v="43" actId="20577"/>
          <ac:spMkLst>
            <pc:docMk/>
            <pc:sldMk cId="0" sldId="256"/>
            <ac:spMk id="4" creationId="{00000000-0000-0000-0000-000000000000}"/>
          </ac:spMkLst>
        </pc:spChg>
      </pc:sldChg>
      <pc:sldChg chg="modSp mod">
        <pc:chgData name="Petr Tiller" userId="a77ffee73ff775ae" providerId="LiveId" clId="{A85B487F-7970-4647-B12F-5D749A861B04}" dt="2022-08-28T19:57:19.823" v="528" actId="20577"/>
        <pc:sldMkLst>
          <pc:docMk/>
          <pc:sldMk cId="3804449956" sldId="269"/>
        </pc:sldMkLst>
        <pc:spChg chg="mod">
          <ac:chgData name="Petr Tiller" userId="a77ffee73ff775ae" providerId="LiveId" clId="{A85B487F-7970-4647-B12F-5D749A861B04}" dt="2022-08-28T19:48:24.417" v="77" actId="20577"/>
          <ac:spMkLst>
            <pc:docMk/>
            <pc:sldMk cId="3804449956" sldId="269"/>
            <ac:spMk id="2" creationId="{66AAAE99-43C1-41AF-A621-F13B82E1BE5F}"/>
          </ac:spMkLst>
        </pc:spChg>
        <pc:spChg chg="mod">
          <ac:chgData name="Petr Tiller" userId="a77ffee73ff775ae" providerId="LiveId" clId="{A85B487F-7970-4647-B12F-5D749A861B04}" dt="2022-08-28T19:57:19.823" v="528" actId="20577"/>
          <ac:spMkLst>
            <pc:docMk/>
            <pc:sldMk cId="3804449956" sldId="269"/>
            <ac:spMk id="3" creationId="{9A7EB144-DF3A-4021-9229-2F7DC578306D}"/>
          </ac:spMkLst>
        </pc:spChg>
      </pc:sldChg>
      <pc:sldChg chg="addSp delSp modSp mod">
        <pc:chgData name="Petr Tiller" userId="a77ffee73ff775ae" providerId="LiveId" clId="{A85B487F-7970-4647-B12F-5D749A861B04}" dt="2022-08-28T20:07:11.928" v="1838" actId="20577"/>
        <pc:sldMkLst>
          <pc:docMk/>
          <pc:sldMk cId="3612217822" sldId="270"/>
        </pc:sldMkLst>
        <pc:spChg chg="mod">
          <ac:chgData name="Petr Tiller" userId="a77ffee73ff775ae" providerId="LiveId" clId="{A85B487F-7970-4647-B12F-5D749A861B04}" dt="2022-08-28T20:01:12.437" v="958" actId="20577"/>
          <ac:spMkLst>
            <pc:docMk/>
            <pc:sldMk cId="3612217822" sldId="270"/>
            <ac:spMk id="2" creationId="{3951BEED-0199-4DA9-8368-3177D541EEB5}"/>
          </ac:spMkLst>
        </pc:spChg>
        <pc:spChg chg="add mod">
          <ac:chgData name="Petr Tiller" userId="a77ffee73ff775ae" providerId="LiveId" clId="{A85B487F-7970-4647-B12F-5D749A861B04}" dt="2022-08-28T20:07:11.928" v="1838" actId="20577"/>
          <ac:spMkLst>
            <pc:docMk/>
            <pc:sldMk cId="3612217822" sldId="270"/>
            <ac:spMk id="5" creationId="{E6BF298D-E8F8-9921-7FD4-77E6D736E3B3}"/>
          </ac:spMkLst>
        </pc:spChg>
        <pc:picChg chg="del mod">
          <ac:chgData name="Petr Tiller" userId="a77ffee73ff775ae" providerId="LiveId" clId="{A85B487F-7970-4647-B12F-5D749A861B04}" dt="2022-08-28T20:01:15.041" v="960" actId="478"/>
          <ac:picMkLst>
            <pc:docMk/>
            <pc:sldMk cId="3612217822" sldId="270"/>
            <ac:picMk id="4" creationId="{6FBFE730-6C4D-45BB-B7BB-FC56B4B21362}"/>
          </ac:picMkLst>
        </pc:picChg>
      </pc:sldChg>
      <pc:sldChg chg="addSp modSp mod">
        <pc:chgData name="Petr Tiller" userId="a77ffee73ff775ae" providerId="LiveId" clId="{A85B487F-7970-4647-B12F-5D749A861B04}" dt="2022-08-28T20:16:22.150" v="2176" actId="14100"/>
        <pc:sldMkLst>
          <pc:docMk/>
          <pc:sldMk cId="1322727185" sldId="271"/>
        </pc:sldMkLst>
        <pc:spChg chg="mod">
          <ac:chgData name="Petr Tiller" userId="a77ffee73ff775ae" providerId="LiveId" clId="{A85B487F-7970-4647-B12F-5D749A861B04}" dt="2022-08-28T20:15:50.322" v="2156" actId="1076"/>
          <ac:spMkLst>
            <pc:docMk/>
            <pc:sldMk cId="1322727185" sldId="271"/>
            <ac:spMk id="2" creationId="{57DA88EC-D7D3-40C6-A0B7-4CD9774247AC}"/>
          </ac:spMkLst>
        </pc:spChg>
        <pc:spChg chg="mod">
          <ac:chgData name="Petr Tiller" userId="a77ffee73ff775ae" providerId="LiveId" clId="{A85B487F-7970-4647-B12F-5D749A861B04}" dt="2022-08-28T20:16:22.150" v="2176" actId="14100"/>
          <ac:spMkLst>
            <pc:docMk/>
            <pc:sldMk cId="1322727185" sldId="271"/>
            <ac:spMk id="3" creationId="{6DDE39E5-7136-466D-A642-FEBC7DB7E105}"/>
          </ac:spMkLst>
        </pc:spChg>
        <pc:spChg chg="add mod">
          <ac:chgData name="Petr Tiller" userId="a77ffee73ff775ae" providerId="LiveId" clId="{A85B487F-7970-4647-B12F-5D749A861B04}" dt="2022-08-28T20:14:49.726" v="2030" actId="20577"/>
          <ac:spMkLst>
            <pc:docMk/>
            <pc:sldMk cId="1322727185" sldId="271"/>
            <ac:spMk id="5" creationId="{51338840-19DA-8417-7C49-B5CE65326EE4}"/>
          </ac:spMkLst>
        </pc:spChg>
      </pc:sldChg>
      <pc:sldChg chg="addSp delSp modSp mod">
        <pc:chgData name="Petr Tiller" userId="a77ffee73ff775ae" providerId="LiveId" clId="{A85B487F-7970-4647-B12F-5D749A861B04}" dt="2022-08-29T12:51:11.792" v="4034" actId="478"/>
        <pc:sldMkLst>
          <pc:docMk/>
          <pc:sldMk cId="3189041097" sldId="272"/>
        </pc:sldMkLst>
        <pc:spChg chg="mod">
          <ac:chgData name="Petr Tiller" userId="a77ffee73ff775ae" providerId="LiveId" clId="{A85B487F-7970-4647-B12F-5D749A861B04}" dt="2022-08-28T20:16:06.266" v="2173" actId="20577"/>
          <ac:spMkLst>
            <pc:docMk/>
            <pc:sldMk cId="3189041097" sldId="272"/>
            <ac:spMk id="2" creationId="{75082430-2B28-4D93-A0A1-340DF63B39A3}"/>
          </ac:spMkLst>
        </pc:spChg>
        <pc:spChg chg="add mod">
          <ac:chgData name="Petr Tiller" userId="a77ffee73ff775ae" providerId="LiveId" clId="{A85B487F-7970-4647-B12F-5D749A861B04}" dt="2022-08-28T20:21:35.619" v="2919" actId="5793"/>
          <ac:spMkLst>
            <pc:docMk/>
            <pc:sldMk cId="3189041097" sldId="272"/>
            <ac:spMk id="6" creationId="{9763A395-8753-FD1C-9925-CFA7EE5950B7}"/>
          </ac:spMkLst>
        </pc:spChg>
        <pc:spChg chg="add del mod">
          <ac:chgData name="Petr Tiller" userId="a77ffee73ff775ae" providerId="LiveId" clId="{A85B487F-7970-4647-B12F-5D749A861B04}" dt="2022-08-29T12:51:11.792" v="4034" actId="478"/>
          <ac:spMkLst>
            <pc:docMk/>
            <pc:sldMk cId="3189041097" sldId="272"/>
            <ac:spMk id="7" creationId="{7D889625-EE20-A451-F60C-B87D38E64B3A}"/>
          </ac:spMkLst>
        </pc:spChg>
        <pc:graphicFrameChg chg="add del modGraphic">
          <ac:chgData name="Petr Tiller" userId="a77ffee73ff775ae" providerId="LiveId" clId="{A85B487F-7970-4647-B12F-5D749A861B04}" dt="2022-08-28T20:16:15.462" v="2175" actId="27309"/>
          <ac:graphicFrameMkLst>
            <pc:docMk/>
            <pc:sldMk cId="3189041097" sldId="272"/>
            <ac:graphicFrameMk id="5" creationId="{E6B720C8-7741-8176-0350-47984EBD42C2}"/>
          </ac:graphicFrameMkLst>
        </pc:graphicFrameChg>
        <pc:picChg chg="del mod">
          <ac:chgData name="Petr Tiller" userId="a77ffee73ff775ae" providerId="LiveId" clId="{A85B487F-7970-4647-B12F-5D749A861B04}" dt="2022-08-28T20:15:58.327" v="2158" actId="478"/>
          <ac:picMkLst>
            <pc:docMk/>
            <pc:sldMk cId="3189041097" sldId="272"/>
            <ac:picMk id="4" creationId="{C83F6DE7-EE44-4CFA-BAAB-9E6F72CF2AA6}"/>
          </ac:picMkLst>
        </pc:picChg>
      </pc:sldChg>
      <pc:sldChg chg="del">
        <pc:chgData name="Petr Tiller" userId="a77ffee73ff775ae" providerId="LiveId" clId="{A85B487F-7970-4647-B12F-5D749A861B04}" dt="2022-08-28T20:25:05.593" v="3350" actId="47"/>
        <pc:sldMkLst>
          <pc:docMk/>
          <pc:sldMk cId="2586471070" sldId="273"/>
        </pc:sldMkLst>
      </pc:sldChg>
      <pc:sldChg chg="addSp delSp modSp mod">
        <pc:chgData name="Petr Tiller" userId="a77ffee73ff775ae" providerId="LiveId" clId="{A85B487F-7970-4647-B12F-5D749A861B04}" dt="2022-08-28T20:24:56.408" v="3348" actId="20577"/>
        <pc:sldMkLst>
          <pc:docMk/>
          <pc:sldMk cId="350984632" sldId="274"/>
        </pc:sldMkLst>
        <pc:spChg chg="mod">
          <ac:chgData name="Petr Tiller" userId="a77ffee73ff775ae" providerId="LiveId" clId="{A85B487F-7970-4647-B12F-5D749A861B04}" dt="2022-08-28T20:22:24.467" v="3009" actId="20577"/>
          <ac:spMkLst>
            <pc:docMk/>
            <pc:sldMk cId="350984632" sldId="274"/>
            <ac:spMk id="2" creationId="{BF0E0409-268C-4876-87B1-47F2F648010C}"/>
          </ac:spMkLst>
        </pc:spChg>
        <pc:spChg chg="add mod">
          <ac:chgData name="Petr Tiller" userId="a77ffee73ff775ae" providerId="LiveId" clId="{A85B487F-7970-4647-B12F-5D749A861B04}" dt="2022-08-28T20:24:56.408" v="3348" actId="20577"/>
          <ac:spMkLst>
            <pc:docMk/>
            <pc:sldMk cId="350984632" sldId="274"/>
            <ac:spMk id="3" creationId="{25DC8B23-BFAC-8F21-3E34-075C0791D275}"/>
          </ac:spMkLst>
        </pc:spChg>
        <pc:picChg chg="del mod">
          <ac:chgData name="Petr Tiller" userId="a77ffee73ff775ae" providerId="LiveId" clId="{A85B487F-7970-4647-B12F-5D749A861B04}" dt="2022-08-28T20:22:26.344" v="3011" actId="478"/>
          <ac:picMkLst>
            <pc:docMk/>
            <pc:sldMk cId="350984632" sldId="274"/>
            <ac:picMk id="4" creationId="{8233257A-FFD8-4B4B-ABDB-485F1C371111}"/>
          </ac:picMkLst>
        </pc:picChg>
      </pc:sldChg>
      <pc:sldChg chg="modSp mod">
        <pc:chgData name="Petr Tiller" userId="a77ffee73ff775ae" providerId="LiveId" clId="{A85B487F-7970-4647-B12F-5D749A861B04}" dt="2022-08-28T20:00:55.036" v="930" actId="20577"/>
        <pc:sldMkLst>
          <pc:docMk/>
          <pc:sldMk cId="221065088" sldId="275"/>
        </pc:sldMkLst>
        <pc:spChg chg="mod">
          <ac:chgData name="Petr Tiller" userId="a77ffee73ff775ae" providerId="LiveId" clId="{A85B487F-7970-4647-B12F-5D749A861B04}" dt="2022-08-28T19:58:35.680" v="603" actId="20577"/>
          <ac:spMkLst>
            <pc:docMk/>
            <pc:sldMk cId="221065088" sldId="275"/>
            <ac:spMk id="2" creationId="{B3393481-63E0-47BE-B214-9AF2323E4EC0}"/>
          </ac:spMkLst>
        </pc:spChg>
        <pc:spChg chg="mod">
          <ac:chgData name="Petr Tiller" userId="a77ffee73ff775ae" providerId="LiveId" clId="{A85B487F-7970-4647-B12F-5D749A861B04}" dt="2022-08-28T20:00:55.036" v="930" actId="20577"/>
          <ac:spMkLst>
            <pc:docMk/>
            <pc:sldMk cId="221065088" sldId="275"/>
            <ac:spMk id="3" creationId="{55858532-487D-429D-A372-9A15FDF4A3CE}"/>
          </ac:spMkLst>
        </pc:spChg>
      </pc:sldChg>
      <pc:sldChg chg="addSp delSp modSp new mod">
        <pc:chgData name="Petr Tiller" userId="a77ffee73ff775ae" providerId="LiveId" clId="{A85B487F-7970-4647-B12F-5D749A861B04}" dt="2022-08-28T20:38:07.891" v="3666"/>
        <pc:sldMkLst>
          <pc:docMk/>
          <pc:sldMk cId="1938739997" sldId="276"/>
        </pc:sldMkLst>
        <pc:spChg chg="mod">
          <ac:chgData name="Petr Tiller" userId="a77ffee73ff775ae" providerId="LiveId" clId="{A85B487F-7970-4647-B12F-5D749A861B04}" dt="2022-08-28T20:25:33.586" v="3371" actId="20577"/>
          <ac:spMkLst>
            <pc:docMk/>
            <pc:sldMk cId="1938739997" sldId="276"/>
            <ac:spMk id="2" creationId="{4F3112E2-1B37-3FA0-90A0-F7532FCB65EB}"/>
          </ac:spMkLst>
        </pc:spChg>
        <pc:spChg chg="mod">
          <ac:chgData name="Petr Tiller" userId="a77ffee73ff775ae" providerId="LiveId" clId="{A85B487F-7970-4647-B12F-5D749A861B04}" dt="2022-08-28T20:37:48.959" v="3662" actId="27636"/>
          <ac:spMkLst>
            <pc:docMk/>
            <pc:sldMk cId="1938739997" sldId="276"/>
            <ac:spMk id="3" creationId="{D8502192-DCD9-28D2-1191-DD0A358131A4}"/>
          </ac:spMkLst>
        </pc:spChg>
        <pc:spChg chg="add mod">
          <ac:chgData name="Petr Tiller" userId="a77ffee73ff775ae" providerId="LiveId" clId="{A85B487F-7970-4647-B12F-5D749A861B04}" dt="2022-08-28T20:38:07.891" v="3666"/>
          <ac:spMkLst>
            <pc:docMk/>
            <pc:sldMk cId="1938739997" sldId="276"/>
            <ac:spMk id="8" creationId="{69118194-4B42-0BB4-873C-ECA1A2632E28}"/>
          </ac:spMkLst>
        </pc:spChg>
        <pc:picChg chg="add del">
          <ac:chgData name="Petr Tiller" userId="a77ffee73ff775ae" providerId="LiveId" clId="{A85B487F-7970-4647-B12F-5D749A861B04}" dt="2022-08-28T20:29:14.096" v="3533" actId="478"/>
          <ac:picMkLst>
            <pc:docMk/>
            <pc:sldMk cId="1938739997" sldId="276"/>
            <ac:picMk id="5" creationId="{0DD7CD70-6F96-6A2B-B671-3246BDA5DEDC}"/>
          </ac:picMkLst>
        </pc:picChg>
        <pc:picChg chg="add mod">
          <ac:chgData name="Petr Tiller" userId="a77ffee73ff775ae" providerId="LiveId" clId="{A85B487F-7970-4647-B12F-5D749A861B04}" dt="2022-08-28T20:37:42.430" v="3660" actId="1076"/>
          <ac:picMkLst>
            <pc:docMk/>
            <pc:sldMk cId="1938739997" sldId="276"/>
            <ac:picMk id="7" creationId="{8FF845FA-E399-39C0-1C9C-E6A9193DCC04}"/>
          </ac:picMkLst>
        </pc:picChg>
      </pc:sldChg>
      <pc:sldChg chg="del">
        <pc:chgData name="Petr Tiller" userId="a77ffee73ff775ae" providerId="LiveId" clId="{A85B487F-7970-4647-B12F-5D749A861B04}" dt="2022-08-28T20:25:07.788" v="3354" actId="47"/>
        <pc:sldMkLst>
          <pc:docMk/>
          <pc:sldMk cId="2649087106" sldId="276"/>
        </pc:sldMkLst>
      </pc:sldChg>
      <pc:sldChg chg="del">
        <pc:chgData name="Petr Tiller" userId="a77ffee73ff775ae" providerId="LiveId" clId="{A85B487F-7970-4647-B12F-5D749A861B04}" dt="2022-08-28T20:25:04.637" v="3349" actId="47"/>
        <pc:sldMkLst>
          <pc:docMk/>
          <pc:sldMk cId="361044608" sldId="277"/>
        </pc:sldMkLst>
      </pc:sldChg>
      <pc:sldChg chg="addSp delSp modSp new mod">
        <pc:chgData name="Petr Tiller" userId="a77ffee73ff775ae" providerId="LiveId" clId="{A85B487F-7970-4647-B12F-5D749A861B04}" dt="2022-08-28T20:34:24.488" v="3632" actId="14100"/>
        <pc:sldMkLst>
          <pc:docMk/>
          <pc:sldMk cId="1863494629" sldId="277"/>
        </pc:sldMkLst>
        <pc:spChg chg="mod">
          <ac:chgData name="Petr Tiller" userId="a77ffee73ff775ae" providerId="LiveId" clId="{A85B487F-7970-4647-B12F-5D749A861B04}" dt="2022-08-28T20:31:33.160" v="3549" actId="20577"/>
          <ac:spMkLst>
            <pc:docMk/>
            <pc:sldMk cId="1863494629" sldId="277"/>
            <ac:spMk id="2" creationId="{09C85600-1314-D2E7-7A99-116B8B3561DB}"/>
          </ac:spMkLst>
        </pc:spChg>
        <pc:spChg chg="del">
          <ac:chgData name="Petr Tiller" userId="a77ffee73ff775ae" providerId="LiveId" clId="{A85B487F-7970-4647-B12F-5D749A861B04}" dt="2022-08-28T20:33:18.184" v="3550"/>
          <ac:spMkLst>
            <pc:docMk/>
            <pc:sldMk cId="1863494629" sldId="277"/>
            <ac:spMk id="3" creationId="{7BA52B0F-8CAE-03FB-0248-10DCB0CC3693}"/>
          </ac:spMkLst>
        </pc:spChg>
        <pc:spChg chg="add mod">
          <ac:chgData name="Petr Tiller" userId="a77ffee73ff775ae" providerId="LiveId" clId="{A85B487F-7970-4647-B12F-5D749A861B04}" dt="2022-08-28T20:34:24.488" v="3632" actId="14100"/>
          <ac:spMkLst>
            <pc:docMk/>
            <pc:sldMk cId="1863494629" sldId="277"/>
            <ac:spMk id="6" creationId="{6888E3F8-B579-F5F0-19E6-EFEBD0322DE0}"/>
          </ac:spMkLst>
        </pc:spChg>
        <pc:picChg chg="add mod">
          <ac:chgData name="Petr Tiller" userId="a77ffee73ff775ae" providerId="LiveId" clId="{A85B487F-7970-4647-B12F-5D749A861B04}" dt="2022-08-28T20:33:27.472" v="3554" actId="1076"/>
          <ac:picMkLst>
            <pc:docMk/>
            <pc:sldMk cId="1863494629" sldId="277"/>
            <ac:picMk id="5" creationId="{792B3A22-BD3A-BB20-3E64-AF3CC9E9D840}"/>
          </ac:picMkLst>
        </pc:picChg>
      </pc:sldChg>
      <pc:sldChg chg="modSp new mod">
        <pc:chgData name="Petr Tiller" userId="a77ffee73ff775ae" providerId="LiveId" clId="{A85B487F-7970-4647-B12F-5D749A861B04}" dt="2022-08-28T20:43:07.561" v="4001" actId="27636"/>
        <pc:sldMkLst>
          <pc:docMk/>
          <pc:sldMk cId="421542604" sldId="278"/>
        </pc:sldMkLst>
        <pc:spChg chg="mod">
          <ac:chgData name="Petr Tiller" userId="a77ffee73ff775ae" providerId="LiveId" clId="{A85B487F-7970-4647-B12F-5D749A861B04}" dt="2022-08-28T20:34:55.035" v="3654" actId="313"/>
          <ac:spMkLst>
            <pc:docMk/>
            <pc:sldMk cId="421542604" sldId="278"/>
            <ac:spMk id="2" creationId="{BFEED23A-7AE3-6ADB-062B-3279FEDC253D}"/>
          </ac:spMkLst>
        </pc:spChg>
        <pc:spChg chg="mod">
          <ac:chgData name="Petr Tiller" userId="a77ffee73ff775ae" providerId="LiveId" clId="{A85B487F-7970-4647-B12F-5D749A861B04}" dt="2022-08-28T20:43:07.561" v="4001" actId="27636"/>
          <ac:spMkLst>
            <pc:docMk/>
            <pc:sldMk cId="421542604" sldId="278"/>
            <ac:spMk id="3" creationId="{90B9F9BE-CFCE-3A23-3B16-9246093072E2}"/>
          </ac:spMkLst>
        </pc:spChg>
      </pc:sldChg>
      <pc:sldChg chg="del">
        <pc:chgData name="Petr Tiller" userId="a77ffee73ff775ae" providerId="LiveId" clId="{A85B487F-7970-4647-B12F-5D749A861B04}" dt="2022-08-28T20:25:06.383" v="3351" actId="47"/>
        <pc:sldMkLst>
          <pc:docMk/>
          <pc:sldMk cId="2484974486" sldId="278"/>
        </pc:sldMkLst>
      </pc:sldChg>
      <pc:sldChg chg="addSp delSp modSp new mod">
        <pc:chgData name="Petr Tiller" userId="a77ffee73ff775ae" providerId="LiveId" clId="{A85B487F-7970-4647-B12F-5D749A861B04}" dt="2022-08-28T20:44:07.292" v="4031" actId="20577"/>
        <pc:sldMkLst>
          <pc:docMk/>
          <pc:sldMk cId="616884791" sldId="279"/>
        </pc:sldMkLst>
        <pc:spChg chg="del mod">
          <ac:chgData name="Petr Tiller" userId="a77ffee73ff775ae" providerId="LiveId" clId="{A85B487F-7970-4647-B12F-5D749A861B04}" dt="2022-08-28T20:43:52.024" v="4004" actId="478"/>
          <ac:spMkLst>
            <pc:docMk/>
            <pc:sldMk cId="616884791" sldId="279"/>
            <ac:spMk id="2" creationId="{64BD95A6-41CC-5CD1-3A8A-14F1EE2900A7}"/>
          </ac:spMkLst>
        </pc:spChg>
        <pc:spChg chg="del">
          <ac:chgData name="Petr Tiller" userId="a77ffee73ff775ae" providerId="LiveId" clId="{A85B487F-7970-4647-B12F-5D749A861B04}" dt="2022-08-28T20:43:54.603" v="4005" actId="478"/>
          <ac:spMkLst>
            <pc:docMk/>
            <pc:sldMk cId="616884791" sldId="279"/>
            <ac:spMk id="3" creationId="{28617D60-3187-E890-C0D4-E2EF41E8D7C1}"/>
          </ac:spMkLst>
        </pc:spChg>
        <pc:spChg chg="add mod">
          <ac:chgData name="Petr Tiller" userId="a77ffee73ff775ae" providerId="LiveId" clId="{A85B487F-7970-4647-B12F-5D749A861B04}" dt="2022-08-28T20:44:07.292" v="4031" actId="20577"/>
          <ac:spMkLst>
            <pc:docMk/>
            <pc:sldMk cId="616884791" sldId="279"/>
            <ac:spMk id="4" creationId="{149E271A-91E0-12A0-0C76-90AC58C72BC1}"/>
          </ac:spMkLst>
        </pc:spChg>
      </pc:sldChg>
      <pc:sldChg chg="del">
        <pc:chgData name="Petr Tiller" userId="a77ffee73ff775ae" providerId="LiveId" clId="{A85B487F-7970-4647-B12F-5D749A861B04}" dt="2022-08-28T20:25:06.861" v="3352" actId="47"/>
        <pc:sldMkLst>
          <pc:docMk/>
          <pc:sldMk cId="1677964290" sldId="279"/>
        </pc:sldMkLst>
      </pc:sldChg>
      <pc:sldChg chg="del">
        <pc:chgData name="Petr Tiller" userId="a77ffee73ff775ae" providerId="LiveId" clId="{A85B487F-7970-4647-B12F-5D749A861B04}" dt="2022-08-28T20:25:07.144" v="3353" actId="47"/>
        <pc:sldMkLst>
          <pc:docMk/>
          <pc:sldMk cId="3518640153" sldId="280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416E4B-5671-403B-B91E-16698A050570}" type="datetimeFigureOut">
              <a:rPr lang="cs-CZ" smtClean="0"/>
              <a:t>28.08.2022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180BF2-CA21-4D5B-9E8A-0EF4925B073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030382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42844" y="1428736"/>
            <a:ext cx="7772400" cy="1470025"/>
          </a:xfrm>
        </p:spPr>
        <p:txBody>
          <a:bodyPr/>
          <a:lstStyle>
            <a:lvl1pPr algn="l">
              <a:defRPr>
                <a:solidFill>
                  <a:srgbClr val="00A9E2"/>
                </a:solidFill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2844" y="3857628"/>
            <a:ext cx="6400800" cy="1752600"/>
          </a:xfrm>
        </p:spPr>
        <p:txBody>
          <a:bodyPr>
            <a:normAutofit/>
          </a:bodyPr>
          <a:lstStyle>
            <a:lvl1pPr marL="0" indent="0" algn="l"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lze upravit styl předlohy.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142844" y="6357958"/>
            <a:ext cx="21336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28.08.2022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857488" y="274638"/>
            <a:ext cx="5829312" cy="1143000"/>
          </a:xfr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285720" y="1600200"/>
            <a:ext cx="8401080" cy="4525963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214282" y="6357958"/>
            <a:ext cx="21336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28.08.2022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285720" y="1285860"/>
            <a:ext cx="6191280" cy="4840303"/>
          </a:xfrm>
        </p:spPr>
        <p:txBody>
          <a:bodyPr vert="eaVert"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214282" y="6357958"/>
            <a:ext cx="21336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28.08.2022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857488" y="274638"/>
            <a:ext cx="5829312" cy="1143000"/>
          </a:xfrm>
        </p:spPr>
        <p:txBody>
          <a:bodyPr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14282" y="1600200"/>
            <a:ext cx="8472518" cy="4525963"/>
          </a:xfrm>
        </p:spPr>
        <p:txBody>
          <a:bodyPr/>
          <a:lstStyle/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214282" y="6357958"/>
            <a:ext cx="21336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28.08.2022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14282" y="4357694"/>
            <a:ext cx="7772400" cy="1362075"/>
          </a:xfrm>
        </p:spPr>
        <p:txBody>
          <a:bodyPr anchor="t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14282" y="2857496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>
          <a:xfrm>
            <a:off x="214282" y="6357958"/>
            <a:ext cx="21336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28.08.2022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857488" y="274638"/>
            <a:ext cx="5829312" cy="1143000"/>
          </a:xfr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214282" y="157161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214282" y="6357958"/>
            <a:ext cx="21336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28.08.2022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857488" y="274638"/>
            <a:ext cx="5829312" cy="1143000"/>
          </a:xfr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14282" y="1503354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214282" y="2143116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cs-CZ" dirty="0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>
          <a:xfrm>
            <a:off x="214282" y="6324591"/>
            <a:ext cx="21336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28.08.2022</a:t>
            </a:fld>
            <a:endParaRPr lang="cs-CZ" dirty="0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857488" y="274638"/>
            <a:ext cx="5829312" cy="1143000"/>
          </a:xfrm>
        </p:spPr>
        <p:txBody>
          <a:bodyPr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>
          <a:xfrm>
            <a:off x="214282" y="6357958"/>
            <a:ext cx="21336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28.08.2022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>
          <a:xfrm>
            <a:off x="214282" y="6357958"/>
            <a:ext cx="2133600" cy="365125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fld id="{7516EB83-090E-473B-B959-92A4B5275361}" type="datetimeFigureOut">
              <a:rPr lang="cs-CZ" smtClean="0"/>
              <a:pPr/>
              <a:t>28.08.2022</a:t>
            </a:fld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14282" y="1142984"/>
            <a:ext cx="3294065" cy="1285884"/>
          </a:xfrm>
        </p:spPr>
        <p:txBody>
          <a:bodyPr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lang="cs-CZ" sz="28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/>
              <a:t>Kliknutím lze upravit styly předlohy textu.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214282" y="2500306"/>
            <a:ext cx="3251231" cy="362585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214282" y="6357958"/>
            <a:ext cx="21336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28.08.2022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/>
              <a:t>Kliknutím lze upravit styl.</a:t>
            </a:r>
            <a:endParaRPr lang="cs-CZ" dirty="0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/>
              <a:t>Kliknutím na ikonu přidáte obrázek.</a:t>
            </a: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214282" y="6357958"/>
            <a:ext cx="2133600" cy="365125"/>
          </a:xfrm>
        </p:spPr>
        <p:txBody>
          <a:bodyPr/>
          <a:lstStyle/>
          <a:p>
            <a:fld id="{7516EB83-090E-473B-B959-92A4B5275361}" type="datetimeFigureOut">
              <a:rPr lang="cs-CZ" smtClean="0"/>
              <a:pPr/>
              <a:t>28.08.2022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Obrázek 8" descr="velkybubli_CJ_1502_1.jp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1522"/>
            <a:ext cx="9144000" cy="6854956"/>
          </a:xfrm>
          <a:prstGeom prst="rect">
            <a:avLst/>
          </a:prstGeom>
        </p:spPr>
      </p:pic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2857488" y="274638"/>
            <a:ext cx="5829312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cs-CZ" dirty="0"/>
              <a:t>Klepnutím lze upravit styl předlohy nadpisů.</a:t>
            </a:r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214282" y="157161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/>
              <a:t>Klepnutím lze upravit styly předlohy textu.</a:t>
            </a:r>
          </a:p>
          <a:p>
            <a:pPr lvl="1"/>
            <a:r>
              <a:rPr lang="cs-CZ" dirty="0"/>
              <a:t>Druhá úroveň</a:t>
            </a:r>
          </a:p>
          <a:p>
            <a:pPr lvl="2"/>
            <a:r>
              <a:rPr lang="cs-CZ" dirty="0"/>
              <a:t>Třetí úroveň</a:t>
            </a:r>
          </a:p>
          <a:p>
            <a:pPr lvl="3"/>
            <a:r>
              <a:rPr lang="cs-CZ" dirty="0"/>
              <a:t>Čtvrtá úroveň</a:t>
            </a:r>
          </a:p>
          <a:p>
            <a:pPr lvl="4"/>
            <a:r>
              <a:rPr lang="cs-CZ" dirty="0"/>
              <a:t>Pátá úroveň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214282" y="635795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7516EB83-090E-473B-B959-92A4B5275361}" type="datetimeFigureOut">
              <a:rPr lang="cs-CZ" smtClean="0"/>
              <a:pPr/>
              <a:t>28.08.2022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spcBef>
          <a:spcPct val="0"/>
        </a:spcBef>
        <a:buNone/>
        <a:defRPr lang="cs-CZ" sz="3600" kern="1200" dirty="0">
          <a:solidFill>
            <a:srgbClr val="00A9E2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s://dev.azure.com/SpravaZakladnichRegistru/NIA%20pro%20v%C3%BDvoj%C3%A1%C5%99e/_wiki/wikis/NIA-pro-v%C3%BDvoj%C3%A1%C5%99e.wiki/68/P%C5%99id%C4%9Blov%C3%A1n%C3%AD-BSI-dle-%C2%A712a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archi.gov.cz/znalostni_baze:ga_ppdf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s://overeni.identitaobcana.cz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info.identitaobcana.cz/download/PriruckaOverovacihoPortalu.pdf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61910" y="1751744"/>
            <a:ext cx="8173572" cy="3126209"/>
          </a:xfrm>
        </p:spPr>
        <p:txBody>
          <a:bodyPr/>
          <a:lstStyle/>
          <a:p>
            <a:pPr algn="ctr"/>
            <a:r>
              <a:rPr lang="cs-CZ" sz="3490" b="1" dirty="0"/>
              <a:t>Bezvýznamový směrový identifikátor</a:t>
            </a:r>
            <a:br>
              <a:rPr lang="cs-CZ" sz="3490" b="1" dirty="0"/>
            </a:br>
            <a:br>
              <a:rPr lang="cs-CZ" sz="3490" b="1" dirty="0"/>
            </a:br>
            <a:r>
              <a:rPr lang="cs-CZ" sz="3490" b="1" dirty="0"/>
              <a:t>BSI</a:t>
            </a:r>
            <a:br>
              <a:rPr lang="cs-CZ" b="1" dirty="0"/>
            </a:br>
            <a:r>
              <a:rPr lang="cs-CZ" dirty="0"/>
              <a:t> </a:t>
            </a:r>
            <a:endParaRPr lang="cs-CZ" sz="2000" b="1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6804248" y="5836542"/>
            <a:ext cx="2016224" cy="432048"/>
          </a:xfrm>
        </p:spPr>
        <p:txBody>
          <a:bodyPr>
            <a:noAutofit/>
          </a:bodyPr>
          <a:lstStyle/>
          <a:p>
            <a:r>
              <a:rPr lang="cs-CZ" sz="1600" dirty="0">
                <a:solidFill>
                  <a:schemeClr val="tx1"/>
                </a:solidFill>
              </a:rPr>
              <a:t>29. 8. 2022, Praha</a:t>
            </a:r>
          </a:p>
        </p:txBody>
      </p:sp>
      <p:sp>
        <p:nvSpPr>
          <p:cNvPr id="4" name="Podnadpis 2"/>
          <p:cNvSpPr txBox="1">
            <a:spLocks/>
          </p:cNvSpPr>
          <p:nvPr/>
        </p:nvSpPr>
        <p:spPr>
          <a:xfrm>
            <a:off x="539552" y="5301208"/>
            <a:ext cx="5472608" cy="1224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lang="cs-CZ" sz="3200" kern="1200" dirty="0" smtClean="0">
                <a:solidFill>
                  <a:srgbClr val="00A9E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sz="2000" dirty="0">
                <a:solidFill>
                  <a:schemeClr val="tx1"/>
                </a:solidFill>
              </a:rPr>
              <a:t>RNDr. Petr Tiller</a:t>
            </a:r>
          </a:p>
          <a:p>
            <a:r>
              <a:rPr lang="cs-CZ" sz="1600" dirty="0">
                <a:solidFill>
                  <a:schemeClr val="tx1"/>
                </a:solidFill>
              </a:rPr>
              <a:t>Odbor Hlavního Architekta</a:t>
            </a:r>
          </a:p>
          <a:p>
            <a:r>
              <a:rPr lang="cs-CZ" sz="1600" dirty="0">
                <a:solidFill>
                  <a:schemeClr val="tx1"/>
                </a:solidFill>
              </a:rPr>
              <a:t>Ministerstvo vnitra ČR</a:t>
            </a:r>
          </a:p>
        </p:txBody>
      </p:sp>
    </p:spTree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FEED23A-7AE3-6ADB-062B-3279FEDC25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Programové rozhraní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0B9F9BE-CFCE-3A23-3B16-9246093072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cs-CZ" dirty="0"/>
              <a:t>Wiki Správy základních registrů pro vývojáře - </a:t>
            </a:r>
            <a:r>
              <a:rPr lang="cs-CZ" dirty="0">
                <a:hlinkClick r:id="rId2"/>
              </a:rPr>
              <a:t>Přidělování BSI dle §12a - </a:t>
            </a:r>
            <a:r>
              <a:rPr lang="cs-CZ" dirty="0" err="1">
                <a:hlinkClick r:id="rId2"/>
              </a:rPr>
              <a:t>Overview</a:t>
            </a:r>
            <a:r>
              <a:rPr lang="cs-CZ" dirty="0">
                <a:hlinkClick r:id="rId2"/>
              </a:rPr>
              <a:t> (azure.com)</a:t>
            </a:r>
            <a:endParaRPr lang="cs-CZ" dirty="0"/>
          </a:p>
          <a:p>
            <a:r>
              <a:rPr lang="cs-CZ" dirty="0"/>
              <a:t>Obsahuje popis služeb včetně dokumentace</a:t>
            </a:r>
          </a:p>
          <a:p>
            <a:pPr lvl="1"/>
            <a:r>
              <a:rPr lang="cs-CZ" dirty="0"/>
              <a:t>TR_BSI_OVERENI_FO	</a:t>
            </a:r>
          </a:p>
          <a:p>
            <a:pPr lvl="1"/>
            <a:r>
              <a:rPr lang="cs-CZ" dirty="0"/>
              <a:t>TR_BSI_ULOZENI</a:t>
            </a:r>
          </a:p>
          <a:p>
            <a:pPr lvl="1"/>
            <a:r>
              <a:rPr lang="cs-CZ" dirty="0"/>
              <a:t>TR_BSI_VYZVEDNUT	</a:t>
            </a:r>
          </a:p>
          <a:p>
            <a:r>
              <a:rPr lang="cs-CZ" dirty="0"/>
              <a:t>Service point pro volání služeb a další dokumentaci včetně příkladů volání služeb</a:t>
            </a:r>
          </a:p>
          <a:p>
            <a:r>
              <a:rPr lang="cs-CZ" b="1" dirty="0"/>
              <a:t>Žadatel je ze zákona IDENTIFIKOVANÝ uživatel služby, proto vyžadován certifikátem</a:t>
            </a:r>
          </a:p>
        </p:txBody>
      </p:sp>
    </p:spTree>
    <p:extLst>
      <p:ext uri="{BB962C8B-B14F-4D97-AF65-F5344CB8AC3E}">
        <p14:creationId xmlns:p14="http://schemas.microsoft.com/office/powerpoint/2010/main" val="4215426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obsah 2">
            <a:extLst>
              <a:ext uri="{FF2B5EF4-FFF2-40B4-BE49-F238E27FC236}">
                <a16:creationId xmlns:a16="http://schemas.microsoft.com/office/drawing/2014/main" id="{149E271A-91E0-12A0-0C76-90AC58C72B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560" y="1772816"/>
            <a:ext cx="7886110" cy="410445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cs-CZ" sz="4600" dirty="0"/>
          </a:p>
          <a:p>
            <a:pPr marL="0" indent="0" algn="ctr">
              <a:buNone/>
            </a:pPr>
            <a:r>
              <a:rPr lang="cs-CZ" sz="4600" dirty="0">
                <a:solidFill>
                  <a:schemeClr val="accent1"/>
                </a:solidFill>
              </a:rPr>
              <a:t>Otázky – určitě budou ..</a:t>
            </a:r>
          </a:p>
          <a:p>
            <a:pPr marL="0" indent="0" algn="r">
              <a:buNone/>
            </a:pPr>
            <a:endParaRPr lang="cs-CZ" sz="4600" dirty="0"/>
          </a:p>
          <a:p>
            <a:pPr marL="0" indent="0" algn="ctr">
              <a:buNone/>
            </a:pPr>
            <a:endParaRPr lang="cs-CZ" dirty="0"/>
          </a:p>
          <a:p>
            <a:pPr marL="0" indent="0">
              <a:buNone/>
            </a:pPr>
            <a:endParaRPr lang="cs-CZ" sz="1300" b="1" dirty="0"/>
          </a:p>
          <a:p>
            <a:pPr marL="0" indent="0">
              <a:buNone/>
            </a:pPr>
            <a:endParaRPr lang="cs-CZ" sz="1300" b="1" dirty="0"/>
          </a:p>
          <a:p>
            <a:pPr marL="0" indent="0">
              <a:buNone/>
            </a:pPr>
            <a:endParaRPr lang="cs-CZ" sz="1300" b="1" dirty="0"/>
          </a:p>
          <a:p>
            <a:pPr marL="0" indent="0">
              <a:buNone/>
            </a:pPr>
            <a:endParaRPr lang="cs-CZ" sz="1300" b="1" dirty="0"/>
          </a:p>
          <a:p>
            <a:pPr marL="0" indent="0">
              <a:buNone/>
            </a:pPr>
            <a:endParaRPr lang="cs-CZ" sz="1300" b="1" dirty="0"/>
          </a:p>
          <a:p>
            <a:pPr marL="0" indent="0">
              <a:buNone/>
            </a:pPr>
            <a:endParaRPr lang="cs-CZ" sz="1300" b="1" dirty="0"/>
          </a:p>
        </p:txBody>
      </p:sp>
    </p:spTree>
    <p:extLst>
      <p:ext uri="{BB962C8B-B14F-4D97-AF65-F5344CB8AC3E}">
        <p14:creationId xmlns:p14="http://schemas.microsoft.com/office/powerpoint/2010/main" val="61688479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 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611560" y="1772816"/>
            <a:ext cx="7886110" cy="410445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cs-CZ" sz="4600" dirty="0"/>
          </a:p>
          <a:p>
            <a:pPr marL="0" indent="0" algn="ctr">
              <a:buNone/>
            </a:pPr>
            <a:r>
              <a:rPr lang="cs-CZ" sz="4600" dirty="0">
                <a:solidFill>
                  <a:schemeClr val="accent1"/>
                </a:solidFill>
              </a:rPr>
              <a:t>Děkuji za pozornost</a:t>
            </a:r>
          </a:p>
          <a:p>
            <a:pPr marL="0" indent="0" algn="r">
              <a:buNone/>
            </a:pPr>
            <a:endParaRPr lang="cs-CZ" sz="4600" dirty="0"/>
          </a:p>
          <a:p>
            <a:pPr marL="0" indent="0" algn="ctr">
              <a:buNone/>
            </a:pPr>
            <a:endParaRPr lang="cs-CZ" dirty="0"/>
          </a:p>
          <a:p>
            <a:pPr marL="0" indent="0">
              <a:buNone/>
            </a:pPr>
            <a:endParaRPr lang="cs-CZ" sz="1300" b="1" dirty="0"/>
          </a:p>
          <a:p>
            <a:pPr marL="0" indent="0">
              <a:buNone/>
            </a:pPr>
            <a:endParaRPr lang="cs-CZ" sz="1300" b="1" dirty="0"/>
          </a:p>
          <a:p>
            <a:pPr marL="0" indent="0">
              <a:buNone/>
            </a:pPr>
            <a:endParaRPr lang="cs-CZ" sz="1300" b="1" dirty="0"/>
          </a:p>
          <a:p>
            <a:pPr marL="0" indent="0">
              <a:buNone/>
            </a:pPr>
            <a:endParaRPr lang="cs-CZ" sz="1300" b="1" dirty="0"/>
          </a:p>
          <a:p>
            <a:pPr marL="0" indent="0">
              <a:buNone/>
            </a:pPr>
            <a:endParaRPr lang="cs-CZ" sz="1300" b="1" dirty="0"/>
          </a:p>
          <a:p>
            <a:pPr marL="0" indent="0">
              <a:buNone/>
            </a:pPr>
            <a:endParaRPr lang="cs-CZ" sz="1300" b="1" dirty="0"/>
          </a:p>
        </p:txBody>
      </p:sp>
    </p:spTree>
    <p:extLst>
      <p:ext uri="{BB962C8B-B14F-4D97-AF65-F5344CB8AC3E}">
        <p14:creationId xmlns:p14="http://schemas.microsoft.com/office/powerpoint/2010/main" val="2291577245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66AAAE99-43C1-41AF-A621-F13B82E1BE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Proč zaveden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9A7EB144-DF3A-4021-9229-2F7DC578306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cs-CZ" dirty="0"/>
              <a:t>§12a zákona 12/2020 právu na digitální služby</a:t>
            </a:r>
          </a:p>
          <a:p>
            <a:r>
              <a:rPr lang="cs-CZ" dirty="0"/>
              <a:t>Nástroj pro náhradu rodného čísla</a:t>
            </a:r>
          </a:p>
          <a:p>
            <a:r>
              <a:rPr lang="cs-CZ" b="1" dirty="0"/>
              <a:t>Bezvýznamový </a:t>
            </a:r>
            <a:r>
              <a:rPr lang="cs-CZ" dirty="0"/>
              <a:t>– ve tvaru stejném jako je identifikátor osoby v rámci eIDAS</a:t>
            </a:r>
          </a:p>
          <a:p>
            <a:pPr lvl="1"/>
            <a:r>
              <a:rPr lang="cs-CZ" sz="2400" b="1" dirty="0"/>
              <a:t>CZ/CZ/6cf37cfe-1386-459a-99e6-beefff7a1527</a:t>
            </a:r>
          </a:p>
          <a:p>
            <a:r>
              <a:rPr lang="cs-CZ" sz="2800" b="1" dirty="0"/>
              <a:t>Směrový – </a:t>
            </a:r>
            <a:r>
              <a:rPr lang="cs-CZ" sz="2800" dirty="0"/>
              <a:t>stejně jako u AIFO každý příjemce identifikace dostává unikátní kód osoby</a:t>
            </a:r>
          </a:p>
          <a:p>
            <a:r>
              <a:rPr lang="cs-CZ" sz="2800" b="1" dirty="0"/>
              <a:t>Trvalý</a:t>
            </a:r>
            <a:r>
              <a:rPr lang="cs-CZ" sz="2800" dirty="0"/>
              <a:t> – celoživotně trvalý identifikátor. Osoba může vyměnit všechny osobní údaje, BSI nezmění</a:t>
            </a:r>
            <a:endParaRPr lang="cs-CZ" sz="2800" b="1" dirty="0"/>
          </a:p>
          <a:p>
            <a:endParaRPr lang="cs-CZ" sz="2200" dirty="0"/>
          </a:p>
        </p:txBody>
      </p:sp>
    </p:spTree>
    <p:extLst>
      <p:ext uri="{BB962C8B-B14F-4D97-AF65-F5344CB8AC3E}">
        <p14:creationId xmlns:p14="http://schemas.microsoft.com/office/powerpoint/2010/main" val="38044499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3393481-63E0-47BE-B214-9AF2323E4E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AIFO, BSI, ZIFO, KI, SI co to má všechno znamenat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55858532-487D-429D-A372-9A15FDF4A3C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Zavedli jsme architekturu </a:t>
            </a:r>
            <a:r>
              <a:rPr lang="cs-CZ" b="1" dirty="0"/>
              <a:t>dělené identity</a:t>
            </a:r>
            <a:endParaRPr lang="cs-CZ" dirty="0"/>
          </a:p>
          <a:p>
            <a:pPr lvl="1"/>
            <a:r>
              <a:rPr lang="cs-CZ" dirty="0"/>
              <a:t>Nechceme celoživotní jednoznačný identifikátor</a:t>
            </a:r>
          </a:p>
          <a:p>
            <a:pPr lvl="1"/>
            <a:r>
              <a:rPr lang="cs-CZ" dirty="0"/>
              <a:t>Chceme jednoduše předávat totožnost osoby</a:t>
            </a:r>
          </a:p>
          <a:p>
            <a:pPr lvl="1"/>
            <a:r>
              <a:rPr lang="cs-CZ" dirty="0"/>
              <a:t>Ve světě IT nepotřebujeme jednoduchá čísla</a:t>
            </a:r>
          </a:p>
          <a:p>
            <a:r>
              <a:rPr lang="cs-CZ" dirty="0">
                <a:hlinkClick r:id="rId2"/>
              </a:rPr>
              <a:t>Globální architektura propojeného datového fondu [Architektura eGovernmentu ČR]</a:t>
            </a:r>
            <a:r>
              <a:rPr lang="cs-CZ" dirty="0"/>
              <a:t> – kapitola </a:t>
            </a:r>
            <a:r>
              <a:rPr lang="cs-CZ" b="1" i="1" dirty="0"/>
              <a:t>Identifikátory subjektů – fyzických osob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210650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3951BEED-0199-4DA9-8368-3177D541EE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Identifikátory fyzické osoby</a:t>
            </a:r>
          </a:p>
        </p:txBody>
      </p:sp>
      <p:sp>
        <p:nvSpPr>
          <p:cNvPr id="5" name="Zástupný obsah 4">
            <a:extLst>
              <a:ext uri="{FF2B5EF4-FFF2-40B4-BE49-F238E27FC236}">
                <a16:creationId xmlns:a16="http://schemas.microsoft.com/office/drawing/2014/main" id="{E6BF298D-E8F8-9921-7FD4-77E6D736E3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cs-CZ" b="1" dirty="0"/>
              <a:t>ZIFO – </a:t>
            </a:r>
            <a:r>
              <a:rPr lang="cs-CZ" dirty="0"/>
              <a:t>zná pouze ÚOOÚ, neví však komu patří – nikdo kromě ÚOOÚ ho nikdy neuvidí</a:t>
            </a:r>
          </a:p>
          <a:p>
            <a:r>
              <a:rPr lang="cs-CZ" b="1" dirty="0"/>
              <a:t>AIFO – </a:t>
            </a:r>
            <a:r>
              <a:rPr lang="cs-CZ" dirty="0"/>
              <a:t>vytváří ÚOOÚ pro agendu ze ZIFO pomocí ORG – nesmí být používán mimo agendu, pro kterou je určen</a:t>
            </a:r>
          </a:p>
          <a:p>
            <a:r>
              <a:rPr lang="cs-CZ" b="1" dirty="0"/>
              <a:t>BSI – </a:t>
            </a:r>
            <a:r>
              <a:rPr lang="cs-CZ" dirty="0"/>
              <a:t>vytváří pro uživatele služby SZR jako správce NIA z </a:t>
            </a:r>
            <a:r>
              <a:rPr lang="cs-CZ" b="1" dirty="0"/>
              <a:t>AIFO</a:t>
            </a:r>
            <a:r>
              <a:rPr lang="cs-CZ" dirty="0"/>
              <a:t> pro NIA – nesmí být používán mimo uživatele služby kromě komunikace s OVM</a:t>
            </a:r>
          </a:p>
          <a:p>
            <a:r>
              <a:rPr lang="cs-CZ" b="1" dirty="0"/>
              <a:t>KI – </a:t>
            </a:r>
            <a:r>
              <a:rPr lang="cs-CZ" dirty="0"/>
              <a:t>Klientský identifikátor, který vytváří jakýkoli správce Klientského identifikátoru z </a:t>
            </a:r>
            <a:r>
              <a:rPr lang="cs-CZ" b="1" dirty="0"/>
              <a:t>AIFO </a:t>
            </a:r>
            <a:r>
              <a:rPr lang="cs-CZ" dirty="0"/>
              <a:t>své agendy – může být zapisován na dokumentech, nesmí být používán mimo účel pro který je vytvořen</a:t>
            </a:r>
          </a:p>
          <a:p>
            <a:r>
              <a:rPr lang="cs-CZ" b="1" dirty="0"/>
              <a:t>SI – </a:t>
            </a:r>
            <a:r>
              <a:rPr lang="cs-CZ" dirty="0"/>
              <a:t>Stykový identifikátor – číslo dokladu vedeného v ROB – je zapsán na dokladu, může být ukládán a zpracováván jako součást prokázání údajů</a:t>
            </a:r>
            <a:endParaRPr lang="cs-CZ" b="1" dirty="0"/>
          </a:p>
        </p:txBody>
      </p:sp>
    </p:spTree>
    <p:extLst>
      <p:ext uri="{BB962C8B-B14F-4D97-AF65-F5344CB8AC3E}">
        <p14:creationId xmlns:p14="http://schemas.microsoft.com/office/powerpoint/2010/main" val="361221782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57DA88EC-D7D3-40C6-A0B7-4CD9774247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55776" y="227984"/>
            <a:ext cx="6131024" cy="1143000"/>
          </a:xfrm>
        </p:spPr>
        <p:txBody>
          <a:bodyPr/>
          <a:lstStyle/>
          <a:p>
            <a:r>
              <a:rPr lang="cs-CZ" dirty="0"/>
              <a:t>Jak tedy pracovat s BSI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6DDE39E5-7136-466D-A642-FEBC7DB7E1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1256" y="1595536"/>
            <a:ext cx="8425543" cy="4530628"/>
          </a:xfrm>
        </p:spPr>
        <p:txBody>
          <a:bodyPr>
            <a:normAutofit/>
          </a:bodyPr>
          <a:lstStyle/>
          <a:p>
            <a:r>
              <a:rPr lang="cs-CZ" b="1" dirty="0"/>
              <a:t>Orgán veřejné moci </a:t>
            </a:r>
            <a:r>
              <a:rPr lang="cs-CZ" dirty="0"/>
              <a:t>nepotřebuje s BSI pracovat </a:t>
            </a:r>
          </a:p>
          <a:p>
            <a:pPr lvl="1"/>
            <a:r>
              <a:rPr lang="cs-CZ" dirty="0"/>
              <a:t>Pokud poskytne soukromoprávní subjekt BSI osoby, voláním služby E226-eidentitaCtiAifo</a:t>
            </a:r>
            <a:r>
              <a:rPr lang="cs-CZ" baseline="30000" dirty="0"/>
              <a:t>1</a:t>
            </a:r>
            <a:r>
              <a:rPr lang="cs-CZ" dirty="0"/>
              <a:t> získá AIFO</a:t>
            </a:r>
          </a:p>
          <a:p>
            <a:r>
              <a:rPr lang="cs-CZ" b="1" dirty="0"/>
              <a:t>Uživatel služeb</a:t>
            </a:r>
          </a:p>
          <a:p>
            <a:pPr lvl="1"/>
            <a:r>
              <a:rPr lang="cs-CZ" dirty="0"/>
              <a:t>Ověřovací portál – manuálně</a:t>
            </a:r>
          </a:p>
          <a:p>
            <a:pPr lvl="1"/>
            <a:r>
              <a:rPr lang="cs-CZ" dirty="0"/>
              <a:t>API rozhraní – volání služeb</a:t>
            </a:r>
          </a:p>
          <a:p>
            <a:pPr lvl="1"/>
            <a:endParaRPr lang="cs-CZ" dirty="0"/>
          </a:p>
          <a:p>
            <a:endParaRPr lang="cs-CZ" dirty="0"/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51338840-19DA-8417-7C49-B5CE65326EE4}"/>
              </a:ext>
            </a:extLst>
          </p:cNvPr>
          <p:cNvSpPr txBox="1"/>
          <p:nvPr/>
        </p:nvSpPr>
        <p:spPr>
          <a:xfrm>
            <a:off x="827584" y="5660032"/>
            <a:ext cx="820891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cs-CZ" baseline="30000" dirty="0"/>
              <a:t>1</a:t>
            </a:r>
            <a:r>
              <a:rPr lang="cs-CZ" dirty="0"/>
              <a:t>https://szrcr.cz/images/dokumenty/v%C3%BDvoj%C3%A1%C5%99i/detailn%C3%AD_popisy_eGon_slu%C5%BEeb/E226_eidentitaCtiAifo.pdf</a:t>
            </a:r>
          </a:p>
        </p:txBody>
      </p:sp>
    </p:spTree>
    <p:extLst>
      <p:ext uri="{BB962C8B-B14F-4D97-AF65-F5344CB8AC3E}">
        <p14:creationId xmlns:p14="http://schemas.microsoft.com/office/powerpoint/2010/main" val="13227271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75082430-2B28-4D93-A0A1-340DF63B39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Postupy pro BSI</a:t>
            </a:r>
          </a:p>
        </p:txBody>
      </p:sp>
      <p:sp>
        <p:nvSpPr>
          <p:cNvPr id="6" name="Zástupný obsah 2">
            <a:extLst>
              <a:ext uri="{FF2B5EF4-FFF2-40B4-BE49-F238E27FC236}">
                <a16:creationId xmlns:a16="http://schemas.microsoft.com/office/drawing/2014/main" id="{9763A395-8753-FD1C-9925-CFA7EE5950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1256" y="1595536"/>
            <a:ext cx="8425543" cy="4530628"/>
          </a:xfrm>
        </p:spPr>
        <p:txBody>
          <a:bodyPr>
            <a:normAutofit fontScale="70000" lnSpcReduction="20000"/>
          </a:bodyPr>
          <a:lstStyle/>
          <a:p>
            <a:r>
              <a:rPr lang="cs-CZ" dirty="0"/>
              <a:t>Získám osobní údaje fyzické osoby</a:t>
            </a:r>
          </a:p>
          <a:p>
            <a:r>
              <a:rPr lang="cs-CZ" dirty="0"/>
              <a:t>Pokusím se na jejich základě získat BSI</a:t>
            </a:r>
          </a:p>
          <a:p>
            <a:pPr lvl="1"/>
            <a:r>
              <a:rPr lang="cs-CZ" dirty="0"/>
              <a:t>Nemusím na to mít souhlas – oprávnění ze zákona</a:t>
            </a:r>
          </a:p>
          <a:p>
            <a:pPr lvl="1"/>
            <a:r>
              <a:rPr lang="cs-CZ" dirty="0"/>
              <a:t>Pokud BSI získám, pak vím, že sada údajů identifikuje </a:t>
            </a:r>
            <a:r>
              <a:rPr lang="cs-CZ" b="1" dirty="0"/>
              <a:t>právě jednu osobu</a:t>
            </a:r>
          </a:p>
          <a:p>
            <a:pPr lvl="1"/>
            <a:r>
              <a:rPr lang="cs-CZ" dirty="0"/>
              <a:t>Získané BSI si mohu uložit pro své potřeby</a:t>
            </a:r>
          </a:p>
          <a:p>
            <a:r>
              <a:rPr lang="cs-CZ" dirty="0"/>
              <a:t>Pokud vedu evidenci zákazníků apod., mohu BSI připojit do této evidence</a:t>
            </a:r>
          </a:p>
          <a:p>
            <a:pPr lvl="1"/>
            <a:r>
              <a:rPr lang="cs-CZ" dirty="0"/>
              <a:t>Pokud stejné BSI u více záznamů – jedná se o tutéž osobu</a:t>
            </a:r>
          </a:p>
          <a:p>
            <a:pPr lvl="1"/>
            <a:r>
              <a:rPr lang="cs-CZ" dirty="0"/>
              <a:t>Pokud získám stejné BSI pro „nového“ zákazníka stejné jako u již u uloženého záznamu – jedná se o tutéž osobu</a:t>
            </a:r>
          </a:p>
          <a:p>
            <a:r>
              <a:rPr lang="cs-CZ" dirty="0"/>
              <a:t>Komunikace s veřejnou správou</a:t>
            </a:r>
          </a:p>
          <a:p>
            <a:pPr lvl="1"/>
            <a:r>
              <a:rPr lang="cs-CZ" dirty="0"/>
              <a:t>Zaslání BSI vede k jednoznačné identifikaci (OVM si převede na AIFO)</a:t>
            </a:r>
          </a:p>
          <a:p>
            <a:pPr lvl="1"/>
            <a:r>
              <a:rPr lang="cs-CZ" dirty="0"/>
              <a:t>Mohu od úřadu získat případně klientský identifikátor apod.</a:t>
            </a:r>
          </a:p>
          <a:p>
            <a:pPr lvl="1"/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1890410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BF0E0409-268C-4876-87B1-47F2F64801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339752" y="274638"/>
            <a:ext cx="6804248" cy="1143000"/>
          </a:xfrm>
        </p:spPr>
        <p:txBody>
          <a:bodyPr/>
          <a:lstStyle/>
          <a:p>
            <a:r>
              <a:rPr lang="cs-CZ" dirty="0"/>
              <a:t>Jako zaměstnavatel tedy budu místo RČ evidovat více identifikátorů?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25DC8B23-BFAC-8F21-3E34-075C0791D275}"/>
              </a:ext>
            </a:extLst>
          </p:cNvPr>
          <p:cNvSpPr txBox="1">
            <a:spLocks/>
          </p:cNvSpPr>
          <p:nvPr/>
        </p:nvSpPr>
        <p:spPr>
          <a:xfrm>
            <a:off x="261257" y="1628800"/>
            <a:ext cx="8425543" cy="45306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Arial" pitchFamily="34" charset="0"/>
                <a:ea typeface="+mn-ea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b="1" dirty="0"/>
              <a:t>ANO – </a:t>
            </a:r>
            <a:r>
              <a:rPr lang="cs-CZ" dirty="0"/>
              <a:t>není to nic překvapivého (číslo sociálního pojištění, číslo zdravotního pojištění, daňové číslo atd.)</a:t>
            </a:r>
          </a:p>
          <a:p>
            <a:r>
              <a:rPr lang="cs-CZ" dirty="0"/>
              <a:t>Výpočetní technika opravdu nepotřebuje „jednoduché“ číslo, je jí to docela jedno ..</a:t>
            </a:r>
          </a:p>
          <a:p>
            <a:r>
              <a:rPr lang="cs-CZ" dirty="0"/>
              <a:t>Manuální evidence – typ a číslo dokladu spolu s údaji – </a:t>
            </a:r>
            <a:r>
              <a:rPr lang="cs-CZ" b="1" dirty="0"/>
              <a:t>vždy vede ke správné osobě</a:t>
            </a:r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098463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4F3112E2-1B37-3FA0-90A0-F7532FCB65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Ověřovací portál</a:t>
            </a:r>
          </a:p>
        </p:txBody>
      </p:sp>
      <p:sp>
        <p:nvSpPr>
          <p:cNvPr id="3" name="Zástupný obsah 2">
            <a:extLst>
              <a:ext uri="{FF2B5EF4-FFF2-40B4-BE49-F238E27FC236}">
                <a16:creationId xmlns:a16="http://schemas.microsoft.com/office/drawing/2014/main" id="{D8502192-DCD9-28D2-1191-DD0A358131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14282" y="1600200"/>
            <a:ext cx="7742094" cy="1143001"/>
          </a:xfrm>
        </p:spPr>
        <p:txBody>
          <a:bodyPr>
            <a:normAutofit/>
          </a:bodyPr>
          <a:lstStyle/>
          <a:p>
            <a:r>
              <a:rPr lang="cs-CZ" sz="2800" dirty="0">
                <a:hlinkClick r:id="rId2"/>
              </a:rPr>
              <a:t>https://overeni.identitaobcana.cz/</a:t>
            </a:r>
            <a:endParaRPr lang="cs-CZ" sz="2800" dirty="0"/>
          </a:p>
          <a:p>
            <a:r>
              <a:rPr lang="cs-CZ" sz="1800" dirty="0"/>
              <a:t>Pokud jste evidováni jako podnikající fyzická osoba či statutár právnické osoby, je vám nabídnut výběr role</a:t>
            </a:r>
          </a:p>
          <a:p>
            <a:endParaRPr lang="cs-CZ" sz="1800" dirty="0"/>
          </a:p>
          <a:p>
            <a:endParaRPr lang="cs-CZ" dirty="0"/>
          </a:p>
        </p:txBody>
      </p:sp>
      <p:pic>
        <p:nvPicPr>
          <p:cNvPr id="7" name="Obrázek 6" descr="Obsah obrázku text&#10;&#10;Popis byl vytvořen automaticky">
            <a:extLst>
              <a:ext uri="{FF2B5EF4-FFF2-40B4-BE49-F238E27FC236}">
                <a16:creationId xmlns:a16="http://schemas.microsoft.com/office/drawing/2014/main" id="{8FF845FA-E399-39C0-1C9C-E6A9193DCC0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2743201"/>
            <a:ext cx="5212142" cy="3532526"/>
          </a:xfrm>
          <a:prstGeom prst="rect">
            <a:avLst/>
          </a:prstGeom>
        </p:spPr>
      </p:pic>
      <p:sp>
        <p:nvSpPr>
          <p:cNvPr id="8" name="TextovéPole 7">
            <a:extLst>
              <a:ext uri="{FF2B5EF4-FFF2-40B4-BE49-F238E27FC236}">
                <a16:creationId xmlns:a16="http://schemas.microsoft.com/office/drawing/2014/main" id="{69118194-4B42-0BB4-873C-ECA1A2632E28}"/>
              </a:ext>
            </a:extLst>
          </p:cNvPr>
          <p:cNvSpPr txBox="1"/>
          <p:nvPr/>
        </p:nvSpPr>
        <p:spPr>
          <a:xfrm flipH="1">
            <a:off x="611560" y="6398696"/>
            <a:ext cx="64350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>
                <a:hlinkClick r:id="rId4"/>
              </a:rPr>
              <a:t>PriruckaOverovacihoPortalu.pdf (identitaobcana.cz)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9387399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>
            <a:extLst>
              <a:ext uri="{FF2B5EF4-FFF2-40B4-BE49-F238E27FC236}">
                <a16:creationId xmlns:a16="http://schemas.microsoft.com/office/drawing/2014/main" id="{09C85600-1314-D2E7-7A99-116B8B3561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Výsledek</a:t>
            </a:r>
          </a:p>
        </p:txBody>
      </p:sp>
      <p:pic>
        <p:nvPicPr>
          <p:cNvPr id="5" name="Zástupný obsah 4" descr="Obsah obrázku text&#10;&#10;Popis byl vytvořen automaticky">
            <a:extLst>
              <a:ext uri="{FF2B5EF4-FFF2-40B4-BE49-F238E27FC236}">
                <a16:creationId xmlns:a16="http://schemas.microsoft.com/office/drawing/2014/main" id="{792B3A22-BD3A-BB20-3E64-AF3CC9E9D84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756" y="1268760"/>
            <a:ext cx="8472487" cy="4508363"/>
          </a:xfrm>
        </p:spPr>
      </p:pic>
      <p:sp>
        <p:nvSpPr>
          <p:cNvPr id="6" name="TextovéPole 5">
            <a:extLst>
              <a:ext uri="{FF2B5EF4-FFF2-40B4-BE49-F238E27FC236}">
                <a16:creationId xmlns:a16="http://schemas.microsoft.com/office/drawing/2014/main" id="{6888E3F8-B579-F5F0-19E6-EFEBD0322DE0}"/>
              </a:ext>
            </a:extLst>
          </p:cNvPr>
          <p:cNvSpPr txBox="1"/>
          <p:nvPr/>
        </p:nvSpPr>
        <p:spPr>
          <a:xfrm flipH="1">
            <a:off x="899592" y="6021288"/>
            <a:ext cx="75608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Výsledek mohu zkopírovat do </a:t>
            </a:r>
            <a:r>
              <a:rPr lang="cs-CZ" dirty="0" err="1"/>
              <a:t>clipboardu</a:t>
            </a:r>
            <a:r>
              <a:rPr lang="cs-CZ" dirty="0"/>
              <a:t> a následně CTRL-V vložit kamkoli</a:t>
            </a:r>
          </a:p>
        </p:txBody>
      </p:sp>
    </p:spTree>
    <p:extLst>
      <p:ext uri="{BB962C8B-B14F-4D97-AF65-F5344CB8AC3E}">
        <p14:creationId xmlns:p14="http://schemas.microsoft.com/office/powerpoint/2010/main" val="1863494629"/>
      </p:ext>
    </p:extLst>
  </p:cSld>
  <p:clrMapOvr>
    <a:masterClrMapping/>
  </p:clrMapOvr>
</p:sld>
</file>

<file path=ppt/theme/theme1.xml><?xml version="1.0" encoding="utf-8"?>
<a:theme xmlns:a="http://schemas.openxmlformats.org/drawingml/2006/main" name="MV_sablona1_2007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90B00F75BED7484DA544575FBD77AFF7" ma:contentTypeVersion="0" ma:contentTypeDescription="Vytvoří nový dokument" ma:contentTypeScope="" ma:versionID="0e6006eccaeb898806405d7676632c12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bd44be3388bd54d294bcf356313bfcd1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83F2CD8C-1F57-4021-ADA7-82EA95C20947}">
  <ds:schemaRefs>
    <ds:schemaRef ds:uri="http://schemas.microsoft.com/office/2006/metadata/properties"/>
    <ds:schemaRef ds:uri="http://schemas.microsoft.com/office/2006/documentManagement/types"/>
    <ds:schemaRef ds:uri="http://www.w3.org/XML/1998/namespace"/>
    <ds:schemaRef ds:uri="http://purl.org/dc/elements/1.1/"/>
    <ds:schemaRef ds:uri="http://purl.org/dc/terms/"/>
    <ds:schemaRef ds:uri="http://purl.org/dc/dcmitype/"/>
    <ds:schemaRef ds:uri="http://schemas.microsoft.com/office/infopath/2007/PartnerControls"/>
    <ds:schemaRef ds:uri="http://schemas.openxmlformats.org/package/2006/metadata/core-properties"/>
  </ds:schemaRefs>
</ds:datastoreItem>
</file>

<file path=customXml/itemProps2.xml><?xml version="1.0" encoding="utf-8"?>
<ds:datastoreItem xmlns:ds="http://schemas.openxmlformats.org/officeDocument/2006/customXml" ds:itemID="{F4C5B2BF-E6B0-4F2D-9A6E-BA8D5EE8464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A0003C8-EC57-4F67-BFEB-9B6098E3C2C0}"/>
</file>

<file path=docProps/app.xml><?xml version="1.0" encoding="utf-8"?>
<Properties xmlns="http://schemas.openxmlformats.org/officeDocument/2006/extended-properties" xmlns:vt="http://schemas.openxmlformats.org/officeDocument/2006/docPropsVTypes">
  <Template>MV_sablona1_2007</Template>
  <TotalTime>6481</TotalTime>
  <Words>637</Words>
  <Application>Microsoft Office PowerPoint</Application>
  <PresentationFormat>Předvádění na obrazovce (4:3)</PresentationFormat>
  <Paragraphs>78</Paragraphs>
  <Slides>12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5" baseType="lpstr">
      <vt:lpstr>Arial</vt:lpstr>
      <vt:lpstr>Calibri</vt:lpstr>
      <vt:lpstr>MV_sablona1_2007</vt:lpstr>
      <vt:lpstr>Bezvýznamový směrový identifikátor  BSI  </vt:lpstr>
      <vt:lpstr>Proč zaveden</vt:lpstr>
      <vt:lpstr>AIFO, BSI, ZIFO, KI, SI co to má všechno znamenat</vt:lpstr>
      <vt:lpstr>Identifikátory fyzické osoby</vt:lpstr>
      <vt:lpstr>Jak tedy pracovat s BSI</vt:lpstr>
      <vt:lpstr>Postupy pro BSI</vt:lpstr>
      <vt:lpstr>Jako zaměstnavatel tedy budu místo RČ evidovat více identifikátorů?</vt:lpstr>
      <vt:lpstr>Ověřovací portál</vt:lpstr>
      <vt:lpstr>Výsledek</vt:lpstr>
      <vt:lpstr>Programové rozhraní</vt:lpstr>
      <vt:lpstr>Prezentace aplikace PowerPoint</vt:lpstr>
      <vt:lpstr> </vt:lpstr>
    </vt:vector>
  </TitlesOfParts>
  <Company>MV ČR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Návaznost projektu na architekturu eGovernmentu z pohledu OHA</dc:title>
  <dc:creator>Tomáš Šedivec</dc:creator>
  <cp:lastModifiedBy>Petr Tiller</cp:lastModifiedBy>
  <cp:revision>231</cp:revision>
  <dcterms:created xsi:type="dcterms:W3CDTF">2016-11-24T12:36:26Z</dcterms:created>
  <dcterms:modified xsi:type="dcterms:W3CDTF">2022-08-29T12:51:15Z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0x01010090B00F75BED7484DA544575FBD77AFF7</vt:lpwstr>
  </property>
  <property fmtid="{D5CDD505-2E9C-101B-9397-08002B2CF9AE}" pid="3" name="IsMyDocuments">
    <vt:bool>true</vt:bool>
  </property>
</Properties>
</file>