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286" r:id="rId14"/>
    <p:sldId id="287" r:id="rId15"/>
    <p:sldId id="277" r:id="rId16"/>
    <p:sldId id="272" r:id="rId17"/>
    <p:sldId id="270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13.06.2022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13.06.2022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simon.trusina@mvcr.cz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otevreny_zdrojovy_kod" TargetMode="External"/><Relationship Id="rId2" Type="http://schemas.openxmlformats.org/officeDocument/2006/relationships/hyperlink" Target="https://archi.gov.cz/nap:evidence_udaju_o_subjektech?do=diff&amp;rev2%5B0%5D=1651135644&amp;rev2%5B1%5D=1651666776&amp;difftype=sidebysi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znalostni_baze:seznam_agend?do=diff&amp;rev2%5B0%5D=1646226103&amp;rev2%5B1%5D=1652334749&amp;difftype=sidebyside" TargetMode="External"/><Relationship Id="rId4" Type="http://schemas.openxmlformats.org/officeDocument/2006/relationships/hyperlink" Target="https://archi.gov.cz/znalostni_baze:digitalni_prirucka?do=diff&amp;rev2%5B0%5D=1623825397&amp;rev2%5B1%5D=1652078019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22174" y="5591877"/>
            <a:ext cx="8533612" cy="646331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484989"/>
            <a:ext cx="9649072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40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40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13. 6. 2022</a:t>
            </a:r>
            <a:endParaRPr kumimoji="0" lang="cs-CZ" sz="18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Odpovědi na otázky z minulých zasedání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Odpovědi na otázky z minulých zasedání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95907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pro práci s klientem na portálu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Poskytování služeb technologických center krajů a ORP versus cloud computing</a:t>
            </a:r>
            <a:endParaRPr lang="cs-CZ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Pravidla pro IROP vůči OHA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Povinnost informační koncepce úřadu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Centrální nákup pro služby vytvářející důvěru </a:t>
            </a:r>
            <a:endParaRPr lang="cs-CZ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Vysoké školy jako OVM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IPv6 v komunikaci veřejné správy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Správní řád jako brzda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digitalizace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  <a:hlinkClick r:id="rId2"/>
              </a:rPr>
              <a:t>simon.trusina@mvcr.cz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Možnosti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vývoje IS prostřednictvím  inovativních  zadávacích metod s příklady z praxe veřejného zadavatele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2022687"/>
            <a:ext cx="8811491" cy="1323439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53331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4" y="1538344"/>
            <a:ext cx="1152127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archivace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Národní archiv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Odpovědi na otázky z minulých zasedání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Možnosti vývoje IS prostřednictvím  inovativních  zadávacích metod s příklady z praxe veřejného zadavatele –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Technologická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7923" y="1000646"/>
            <a:ext cx="11296691" cy="577085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Národní identitní autorita 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://</a:t>
            </a:r>
            <a:r>
              <a:rPr lang="cs-CZ" sz="2900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archi.gov.cz/nap:nia?do=diff&amp;rev2%5B0%5D=1643701730&amp;rev2%5B1%5D=1651585899&amp;difftype=sidebyside </a:t>
            </a:r>
            <a:endParaRPr lang="cs-CZ" sz="2900" b="1" u="sng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Implementace povinností ZoPDS </a:t>
            </a:r>
            <a:r>
              <a:rPr lang="cs-CZ" sz="2900" b="1" u="sng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sz="2900" b="1" u="sng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archi.gov.cz/znalostni_baze:implementace_zopds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Evidence subjektů (klientský identifikátor</a:t>
            </a:r>
            <a:r>
              <a:rPr lang="cs-CZ" sz="29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)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2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2"/>
              </a:rPr>
              <a:t>archi.gov.cz/nap:evidence_udaju_o_subjektech?do=diff&amp;rev2%5B0%5D=1651135644&amp;rev2%5B1%5D=1651666776&amp;difftype=sidebyside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Otevřený zdrojový kód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archi.gov.cz/znalostni_baze:otevreny_zdrojovy_kod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Digitální příručka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archi.gov.cz/znalostni_baze:digitalni_prirucka?do=diff&amp;rev2%5B0%5D=1623825397&amp;rev2%5B1%5D=1652078019&amp;difftype=sidebyside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Agendy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veřejné správy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5"/>
              </a:rPr>
              <a:t>archi.gov.cz/znalostni_baze:seznam_agend?do=diff&amp;rev2%5B0%5D=1646226103&amp;rev2%5B1%5D=1652334749&amp;difftype=sidebyside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Digitální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archivace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1423</TotalTime>
  <Words>377</Words>
  <Application>Microsoft Office PowerPoint</Application>
  <PresentationFormat>Širokoúhlá obrazovka</PresentationFormat>
  <Paragraphs>55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Digitální archivace </vt:lpstr>
      <vt:lpstr>Odpovědi na otázky z minulých zasedání</vt:lpstr>
      <vt:lpstr>Odpovědi na otázky z minulých zasedání</vt:lpstr>
      <vt:lpstr>Možnosti vývoje IS prostřednictvím  inovativních  zadávacích metod s příklady z praxe veřejného zadavatele 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72</cp:revision>
  <dcterms:created xsi:type="dcterms:W3CDTF">2021-01-27T09:19:54Z</dcterms:created>
  <dcterms:modified xsi:type="dcterms:W3CDTF">2022-06-13T10:24:07Z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